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howGuides="1">
      <p:cViewPr>
        <p:scale>
          <a:sx n="97" d="100"/>
          <a:sy n="97" d="100"/>
        </p:scale>
        <p:origin x="40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A4FB7-17F0-6D6F-5B9A-1E0594989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592C9-D594-46BD-A2C0-CFED61330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CB64B-EA2D-D9C3-EEE3-9AEFDFCD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9FCE-00DD-364C-B6F3-00EE09EEBDD3}" type="datetimeFigureOut">
              <a:rPr lang="en-DE" smtClean="0"/>
              <a:t>17.08.23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9F3E0-57C0-E8B2-A8D9-0454A1283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94D7A-8010-B7F5-2249-4BD023AA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DB78-0643-AE44-9057-372DCBA87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33339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14C76-9A21-0C14-BB8D-EE9407E5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874FE2-E064-A138-0443-F8CF309CD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7DC61-47C9-C0BE-788B-BE633A661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9FCE-00DD-364C-B6F3-00EE09EEBDD3}" type="datetimeFigureOut">
              <a:rPr lang="en-DE" smtClean="0"/>
              <a:t>17.08.23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06CC7-69FC-108B-79D3-2C67D836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C77AF-8114-6A90-8993-7C383E25C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DB78-0643-AE44-9057-372DCBA87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65807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949D30-61D3-2A2E-39CC-485E37468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537A3-5EF2-F16A-FB7D-AAB612995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444DF-5334-8163-84A1-B7FE33198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9FCE-00DD-364C-B6F3-00EE09EEBDD3}" type="datetimeFigureOut">
              <a:rPr lang="en-DE" smtClean="0"/>
              <a:t>17.08.23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1FC52-A0DB-6C1E-781D-ED6D95746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30AF1-8922-313E-2918-1E2764B9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DB78-0643-AE44-9057-372DCBA87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1267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E1DCC-08BB-A401-2B87-443D420B2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20B1F-F0D9-95E3-0A17-4C50F2117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C7EA8-2DC7-31AD-EBA6-5F4337571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9FCE-00DD-364C-B6F3-00EE09EEBDD3}" type="datetimeFigureOut">
              <a:rPr lang="en-DE" smtClean="0"/>
              <a:t>17.08.23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99D31-B1E4-2E49-4FA6-F0C1FCFED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533C2-CC5C-A4CD-1834-BD1CAFCE2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DB78-0643-AE44-9057-372DCBA87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5832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4B969-80DF-F24E-7FC0-9BF991B1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F3E8B-A0E4-67E6-6CBF-BEC6C3BEC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C1B8F-EBD5-32D6-F0D3-ABEEE2091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9FCE-00DD-364C-B6F3-00EE09EEBDD3}" type="datetimeFigureOut">
              <a:rPr lang="en-DE" smtClean="0"/>
              <a:t>17.08.23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4EB15-3EF0-6D0C-278C-3C10F6E73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72B1D-94AF-C75A-93E0-F0115306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DB78-0643-AE44-9057-372DCBA87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75340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2A64C-5F52-465B-7FCF-37DFCEE1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A6524-DE73-F13F-AB07-B460255B0F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D6C6A-0099-6484-23A4-2919430AB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AC177-29E0-C86F-392B-C5F89E91C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9FCE-00DD-364C-B6F3-00EE09EEBDD3}" type="datetimeFigureOut">
              <a:rPr lang="en-DE" smtClean="0"/>
              <a:t>17.08.23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534D7-A367-C407-0662-214918E29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4B1D1-0A22-E704-E59E-883ED6EC6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DB78-0643-AE44-9057-372DCBA87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0991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FC4AC-AB94-894D-46D6-99B2243F2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BED7F-A022-BDB6-EA61-81B4ACA88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F4F26-C8EB-80CF-4C61-2766E4482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818DEB-B985-6DC3-6A85-1F20957FA6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B4974-8812-4049-25A4-6BA2AB592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BF6F8B-2765-E30E-B8B8-820C1D3B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9FCE-00DD-364C-B6F3-00EE09EEBDD3}" type="datetimeFigureOut">
              <a:rPr lang="en-DE" smtClean="0"/>
              <a:t>17.08.23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B0BED0-5FF1-383A-64F9-A2C269F0E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9F6754-2C04-3C4B-FE59-ADE6DD09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DB78-0643-AE44-9057-372DCBA87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3133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970B4-45E4-22A9-27D7-B200F0CD0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869E17-4FB6-7A40-F56C-2A91496A2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9FCE-00DD-364C-B6F3-00EE09EEBDD3}" type="datetimeFigureOut">
              <a:rPr lang="en-DE" smtClean="0"/>
              <a:t>17.08.23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DD4AF-31FF-E2E5-4648-84125542A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088623-07D3-0B36-D5B4-DF34CE21A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DB78-0643-AE44-9057-372DCBA87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84740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E87254-2DEC-4A2E-C9F8-AB022CE05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9FCE-00DD-364C-B6F3-00EE09EEBDD3}" type="datetimeFigureOut">
              <a:rPr lang="en-DE" smtClean="0"/>
              <a:t>17.08.23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993BF7-11D6-9547-2EDB-6FB50296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0DCCE-D35B-A015-DE90-090AEB66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DB78-0643-AE44-9057-372DCBA87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17196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3D2E4-E02F-A57A-3F72-FC9B71119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504A2-9A7E-8497-747B-4276766A8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71A0A-9887-CCBF-B2F4-AF7F07D53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A00F1-6D6D-2559-C626-08FAF4D2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9FCE-00DD-364C-B6F3-00EE09EEBDD3}" type="datetimeFigureOut">
              <a:rPr lang="en-DE" smtClean="0"/>
              <a:t>17.08.23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8FC3E-3462-ECE7-C162-B7AEF90E4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60274-B11B-1E12-857C-23F8F3A9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DB78-0643-AE44-9057-372DCBA87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84189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28CAC-0372-513F-8FB8-8528346D7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9EF04B-B592-C291-9284-85022194D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99C85-E023-AA20-F781-DF6E48A03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A1B0B-282C-F0B7-074C-E3E3A03F7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9FCE-00DD-364C-B6F3-00EE09EEBDD3}" type="datetimeFigureOut">
              <a:rPr lang="en-DE" smtClean="0"/>
              <a:t>17.08.23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547B9-EA75-C167-A76C-7B9BC437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CCCE0-B9DA-F4BE-7139-29925713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DB78-0643-AE44-9057-372DCBA87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25930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C66023-2BC0-DE26-787C-F75BA3F12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193B2-6110-10FC-1242-E1CD0770B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62541-E5C9-FF47-F3AC-7B7575153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19FCE-00DD-364C-B6F3-00EE09EEBDD3}" type="datetimeFigureOut">
              <a:rPr lang="en-DE" smtClean="0"/>
              <a:t>17.08.23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618DC-0C87-4520-9CBE-EEAAE3CF19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CE6F0-205D-29BC-D372-92D4178CC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FDB78-0643-AE44-9057-372DCBA87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0762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cube in a row&#10;&#10;Description automatically generated">
            <a:extLst>
              <a:ext uri="{FF2B5EF4-FFF2-40B4-BE49-F238E27FC236}">
                <a16:creationId xmlns:a16="http://schemas.microsoft.com/office/drawing/2014/main" id="{C2D009A8-AC46-5502-BC10-837838DF0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724" y="1444946"/>
            <a:ext cx="7135229" cy="3968108"/>
          </a:xfrm>
          <a:prstGeom prst="rect">
            <a:avLst/>
          </a:prstGeom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982A441C-7C64-2B3F-996A-6346E5AA6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301" y="5482660"/>
            <a:ext cx="2104999" cy="1305732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02EC37A-027A-1807-20FE-076C5FE0C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146" y="5482660"/>
            <a:ext cx="2104999" cy="1129118"/>
          </a:xfrm>
          <a:prstGeom prst="rect">
            <a:avLst/>
          </a:prstGeom>
        </p:spPr>
      </p:pic>
      <p:pic>
        <p:nvPicPr>
          <p:cNvPr id="11" name="Picture 10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8CBC4A58-84F3-B7FF-EEB0-17EF0E01EC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724" y="0"/>
            <a:ext cx="4176473" cy="951163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E46250C8-80FD-9986-01C5-2751C1B1488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437" t="10638" r="15929"/>
          <a:stretch/>
        </p:blipFill>
        <p:spPr>
          <a:xfrm>
            <a:off x="971724" y="1047732"/>
            <a:ext cx="1853852" cy="397212"/>
          </a:xfrm>
          <a:prstGeom prst="rect">
            <a:avLst/>
          </a:prstGeom>
        </p:spPr>
      </p:pic>
      <p:pic>
        <p:nvPicPr>
          <p:cNvPr id="15" name="Picture 14" descr="A screenshot of a phone&#10;&#10;Description automatically generated">
            <a:extLst>
              <a:ext uri="{FF2B5EF4-FFF2-40B4-BE49-F238E27FC236}">
                <a16:creationId xmlns:a16="http://schemas.microsoft.com/office/drawing/2014/main" id="{1740A0D5-9735-9C2C-3C72-F99E01CEE5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6953" y="1444945"/>
            <a:ext cx="3218075" cy="541305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8366241-27B6-B4BC-6843-1319D7BDF532}"/>
              </a:ext>
            </a:extLst>
          </p:cNvPr>
          <p:cNvSpPr/>
          <p:nvPr/>
        </p:nvSpPr>
        <p:spPr>
          <a:xfrm>
            <a:off x="971724" y="1444945"/>
            <a:ext cx="7135229" cy="3968108"/>
          </a:xfrm>
          <a:prstGeom prst="rect">
            <a:avLst/>
          </a:prstGeom>
          <a:noFill/>
          <a:ln w="793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DF6658-C9D0-660B-FFBC-78A8F4DD9DB0}"/>
              </a:ext>
            </a:extLst>
          </p:cNvPr>
          <p:cNvSpPr/>
          <p:nvPr/>
        </p:nvSpPr>
        <p:spPr>
          <a:xfrm>
            <a:off x="8099109" y="1444945"/>
            <a:ext cx="3218075" cy="5413054"/>
          </a:xfrm>
          <a:prstGeom prst="rect">
            <a:avLst/>
          </a:prstGeom>
          <a:noFill/>
          <a:ln w="793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A5FF8F-E2D8-DB9C-9067-A718035346F5}"/>
              </a:ext>
            </a:extLst>
          </p:cNvPr>
          <p:cNvSpPr/>
          <p:nvPr/>
        </p:nvSpPr>
        <p:spPr>
          <a:xfrm>
            <a:off x="5685183" y="5413053"/>
            <a:ext cx="2429614" cy="1444947"/>
          </a:xfrm>
          <a:prstGeom prst="rect">
            <a:avLst/>
          </a:prstGeom>
          <a:noFill/>
          <a:ln w="793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D647DE-6516-357B-35E2-1197CEE87D55}"/>
              </a:ext>
            </a:extLst>
          </p:cNvPr>
          <p:cNvSpPr/>
          <p:nvPr/>
        </p:nvSpPr>
        <p:spPr>
          <a:xfrm>
            <a:off x="3251647" y="5413053"/>
            <a:ext cx="2429614" cy="1444947"/>
          </a:xfrm>
          <a:prstGeom prst="rect">
            <a:avLst/>
          </a:prstGeom>
          <a:noFill/>
          <a:ln w="793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372365-E08B-7B94-1EAF-9ECB0470B381}"/>
              </a:ext>
            </a:extLst>
          </p:cNvPr>
          <p:cNvSpPr/>
          <p:nvPr/>
        </p:nvSpPr>
        <p:spPr>
          <a:xfrm>
            <a:off x="963879" y="5392691"/>
            <a:ext cx="2283845" cy="1444947"/>
          </a:xfrm>
          <a:prstGeom prst="rect">
            <a:avLst/>
          </a:prstGeom>
          <a:noFill/>
          <a:ln w="793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4953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AC31A7F-380F-1A4E-ECFD-392FD491C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596" y="0"/>
            <a:ext cx="3540642" cy="68580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A53F27A-37D8-9273-0556-98DF58BA7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2055" y="0"/>
            <a:ext cx="3479945" cy="685800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46292917-F33B-022E-D1C4-228590E54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941" y="0"/>
            <a:ext cx="3444838" cy="68580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BC7877-DE3D-F3EE-013F-A499372FD6F2}"/>
              </a:ext>
            </a:extLst>
          </p:cNvPr>
          <p:cNvCxnSpPr/>
          <p:nvPr/>
        </p:nvCxnSpPr>
        <p:spPr>
          <a:xfrm>
            <a:off x="1520064" y="2160104"/>
            <a:ext cx="0" cy="887896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63112E-7721-2923-8FD8-75DAD69D0F98}"/>
              </a:ext>
            </a:extLst>
          </p:cNvPr>
          <p:cNvCxnSpPr/>
          <p:nvPr/>
        </p:nvCxnSpPr>
        <p:spPr>
          <a:xfrm>
            <a:off x="5290308" y="2272747"/>
            <a:ext cx="0" cy="887896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C55694-9F10-3AC4-7992-47754E20A629}"/>
              </a:ext>
            </a:extLst>
          </p:cNvPr>
          <p:cNvCxnSpPr>
            <a:cxnSpLocks/>
          </p:cNvCxnSpPr>
          <p:nvPr/>
        </p:nvCxnSpPr>
        <p:spPr>
          <a:xfrm>
            <a:off x="9047299" y="2272747"/>
            <a:ext cx="0" cy="1530627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8E198E8-377C-BBE3-AE60-110CD3068C77}"/>
              </a:ext>
            </a:extLst>
          </p:cNvPr>
          <p:cNvSpPr txBox="1"/>
          <p:nvPr/>
        </p:nvSpPr>
        <p:spPr>
          <a:xfrm>
            <a:off x="135881" y="2272747"/>
            <a:ext cx="1073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ln>
                  <a:solidFill>
                    <a:srgbClr val="C00000"/>
                  </a:solidFill>
                </a:ln>
              </a:rPr>
              <a:t>Constant </a:t>
            </a:r>
          </a:p>
          <a:p>
            <a:r>
              <a:rPr lang="en-DE" dirty="0">
                <a:ln>
                  <a:solidFill>
                    <a:srgbClr val="C00000"/>
                  </a:solidFill>
                </a:ln>
              </a:rPr>
              <a:t>height</a:t>
            </a:r>
          </a:p>
        </p:txBody>
      </p:sp>
    </p:spTree>
    <p:extLst>
      <p:ext uri="{BB962C8B-B14F-4D97-AF65-F5344CB8AC3E}">
        <p14:creationId xmlns:p14="http://schemas.microsoft.com/office/powerpoint/2010/main" val="3253439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269C90B-AB4A-AF13-EF47-A929BA600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342" y="0"/>
            <a:ext cx="3479945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14E55D-35BD-BB56-2B99-98C6E91B1C41}"/>
              </a:ext>
            </a:extLst>
          </p:cNvPr>
          <p:cNvSpPr/>
          <p:nvPr/>
        </p:nvSpPr>
        <p:spPr>
          <a:xfrm>
            <a:off x="1656522" y="2292626"/>
            <a:ext cx="2849217" cy="147099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C62DE2-1FDC-2B79-2BFA-85161C6E1FA0}"/>
              </a:ext>
            </a:extLst>
          </p:cNvPr>
          <p:cNvSpPr txBox="1"/>
          <p:nvPr/>
        </p:nvSpPr>
        <p:spPr>
          <a:xfrm>
            <a:off x="5340626" y="1419495"/>
            <a:ext cx="5178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FF0000"/>
                </a:solidFill>
              </a:rPr>
              <a:t>SOME KIND OF DIFFERENT TAB STUFF:</a:t>
            </a:r>
          </a:p>
          <a:p>
            <a:r>
              <a:rPr lang="en-DE" dirty="0">
                <a:solidFill>
                  <a:srgbClr val="FF0000"/>
                </a:solidFill>
              </a:rPr>
              <a:t>MAYBE WE CAN FIND A NICE EXAMPLE ON CODE PEN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457DF-B29B-6713-7C2C-45FF5101697D}"/>
              </a:ext>
            </a:extLst>
          </p:cNvPr>
          <p:cNvSpPr/>
          <p:nvPr/>
        </p:nvSpPr>
        <p:spPr>
          <a:xfrm>
            <a:off x="5638800" y="3368214"/>
            <a:ext cx="2849217" cy="147099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72164E-E8C2-C8B2-BC12-7A708C30FF6D}"/>
              </a:ext>
            </a:extLst>
          </p:cNvPr>
          <p:cNvSpPr/>
          <p:nvPr/>
        </p:nvSpPr>
        <p:spPr>
          <a:xfrm>
            <a:off x="5970106" y="3346174"/>
            <a:ext cx="2517911" cy="147099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257B45-DF3C-F80D-445F-432246123F5C}"/>
              </a:ext>
            </a:extLst>
          </p:cNvPr>
          <p:cNvSpPr txBox="1"/>
          <p:nvPr/>
        </p:nvSpPr>
        <p:spPr>
          <a:xfrm rot="16200000">
            <a:off x="5140592" y="3982440"/>
            <a:ext cx="1383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rgbClr val="FF0000"/>
                </a:solidFill>
              </a:rPr>
              <a:t>SIDE EXTENSION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8EEEF3-D139-9153-6C3D-2660F8332A7E}"/>
              </a:ext>
            </a:extLst>
          </p:cNvPr>
          <p:cNvSpPr txBox="1"/>
          <p:nvPr/>
        </p:nvSpPr>
        <p:spPr>
          <a:xfrm rot="16200000">
            <a:off x="5451209" y="3993460"/>
            <a:ext cx="1444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rgbClr val="FF0000"/>
                </a:solidFill>
              </a:rPr>
              <a:t>REAR EXTENSION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2631E5-98FB-C0E9-8676-535941BC2685}"/>
              </a:ext>
            </a:extLst>
          </p:cNvPr>
          <p:cNvSpPr/>
          <p:nvPr/>
        </p:nvSpPr>
        <p:spPr>
          <a:xfrm>
            <a:off x="5638800" y="5137379"/>
            <a:ext cx="2849217" cy="147099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038529-DF9B-1F9B-ACD8-3ABE9DC8C078}"/>
              </a:ext>
            </a:extLst>
          </p:cNvPr>
          <p:cNvSpPr/>
          <p:nvPr/>
        </p:nvSpPr>
        <p:spPr>
          <a:xfrm>
            <a:off x="8176595" y="5115339"/>
            <a:ext cx="311422" cy="147099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C929EB-779C-7970-5A6A-D6D0674C2163}"/>
              </a:ext>
            </a:extLst>
          </p:cNvPr>
          <p:cNvSpPr txBox="1"/>
          <p:nvPr/>
        </p:nvSpPr>
        <p:spPr>
          <a:xfrm rot="16200000">
            <a:off x="5140592" y="5751605"/>
            <a:ext cx="1383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rgbClr val="FF0000"/>
                </a:solidFill>
              </a:rPr>
              <a:t>SIDE EXTENSION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D00B90-5515-8842-0793-D3D3DD643835}"/>
              </a:ext>
            </a:extLst>
          </p:cNvPr>
          <p:cNvSpPr txBox="1"/>
          <p:nvPr/>
        </p:nvSpPr>
        <p:spPr>
          <a:xfrm rot="16200000">
            <a:off x="7608331" y="5696946"/>
            <a:ext cx="1444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rgbClr val="FF0000"/>
                </a:solidFill>
              </a:rPr>
              <a:t>REAR EXTENSION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FC5256-FABD-645A-99C3-289624BD00BB}"/>
              </a:ext>
            </a:extLst>
          </p:cNvPr>
          <p:cNvSpPr txBox="1"/>
          <p:nvPr/>
        </p:nvSpPr>
        <p:spPr>
          <a:xfrm>
            <a:off x="5136467" y="2660074"/>
            <a:ext cx="1868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>
                <a:solidFill>
                  <a:srgbClr val="FF0000"/>
                </a:solidFill>
              </a:rPr>
              <a:t>MAYBE LIKE THIS?</a:t>
            </a:r>
            <a:endParaRPr lang="en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171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4365</TotalTime>
  <Words>31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coburn</dc:creator>
  <cp:lastModifiedBy>luke coburn</cp:lastModifiedBy>
  <cp:revision>1</cp:revision>
  <dcterms:created xsi:type="dcterms:W3CDTF">2023-08-17T19:31:01Z</dcterms:created>
  <dcterms:modified xsi:type="dcterms:W3CDTF">2023-08-20T20:16:51Z</dcterms:modified>
</cp:coreProperties>
</file>