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9C54-C8AF-3895-B66A-78EEEAB70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B3D3B-5CD5-930C-89E0-2DB236816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4F9E9-D491-12B7-2661-D4356729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89E6-C62B-E14C-9CA0-F14A3DAEE564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621C7-9D68-0311-E7C2-7CBA8E46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2278-BA32-CB84-06BC-17D5C259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5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0FCC-E436-5DF3-B71E-D9A3AD06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E1894-9E6A-4E6B-E844-448F70413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61517-63DC-9EAB-0772-8EBC9B5A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89E6-C62B-E14C-9CA0-F14A3DAEE564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0F778-4C07-73D5-79E0-CF3F4935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65207-D2E9-8FBB-03CD-1E9351F5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4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A6BBD-1386-1D6A-DDBF-9B35368D0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693C1-B5EE-3DF5-401C-715EDBD3E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6A40-FB0E-C300-299A-04E97F04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89E6-C62B-E14C-9CA0-F14A3DAEE564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24D3-8123-E8A5-B0D0-F5DE1578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CF988-291B-83A7-7085-2D247BF1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2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FEEF-A2FE-FF4E-BDB1-ED80202A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BD691-40BF-CF3E-347C-B1F3C31D9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66BA7-EF1F-A447-85B5-562FA295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89E6-C62B-E14C-9CA0-F14A3DAEE564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DEAD-9F59-85CD-B7C5-DC8BCD55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10F7E-08FD-09EA-7321-C3C53498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9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5FE8-6366-EEB2-6BE8-7F8676331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65A34-77DD-20B9-1F31-55A05071E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A6BF9-5221-D620-095A-154065A1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89E6-C62B-E14C-9CA0-F14A3DAEE564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B3F48-523F-3009-1AAF-B1A948D2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56509-47E4-490C-C40F-121F3A7B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9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A7FF-C6EE-A1A0-DB85-F3F2EFFB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9BD94-D2ED-43B3-A9B3-893BCDCFB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863CB-2005-5E5F-6A54-8FDB21880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8D163-7F6C-7EF9-5905-BC24B283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89E6-C62B-E14C-9CA0-F14A3DAEE564}" type="datetimeFigureOut">
              <a:rPr lang="en-US" smtClean="0"/>
              <a:t>5/4/24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6ECE5-DB6A-2227-4C3F-1B5E2BEE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D1BBE-EACC-B532-3F34-B2F3023F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7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50CB-A7B0-97AD-F5D4-E9C7ACD9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70EC8-47BC-30C7-1838-CBA73E3AC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53F4C-5DB6-8FD6-C371-53D00F878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037C9-C6F0-5622-0DF9-28E564583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B1336-B1DB-25AA-E48D-32EBF6CD1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51CA5-233E-F1E9-89B3-0809BC4E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89E6-C62B-E14C-9CA0-F14A3DAEE564}" type="datetimeFigureOut">
              <a:rPr lang="en-US" smtClean="0"/>
              <a:t>5/4/24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9FE26-6025-2C66-313E-70E3DA5F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B5F35-4444-6249-B631-8DA717D1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6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7663-2D13-D04B-218C-2249075A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140E9-D3B9-A532-AF59-5E25FE6B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89E6-C62B-E14C-9CA0-F14A3DAEE564}" type="datetimeFigureOut">
              <a:rPr lang="en-US" smtClean="0"/>
              <a:t>5/4/24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EAC05-0CC9-460E-2BF6-25472034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D7436-48C7-56B4-26D1-E6AB6381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6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16E9C-16CF-0DDF-DF4B-5E534B31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89E6-C62B-E14C-9CA0-F14A3DAEE564}" type="datetimeFigureOut">
              <a:rPr lang="en-US" smtClean="0"/>
              <a:t>5/4/24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B8EE9-B47A-8D76-FC87-43D999B5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DADCA-CB59-DD8E-839E-880CB946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0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1E3B-936F-A2F7-4F88-9FE3D979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2C40-C265-9EA1-E82D-4CAE54064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79C34-2C25-5E43-AE3D-EE60364CA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706A6-B0F1-AED5-E9AE-FB91C6A9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89E6-C62B-E14C-9CA0-F14A3DAEE564}" type="datetimeFigureOut">
              <a:rPr lang="en-US" smtClean="0"/>
              <a:t>5/4/24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C013D-22C3-AD4D-0DB8-57D0D4B1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E0177-15DB-2F2D-DE29-EC9772CB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9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9506-9063-999E-0F5F-5830F079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7E535-C168-97E9-CCF3-86D98D514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9847A-69D3-DDFE-E7FE-9852F7EE3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D24E7-EBCF-C6E5-855C-C9A5B7AD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89E6-C62B-E14C-9CA0-F14A3DAEE564}" type="datetimeFigureOut">
              <a:rPr lang="en-US" smtClean="0"/>
              <a:t>5/4/24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0667-16E2-2D71-25E8-B5F27296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840A8-3363-E640-E3DF-EACDF13B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B40E-1F3D-A54A-8158-3F2FE127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2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44166-B35E-437B-DA01-15723D18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034E2-D00A-6A77-603B-207D352C1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59AF-E057-F953-97B3-11BAF412D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CC89E6-C62B-E14C-9CA0-F14A3DAEE564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EEC6C-5525-0A38-D9C2-29927E38D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AEC27-5C08-61CA-6295-964DFF4AB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9AB40E-1F3D-A54A-8158-3F2FE1271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8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1BB930-9BA0-35F4-D13E-42AE0FBF0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2620"/>
            <a:ext cx="9144000" cy="1655762"/>
          </a:xfrm>
        </p:spPr>
        <p:txBody>
          <a:bodyPr/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Lachlan Comino, s4532119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Supervisor: Matthew D’Souza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4EC589-5AE2-925E-3E72-B0F5CA1EC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528"/>
              </p:ext>
            </p:extLst>
          </p:nvPr>
        </p:nvGraphicFramePr>
        <p:xfrm>
          <a:off x="838200" y="2692488"/>
          <a:ext cx="10515600" cy="96774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404055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>
                          <a:effectLst/>
                          <a:latin typeface="arial" panose="020B0604020202020204" pitchFamily="34" charset="0"/>
                        </a:rPr>
                        <a:t>Embedded Systems Super Thesis Project: FPGA RISC-V Softcore Processor for Network Security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344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80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5879-B210-160E-D95D-2FE8A190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9035-87EE-068B-D59C-B635C744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8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ABA4-5AB6-92BD-07BD-2A3E8B7E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and KPI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05C7-FB6C-7988-4047-248469C80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6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CEE9-0017-3A21-C80B-968F0BD7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F8DA9-168D-4F3A-D557-A6ECE661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6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1450-62DD-184A-3B52-33BBCF80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C346B-9E36-E5C0-8533-2BD0172E5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2D0F-EF55-D631-E448-7C5847EB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A5D4-32E9-476D-DDDE-A83C23AAB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5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9172-470B-DBC4-7A58-708E8D10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DEF6C-F9C1-92AE-0B63-FD628BEE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8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434A-F66B-D8DC-2E46-43413109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655F2-E989-27F6-BD2A-C86268591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80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38</Words>
  <Application>Microsoft Macintosh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Arial</vt:lpstr>
      <vt:lpstr>Office Theme</vt:lpstr>
      <vt:lpstr>PowerPoint Presentation</vt:lpstr>
      <vt:lpstr>Topic Definition</vt:lpstr>
      <vt:lpstr>Aims and KPI</vt:lpstr>
      <vt:lpstr>Background</vt:lpstr>
      <vt:lpstr>Literature Review</vt:lpstr>
      <vt:lpstr>Project Plan</vt:lpstr>
      <vt:lpstr>Progress so Far…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Lachlan Comino</dc:creator>
  <cp:lastModifiedBy>Lachlan Comino</cp:lastModifiedBy>
  <cp:revision>2</cp:revision>
  <dcterms:created xsi:type="dcterms:W3CDTF">2024-05-04T02:49:22Z</dcterms:created>
  <dcterms:modified xsi:type="dcterms:W3CDTF">2024-05-05T04:34:55Z</dcterms:modified>
</cp:coreProperties>
</file>