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94F681-1D23-4D4B-9EB7-D1217937AD25}" v="2" dt="2020-12-26T11:36:37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 C" userId="b2ab03cb3a061828" providerId="LiveId" clId="{0694F681-1D23-4D4B-9EB7-D1217937AD25}"/>
    <pc:docChg chg="undo custSel modSld">
      <pc:chgData name="L C" userId="b2ab03cb3a061828" providerId="LiveId" clId="{0694F681-1D23-4D4B-9EB7-D1217937AD25}" dt="2020-12-26T11:37:00.299" v="9" actId="27636"/>
      <pc:docMkLst>
        <pc:docMk/>
      </pc:docMkLst>
      <pc:sldChg chg="addSp delSp modSp mod">
        <pc:chgData name="L C" userId="b2ab03cb3a061828" providerId="LiveId" clId="{0694F681-1D23-4D4B-9EB7-D1217937AD25}" dt="2020-12-26T11:37:00.299" v="9" actId="27636"/>
        <pc:sldMkLst>
          <pc:docMk/>
          <pc:sldMk cId="1108876071" sldId="256"/>
        </pc:sldMkLst>
        <pc:spChg chg="mod">
          <ac:chgData name="L C" userId="b2ab03cb3a061828" providerId="LiveId" clId="{0694F681-1D23-4D4B-9EB7-D1217937AD25}" dt="2020-12-26T11:37:00.299" v="9" actId="27636"/>
          <ac:spMkLst>
            <pc:docMk/>
            <pc:sldMk cId="1108876071" sldId="256"/>
            <ac:spMk id="3" creationId="{4EAE1568-2184-4ACE-AE01-E0F6A71E733B}"/>
          </ac:spMkLst>
        </pc:spChg>
        <pc:graphicFrameChg chg="add del mod">
          <ac:chgData name="L C" userId="b2ab03cb3a061828" providerId="LiveId" clId="{0694F681-1D23-4D4B-9EB7-D1217937AD25}" dt="2020-12-26T11:36:37.750" v="3"/>
          <ac:graphicFrameMkLst>
            <pc:docMk/>
            <pc:sldMk cId="1108876071" sldId="256"/>
            <ac:graphicFrameMk id="5" creationId="{6BFD6A27-9656-48E3-BD87-6EFFF6B4E325}"/>
          </ac:graphicFrameMkLst>
        </pc:graphicFrameChg>
      </pc:sldChg>
    </pc:docChg>
  </pc:docChgLst>
  <pc:docChgLst>
    <pc:chgData name="L C" userId="b2ab03cb3a061828" providerId="LiveId" clId="{0E5A6DF5-B82B-4827-9945-127EF53D0A04}"/>
    <pc:docChg chg="undo redo custSel mod addSld delSld modSld addMainMaster delMainMaster">
      <pc:chgData name="L C" userId="b2ab03cb3a061828" providerId="LiveId" clId="{0E5A6DF5-B82B-4827-9945-127EF53D0A04}" dt="2020-10-22T08:44:50.770" v="13442" actId="20577"/>
      <pc:docMkLst>
        <pc:docMk/>
      </pc:docMkLst>
      <pc:sldChg chg="addSp modSp new mod setBg modClrScheme setClrOvrMap chgLayout">
        <pc:chgData name="L C" userId="b2ab03cb3a061828" providerId="LiveId" clId="{0E5A6DF5-B82B-4827-9945-127EF53D0A04}" dt="2020-10-22T07:44:55.246" v="10323"/>
        <pc:sldMkLst>
          <pc:docMk/>
          <pc:sldMk cId="1108876071" sldId="256"/>
        </pc:sldMkLst>
        <pc:spChg chg="mod">
          <ac:chgData name="L C" userId="b2ab03cb3a061828" providerId="LiveId" clId="{0E5A6DF5-B82B-4827-9945-127EF53D0A04}" dt="2020-10-19T08:19:19.780" v="32" actId="20577"/>
          <ac:spMkLst>
            <pc:docMk/>
            <pc:sldMk cId="1108876071" sldId="256"/>
            <ac:spMk id="2" creationId="{493D405A-7197-4354-8D60-C4576DC51F10}"/>
          </ac:spMkLst>
        </pc:spChg>
        <pc:spChg chg="mod">
          <ac:chgData name="L C" userId="b2ab03cb3a061828" providerId="LiveId" clId="{0E5A6DF5-B82B-4827-9945-127EF53D0A04}" dt="2020-10-22T07:44:55.246" v="10323"/>
          <ac:spMkLst>
            <pc:docMk/>
            <pc:sldMk cId="1108876071" sldId="256"/>
            <ac:spMk id="3" creationId="{4EAE1568-2184-4ACE-AE01-E0F6A71E733B}"/>
          </ac:spMkLst>
        </pc:spChg>
        <pc:spChg chg="add">
          <ac:chgData name="L C" userId="b2ab03cb3a061828" providerId="LiveId" clId="{0E5A6DF5-B82B-4827-9945-127EF53D0A04}" dt="2020-10-19T08:18:56.284" v="29" actId="26606"/>
          <ac:spMkLst>
            <pc:docMk/>
            <pc:sldMk cId="1108876071" sldId="256"/>
            <ac:spMk id="9" creationId="{E08D4B6A-8113-4DFB-B82E-B60CAC8E0A50}"/>
          </ac:spMkLst>
        </pc:spChg>
        <pc:spChg chg="add">
          <ac:chgData name="L C" userId="b2ab03cb3a061828" providerId="LiveId" clId="{0E5A6DF5-B82B-4827-9945-127EF53D0A04}" dt="2020-10-19T08:18:56.284" v="29" actId="26606"/>
          <ac:spMkLst>
            <pc:docMk/>
            <pc:sldMk cId="1108876071" sldId="256"/>
            <ac:spMk id="11" creationId="{9822E561-F97C-4CBB-A9A6-A6BF6317BC84}"/>
          </ac:spMkLst>
        </pc:spChg>
        <pc:spChg chg="add">
          <ac:chgData name="L C" userId="b2ab03cb3a061828" providerId="LiveId" clId="{0E5A6DF5-B82B-4827-9945-127EF53D0A04}" dt="2020-10-19T08:18:56.284" v="29" actId="26606"/>
          <ac:spMkLst>
            <pc:docMk/>
            <pc:sldMk cId="1108876071" sldId="256"/>
            <ac:spMk id="13" creationId="{B01B0E58-A5C8-4CDA-A2E0-35DF94E59857}"/>
          </ac:spMkLst>
        </pc:spChg>
        <pc:picChg chg="add mod">
          <ac:chgData name="L C" userId="b2ab03cb3a061828" providerId="LiveId" clId="{0E5A6DF5-B82B-4827-9945-127EF53D0A04}" dt="2020-10-19T08:19:07.359" v="30" actId="27614"/>
          <ac:picMkLst>
            <pc:docMk/>
            <pc:sldMk cId="1108876071" sldId="256"/>
            <ac:picMk id="4" creationId="{669891D2-BF4C-4029-8B1A-1E8D349FF37F}"/>
          </ac:picMkLst>
        </pc:picChg>
      </pc:sldChg>
      <pc:sldChg chg="modSp new mod">
        <pc:chgData name="L C" userId="b2ab03cb3a061828" providerId="LiveId" clId="{0E5A6DF5-B82B-4827-9945-127EF53D0A04}" dt="2020-10-22T08:21:24.043" v="12480"/>
        <pc:sldMkLst>
          <pc:docMk/>
          <pc:sldMk cId="498835523" sldId="257"/>
        </pc:sldMkLst>
        <pc:spChg chg="mod">
          <ac:chgData name="L C" userId="b2ab03cb3a061828" providerId="LiveId" clId="{0E5A6DF5-B82B-4827-9945-127EF53D0A04}" dt="2020-10-22T01:36:16.312" v="81"/>
          <ac:spMkLst>
            <pc:docMk/>
            <pc:sldMk cId="498835523" sldId="257"/>
            <ac:spMk id="2" creationId="{437D6110-B3F0-4604-8B0C-A840BDC4D861}"/>
          </ac:spMkLst>
        </pc:spChg>
        <pc:spChg chg="mod">
          <ac:chgData name="L C" userId="b2ab03cb3a061828" providerId="LiveId" clId="{0E5A6DF5-B82B-4827-9945-127EF53D0A04}" dt="2020-10-22T08:21:24.043" v="12480"/>
          <ac:spMkLst>
            <pc:docMk/>
            <pc:sldMk cId="498835523" sldId="257"/>
            <ac:spMk id="3" creationId="{30726821-738E-44E6-BEFB-E38D68B44B4D}"/>
          </ac:spMkLst>
        </pc:spChg>
      </pc:sldChg>
      <pc:sldChg chg="modSp new mod">
        <pc:chgData name="L C" userId="b2ab03cb3a061828" providerId="LiveId" clId="{0E5A6DF5-B82B-4827-9945-127EF53D0A04}" dt="2020-10-22T07:30:53.276" v="10089"/>
        <pc:sldMkLst>
          <pc:docMk/>
          <pc:sldMk cId="183896537" sldId="258"/>
        </pc:sldMkLst>
        <pc:spChg chg="mod">
          <ac:chgData name="L C" userId="b2ab03cb3a061828" providerId="LiveId" clId="{0E5A6DF5-B82B-4827-9945-127EF53D0A04}" dt="2020-10-22T07:28:24.390" v="10048"/>
          <ac:spMkLst>
            <pc:docMk/>
            <pc:sldMk cId="183896537" sldId="258"/>
            <ac:spMk id="2" creationId="{BF127FF7-3DF1-4575-9E3E-A0F966ED31AB}"/>
          </ac:spMkLst>
        </pc:spChg>
        <pc:spChg chg="mod">
          <ac:chgData name="L C" userId="b2ab03cb3a061828" providerId="LiveId" clId="{0E5A6DF5-B82B-4827-9945-127EF53D0A04}" dt="2020-10-22T07:30:53.276" v="10089"/>
          <ac:spMkLst>
            <pc:docMk/>
            <pc:sldMk cId="183896537" sldId="258"/>
            <ac:spMk id="3" creationId="{F96F7CE1-F657-4FE9-A21E-6665D79AFF1D}"/>
          </ac:spMkLst>
        </pc:spChg>
      </pc:sldChg>
      <pc:sldChg chg="modSp new mod">
        <pc:chgData name="L C" userId="b2ab03cb3a061828" providerId="LiveId" clId="{0E5A6DF5-B82B-4827-9945-127EF53D0A04}" dt="2020-10-22T07:31:50.003" v="10096" actId="20577"/>
        <pc:sldMkLst>
          <pc:docMk/>
          <pc:sldMk cId="2802078824" sldId="259"/>
        </pc:sldMkLst>
        <pc:spChg chg="mod">
          <ac:chgData name="L C" userId="b2ab03cb3a061828" providerId="LiveId" clId="{0E5A6DF5-B82B-4827-9945-127EF53D0A04}" dt="2020-10-22T07:31:50.003" v="10096" actId="20577"/>
          <ac:spMkLst>
            <pc:docMk/>
            <pc:sldMk cId="2802078824" sldId="259"/>
            <ac:spMk id="2" creationId="{59F220E2-2949-4578-92B1-1E2BA810E692}"/>
          </ac:spMkLst>
        </pc:spChg>
        <pc:spChg chg="mod">
          <ac:chgData name="L C" userId="b2ab03cb3a061828" providerId="LiveId" clId="{0E5A6DF5-B82B-4827-9945-127EF53D0A04}" dt="2020-10-22T01:49:58.190" v="328"/>
          <ac:spMkLst>
            <pc:docMk/>
            <pc:sldMk cId="2802078824" sldId="259"/>
            <ac:spMk id="3" creationId="{46CB27C1-4F6A-49CB-AE26-97E5377401C8}"/>
          </ac:spMkLst>
        </pc:spChg>
      </pc:sldChg>
      <pc:sldChg chg="modSp new mod">
        <pc:chgData name="L C" userId="b2ab03cb3a061828" providerId="LiveId" clId="{0E5A6DF5-B82B-4827-9945-127EF53D0A04}" dt="2020-10-22T07:31:53.469" v="10103" actId="20577"/>
        <pc:sldMkLst>
          <pc:docMk/>
          <pc:sldMk cId="293471774" sldId="260"/>
        </pc:sldMkLst>
        <pc:spChg chg="mod">
          <ac:chgData name="L C" userId="b2ab03cb3a061828" providerId="LiveId" clId="{0E5A6DF5-B82B-4827-9945-127EF53D0A04}" dt="2020-10-22T07:31:53.469" v="10103" actId="20577"/>
          <ac:spMkLst>
            <pc:docMk/>
            <pc:sldMk cId="293471774" sldId="260"/>
            <ac:spMk id="2" creationId="{55A6BC7D-5DFD-4B3F-852A-706AB2C90581}"/>
          </ac:spMkLst>
        </pc:spChg>
        <pc:spChg chg="mod">
          <ac:chgData name="L C" userId="b2ab03cb3a061828" providerId="LiveId" clId="{0E5A6DF5-B82B-4827-9945-127EF53D0A04}" dt="2020-10-22T01:54:13.324" v="782" actId="20577"/>
          <ac:spMkLst>
            <pc:docMk/>
            <pc:sldMk cId="293471774" sldId="260"/>
            <ac:spMk id="3" creationId="{C34509C4-F012-46C5-A566-40DE9AC63889}"/>
          </ac:spMkLst>
        </pc:spChg>
      </pc:sldChg>
      <pc:sldChg chg="modSp new mod">
        <pc:chgData name="L C" userId="b2ab03cb3a061828" providerId="LiveId" clId="{0E5A6DF5-B82B-4827-9945-127EF53D0A04}" dt="2020-10-22T07:31:56.344" v="10110" actId="20577"/>
        <pc:sldMkLst>
          <pc:docMk/>
          <pc:sldMk cId="522811174" sldId="261"/>
        </pc:sldMkLst>
        <pc:spChg chg="mod">
          <ac:chgData name="L C" userId="b2ab03cb3a061828" providerId="LiveId" clId="{0E5A6DF5-B82B-4827-9945-127EF53D0A04}" dt="2020-10-22T07:31:56.344" v="10110" actId="20577"/>
          <ac:spMkLst>
            <pc:docMk/>
            <pc:sldMk cId="522811174" sldId="261"/>
            <ac:spMk id="2" creationId="{2698DDC3-0F26-491D-B456-A3678E918278}"/>
          </ac:spMkLst>
        </pc:spChg>
        <pc:spChg chg="mod">
          <ac:chgData name="L C" userId="b2ab03cb3a061828" providerId="LiveId" clId="{0E5A6DF5-B82B-4827-9945-127EF53D0A04}" dt="2020-10-22T01:55:53.061" v="1025"/>
          <ac:spMkLst>
            <pc:docMk/>
            <pc:sldMk cId="522811174" sldId="261"/>
            <ac:spMk id="3" creationId="{5734D2F0-5B37-465D-9338-1E12E80C3566}"/>
          </ac:spMkLst>
        </pc:spChg>
      </pc:sldChg>
      <pc:sldChg chg="modSp new mod">
        <pc:chgData name="L C" userId="b2ab03cb3a061828" providerId="LiveId" clId="{0E5A6DF5-B82B-4827-9945-127EF53D0A04}" dt="2020-10-22T07:31:59.200" v="10117" actId="20577"/>
        <pc:sldMkLst>
          <pc:docMk/>
          <pc:sldMk cId="549658844" sldId="262"/>
        </pc:sldMkLst>
        <pc:spChg chg="mod">
          <ac:chgData name="L C" userId="b2ab03cb3a061828" providerId="LiveId" clId="{0E5A6DF5-B82B-4827-9945-127EF53D0A04}" dt="2020-10-22T07:31:59.200" v="10117" actId="20577"/>
          <ac:spMkLst>
            <pc:docMk/>
            <pc:sldMk cId="549658844" sldId="262"/>
            <ac:spMk id="2" creationId="{F6119CE8-C71B-42F8-A39D-07133461695B}"/>
          </ac:spMkLst>
        </pc:spChg>
        <pc:spChg chg="mod">
          <ac:chgData name="L C" userId="b2ab03cb3a061828" providerId="LiveId" clId="{0E5A6DF5-B82B-4827-9945-127EF53D0A04}" dt="2020-10-22T01:58:13.377" v="1295"/>
          <ac:spMkLst>
            <pc:docMk/>
            <pc:sldMk cId="549658844" sldId="262"/>
            <ac:spMk id="3" creationId="{3D303D6E-A4B0-4E70-A0F9-EFCB97A3700D}"/>
          </ac:spMkLst>
        </pc:spChg>
      </pc:sldChg>
      <pc:sldChg chg="modSp new mod">
        <pc:chgData name="L C" userId="b2ab03cb3a061828" providerId="LiveId" clId="{0E5A6DF5-B82B-4827-9945-127EF53D0A04}" dt="2020-10-22T07:32:01.870" v="10124" actId="20577"/>
        <pc:sldMkLst>
          <pc:docMk/>
          <pc:sldMk cId="1981797536" sldId="263"/>
        </pc:sldMkLst>
        <pc:spChg chg="mod">
          <ac:chgData name="L C" userId="b2ab03cb3a061828" providerId="LiveId" clId="{0E5A6DF5-B82B-4827-9945-127EF53D0A04}" dt="2020-10-22T07:32:01.870" v="10124" actId="20577"/>
          <ac:spMkLst>
            <pc:docMk/>
            <pc:sldMk cId="1981797536" sldId="263"/>
            <ac:spMk id="2" creationId="{0980571D-C883-4B5C-B040-DEDEE0F5EC61}"/>
          </ac:spMkLst>
        </pc:spChg>
        <pc:spChg chg="mod">
          <ac:chgData name="L C" userId="b2ab03cb3a061828" providerId="LiveId" clId="{0E5A6DF5-B82B-4827-9945-127EF53D0A04}" dt="2020-10-22T02:02:24.719" v="1499"/>
          <ac:spMkLst>
            <pc:docMk/>
            <pc:sldMk cId="1981797536" sldId="263"/>
            <ac:spMk id="3" creationId="{D950A4C1-6044-410E-8B31-D100F6260ACE}"/>
          </ac:spMkLst>
        </pc:spChg>
      </pc:sldChg>
      <pc:sldChg chg="modSp new mod">
        <pc:chgData name="L C" userId="b2ab03cb3a061828" providerId="LiveId" clId="{0E5A6DF5-B82B-4827-9945-127EF53D0A04}" dt="2020-10-22T07:32:46.980" v="10187" actId="20577"/>
        <pc:sldMkLst>
          <pc:docMk/>
          <pc:sldMk cId="726604736" sldId="264"/>
        </pc:sldMkLst>
        <pc:spChg chg="mod">
          <ac:chgData name="L C" userId="b2ab03cb3a061828" providerId="LiveId" clId="{0E5A6DF5-B82B-4827-9945-127EF53D0A04}" dt="2020-10-22T07:32:46.980" v="10187" actId="20577"/>
          <ac:spMkLst>
            <pc:docMk/>
            <pc:sldMk cId="726604736" sldId="264"/>
            <ac:spMk id="2" creationId="{6F89754A-A4A4-41B5-9CFE-86F6066FF788}"/>
          </ac:spMkLst>
        </pc:spChg>
        <pc:spChg chg="mod">
          <ac:chgData name="L C" userId="b2ab03cb3a061828" providerId="LiveId" clId="{0E5A6DF5-B82B-4827-9945-127EF53D0A04}" dt="2020-10-22T02:22:05.529" v="1683" actId="20577"/>
          <ac:spMkLst>
            <pc:docMk/>
            <pc:sldMk cId="726604736" sldId="264"/>
            <ac:spMk id="3" creationId="{A2A045FC-51CC-4C17-A249-5AAF201A0C46}"/>
          </ac:spMkLst>
        </pc:spChg>
      </pc:sldChg>
      <pc:sldChg chg="modSp new mod">
        <pc:chgData name="L C" userId="b2ab03cb3a061828" providerId="LiveId" clId="{0E5A6DF5-B82B-4827-9945-127EF53D0A04}" dt="2020-10-22T07:32:49.760" v="10194" actId="20577"/>
        <pc:sldMkLst>
          <pc:docMk/>
          <pc:sldMk cId="1780356966" sldId="265"/>
        </pc:sldMkLst>
        <pc:spChg chg="mod">
          <ac:chgData name="L C" userId="b2ab03cb3a061828" providerId="LiveId" clId="{0E5A6DF5-B82B-4827-9945-127EF53D0A04}" dt="2020-10-22T07:32:49.760" v="10194" actId="20577"/>
          <ac:spMkLst>
            <pc:docMk/>
            <pc:sldMk cId="1780356966" sldId="265"/>
            <ac:spMk id="2" creationId="{9B557FD6-C31D-4C90-9F30-47EBBDF5C18E}"/>
          </ac:spMkLst>
        </pc:spChg>
        <pc:spChg chg="mod">
          <ac:chgData name="L C" userId="b2ab03cb3a061828" providerId="LiveId" clId="{0E5A6DF5-B82B-4827-9945-127EF53D0A04}" dt="2020-10-22T02:25:10.074" v="1968"/>
          <ac:spMkLst>
            <pc:docMk/>
            <pc:sldMk cId="1780356966" sldId="265"/>
            <ac:spMk id="3" creationId="{A71AEE0F-E48F-41A5-A58F-1EA3401C9827}"/>
          </ac:spMkLst>
        </pc:spChg>
      </pc:sldChg>
      <pc:sldChg chg="modSp new mod">
        <pc:chgData name="L C" userId="b2ab03cb3a061828" providerId="LiveId" clId="{0E5A6DF5-B82B-4827-9945-127EF53D0A04}" dt="2020-10-22T07:32:10.453" v="10131" actId="20577"/>
        <pc:sldMkLst>
          <pc:docMk/>
          <pc:sldMk cId="3090847964" sldId="266"/>
        </pc:sldMkLst>
        <pc:spChg chg="mod">
          <ac:chgData name="L C" userId="b2ab03cb3a061828" providerId="LiveId" clId="{0E5A6DF5-B82B-4827-9945-127EF53D0A04}" dt="2020-10-22T07:32:10.453" v="10131" actId="20577"/>
          <ac:spMkLst>
            <pc:docMk/>
            <pc:sldMk cId="3090847964" sldId="266"/>
            <ac:spMk id="2" creationId="{48C31606-0DBE-409A-B029-6AADD4C2830F}"/>
          </ac:spMkLst>
        </pc:spChg>
        <pc:spChg chg="mod">
          <ac:chgData name="L C" userId="b2ab03cb3a061828" providerId="LiveId" clId="{0E5A6DF5-B82B-4827-9945-127EF53D0A04}" dt="2020-10-22T02:28:52.831" v="2302"/>
          <ac:spMkLst>
            <pc:docMk/>
            <pc:sldMk cId="3090847964" sldId="266"/>
            <ac:spMk id="3" creationId="{616AA9FE-8C26-4085-BFBE-5AF9F10CD7C3}"/>
          </ac:spMkLst>
        </pc:spChg>
      </pc:sldChg>
      <pc:sldChg chg="modSp new mod">
        <pc:chgData name="L C" userId="b2ab03cb3a061828" providerId="LiveId" clId="{0E5A6DF5-B82B-4827-9945-127EF53D0A04}" dt="2020-10-22T07:32:13.464" v="10138" actId="20577"/>
        <pc:sldMkLst>
          <pc:docMk/>
          <pc:sldMk cId="305599022" sldId="267"/>
        </pc:sldMkLst>
        <pc:spChg chg="mod">
          <ac:chgData name="L C" userId="b2ab03cb3a061828" providerId="LiveId" clId="{0E5A6DF5-B82B-4827-9945-127EF53D0A04}" dt="2020-10-22T07:32:13.464" v="10138" actId="20577"/>
          <ac:spMkLst>
            <pc:docMk/>
            <pc:sldMk cId="305599022" sldId="267"/>
            <ac:spMk id="2" creationId="{66F093C7-2934-49FF-A8BC-D4F973316156}"/>
          </ac:spMkLst>
        </pc:spChg>
        <pc:spChg chg="mod">
          <ac:chgData name="L C" userId="b2ab03cb3a061828" providerId="LiveId" clId="{0E5A6DF5-B82B-4827-9945-127EF53D0A04}" dt="2020-10-22T05:47:12.086" v="5541"/>
          <ac:spMkLst>
            <pc:docMk/>
            <pc:sldMk cId="305599022" sldId="267"/>
            <ac:spMk id="3" creationId="{68BF5A1D-C319-407B-826B-CFCE0FFE774F}"/>
          </ac:spMkLst>
        </pc:spChg>
      </pc:sldChg>
      <pc:sldChg chg="modSp new mod">
        <pc:chgData name="L C" userId="b2ab03cb3a061828" providerId="LiveId" clId="{0E5A6DF5-B82B-4827-9945-127EF53D0A04}" dt="2020-10-22T07:32:16.435" v="10145" actId="20577"/>
        <pc:sldMkLst>
          <pc:docMk/>
          <pc:sldMk cId="3646892075" sldId="268"/>
        </pc:sldMkLst>
        <pc:spChg chg="mod">
          <ac:chgData name="L C" userId="b2ab03cb3a061828" providerId="LiveId" clId="{0E5A6DF5-B82B-4827-9945-127EF53D0A04}" dt="2020-10-22T07:32:16.435" v="10145" actId="20577"/>
          <ac:spMkLst>
            <pc:docMk/>
            <pc:sldMk cId="3646892075" sldId="268"/>
            <ac:spMk id="2" creationId="{CF961C01-9C22-4772-97D5-47782D23D0AD}"/>
          </ac:spMkLst>
        </pc:spChg>
        <pc:spChg chg="mod">
          <ac:chgData name="L C" userId="b2ab03cb3a061828" providerId="LiveId" clId="{0E5A6DF5-B82B-4827-9945-127EF53D0A04}" dt="2020-10-22T03:09:55.604" v="3605"/>
          <ac:spMkLst>
            <pc:docMk/>
            <pc:sldMk cId="3646892075" sldId="268"/>
            <ac:spMk id="3" creationId="{1CE772CF-5B46-4646-A57D-015333621144}"/>
          </ac:spMkLst>
        </pc:spChg>
      </pc:sldChg>
      <pc:sldChg chg="modSp new mod">
        <pc:chgData name="L C" userId="b2ab03cb3a061828" providerId="LiveId" clId="{0E5A6DF5-B82B-4827-9945-127EF53D0A04}" dt="2020-10-22T07:32:18.986" v="10152" actId="20577"/>
        <pc:sldMkLst>
          <pc:docMk/>
          <pc:sldMk cId="2983724777" sldId="269"/>
        </pc:sldMkLst>
        <pc:spChg chg="mod">
          <ac:chgData name="L C" userId="b2ab03cb3a061828" providerId="LiveId" clId="{0E5A6DF5-B82B-4827-9945-127EF53D0A04}" dt="2020-10-22T07:32:18.986" v="10152" actId="20577"/>
          <ac:spMkLst>
            <pc:docMk/>
            <pc:sldMk cId="2983724777" sldId="269"/>
            <ac:spMk id="2" creationId="{E041AFF1-19FB-47AD-B5EE-56765DB7E2F1}"/>
          </ac:spMkLst>
        </pc:spChg>
        <pc:spChg chg="mod">
          <ac:chgData name="L C" userId="b2ab03cb3a061828" providerId="LiveId" clId="{0E5A6DF5-B82B-4827-9945-127EF53D0A04}" dt="2020-10-22T03:36:29.328" v="5205"/>
          <ac:spMkLst>
            <pc:docMk/>
            <pc:sldMk cId="2983724777" sldId="269"/>
            <ac:spMk id="3" creationId="{1A17A716-AEAB-4156-804A-74CA803F7BE3}"/>
          </ac:spMkLst>
        </pc:spChg>
      </pc:sldChg>
      <pc:sldChg chg="modSp new mod">
        <pc:chgData name="L C" userId="b2ab03cb3a061828" providerId="LiveId" clId="{0E5A6DF5-B82B-4827-9945-127EF53D0A04}" dt="2020-10-22T07:32:22.233" v="10159" actId="20577"/>
        <pc:sldMkLst>
          <pc:docMk/>
          <pc:sldMk cId="469649397" sldId="270"/>
        </pc:sldMkLst>
        <pc:spChg chg="mod">
          <ac:chgData name="L C" userId="b2ab03cb3a061828" providerId="LiveId" clId="{0E5A6DF5-B82B-4827-9945-127EF53D0A04}" dt="2020-10-22T07:32:22.233" v="10159" actId="20577"/>
          <ac:spMkLst>
            <pc:docMk/>
            <pc:sldMk cId="469649397" sldId="270"/>
            <ac:spMk id="2" creationId="{73D8A1EE-DE1B-4DA0-875A-FF4E249D3097}"/>
          </ac:spMkLst>
        </pc:spChg>
        <pc:spChg chg="mod">
          <ac:chgData name="L C" userId="b2ab03cb3a061828" providerId="LiveId" clId="{0E5A6DF5-B82B-4827-9945-127EF53D0A04}" dt="2020-10-22T05:57:27.578" v="5568"/>
          <ac:spMkLst>
            <pc:docMk/>
            <pc:sldMk cId="469649397" sldId="270"/>
            <ac:spMk id="3" creationId="{011C48A1-8063-4AFC-BA8A-A53074FF5A36}"/>
          </ac:spMkLst>
        </pc:spChg>
      </pc:sldChg>
      <pc:sldChg chg="new del">
        <pc:chgData name="L C" userId="b2ab03cb3a061828" providerId="LiveId" clId="{0E5A6DF5-B82B-4827-9945-127EF53D0A04}" dt="2020-10-22T05:44:45.206" v="5207" actId="47"/>
        <pc:sldMkLst>
          <pc:docMk/>
          <pc:sldMk cId="1296722856" sldId="270"/>
        </pc:sldMkLst>
      </pc:sldChg>
      <pc:sldChg chg="modSp new mod">
        <pc:chgData name="L C" userId="b2ab03cb3a061828" providerId="LiveId" clId="{0E5A6DF5-B82B-4827-9945-127EF53D0A04}" dt="2020-10-22T07:32:30.116" v="10180" actId="20577"/>
        <pc:sldMkLst>
          <pc:docMk/>
          <pc:sldMk cId="2296071139" sldId="271"/>
        </pc:sldMkLst>
        <pc:spChg chg="mod">
          <ac:chgData name="L C" userId="b2ab03cb3a061828" providerId="LiveId" clId="{0E5A6DF5-B82B-4827-9945-127EF53D0A04}" dt="2020-10-22T07:29:22.592" v="10055"/>
          <ac:spMkLst>
            <pc:docMk/>
            <pc:sldMk cId="2296071139" sldId="271"/>
            <ac:spMk id="2" creationId="{FA39689B-E4F6-44B8-9A9C-ED12971CCD73}"/>
          </ac:spMkLst>
        </pc:spChg>
        <pc:spChg chg="mod">
          <ac:chgData name="L C" userId="b2ab03cb3a061828" providerId="LiveId" clId="{0E5A6DF5-B82B-4827-9945-127EF53D0A04}" dt="2020-10-22T07:32:30.116" v="10180" actId="20577"/>
          <ac:spMkLst>
            <pc:docMk/>
            <pc:sldMk cId="2296071139" sldId="271"/>
            <ac:spMk id="3" creationId="{9C9C1864-4F3D-4B0B-9378-73BED3CD0810}"/>
          </ac:spMkLst>
        </pc:spChg>
      </pc:sldChg>
      <pc:sldChg chg="modSp new mod">
        <pc:chgData name="L C" userId="b2ab03cb3a061828" providerId="LiveId" clId="{0E5A6DF5-B82B-4827-9945-127EF53D0A04}" dt="2020-10-22T07:33:00.637" v="10208" actId="20577"/>
        <pc:sldMkLst>
          <pc:docMk/>
          <pc:sldMk cId="4104438548" sldId="272"/>
        </pc:sldMkLst>
        <pc:spChg chg="mod">
          <ac:chgData name="L C" userId="b2ab03cb3a061828" providerId="LiveId" clId="{0E5A6DF5-B82B-4827-9945-127EF53D0A04}" dt="2020-10-22T07:33:00.637" v="10208" actId="20577"/>
          <ac:spMkLst>
            <pc:docMk/>
            <pc:sldMk cId="4104438548" sldId="272"/>
            <ac:spMk id="2" creationId="{B73C8CE6-73D3-4278-86E1-AAF541647646}"/>
          </ac:spMkLst>
        </pc:spChg>
        <pc:spChg chg="mod">
          <ac:chgData name="L C" userId="b2ab03cb3a061828" providerId="LiveId" clId="{0E5A6DF5-B82B-4827-9945-127EF53D0A04}" dt="2020-10-22T07:27:39.738" v="9998" actId="20577"/>
          <ac:spMkLst>
            <pc:docMk/>
            <pc:sldMk cId="4104438548" sldId="272"/>
            <ac:spMk id="3" creationId="{0C7F71C6-FEA9-4454-95CC-A57CDDEED9AD}"/>
          </ac:spMkLst>
        </pc:spChg>
      </pc:sldChg>
      <pc:sldChg chg="modSp new mod">
        <pc:chgData name="L C" userId="b2ab03cb3a061828" providerId="LiveId" clId="{0E5A6DF5-B82B-4827-9945-127EF53D0A04}" dt="2020-10-22T07:32:57.391" v="10201" actId="20577"/>
        <pc:sldMkLst>
          <pc:docMk/>
          <pc:sldMk cId="1068783353" sldId="273"/>
        </pc:sldMkLst>
        <pc:spChg chg="mod">
          <ac:chgData name="L C" userId="b2ab03cb3a061828" providerId="LiveId" clId="{0E5A6DF5-B82B-4827-9945-127EF53D0A04}" dt="2020-10-22T07:32:57.391" v="10201" actId="20577"/>
          <ac:spMkLst>
            <pc:docMk/>
            <pc:sldMk cId="1068783353" sldId="273"/>
            <ac:spMk id="2" creationId="{FCBD1C11-31A2-4FAF-B63F-95CBB280E767}"/>
          </ac:spMkLst>
        </pc:spChg>
        <pc:spChg chg="mod">
          <ac:chgData name="L C" userId="b2ab03cb3a061828" providerId="LiveId" clId="{0E5A6DF5-B82B-4827-9945-127EF53D0A04}" dt="2020-10-22T06:18:51.743" v="5876" actId="20577"/>
          <ac:spMkLst>
            <pc:docMk/>
            <pc:sldMk cId="1068783353" sldId="273"/>
            <ac:spMk id="3" creationId="{4C6DB0C6-F51D-48AA-ACA6-B8D6B324E213}"/>
          </ac:spMkLst>
        </pc:spChg>
      </pc:sldChg>
      <pc:sldChg chg="modSp new mod">
        <pc:chgData name="L C" userId="b2ab03cb3a061828" providerId="LiveId" clId="{0E5A6DF5-B82B-4827-9945-127EF53D0A04}" dt="2020-10-22T07:33:03.697" v="10215" actId="20577"/>
        <pc:sldMkLst>
          <pc:docMk/>
          <pc:sldMk cId="476233169" sldId="274"/>
        </pc:sldMkLst>
        <pc:spChg chg="mod">
          <ac:chgData name="L C" userId="b2ab03cb3a061828" providerId="LiveId" clId="{0E5A6DF5-B82B-4827-9945-127EF53D0A04}" dt="2020-10-22T07:33:03.697" v="10215" actId="20577"/>
          <ac:spMkLst>
            <pc:docMk/>
            <pc:sldMk cId="476233169" sldId="274"/>
            <ac:spMk id="2" creationId="{F90D836B-8764-4AE7-833B-C16C1C100A93}"/>
          </ac:spMkLst>
        </pc:spChg>
        <pc:spChg chg="mod">
          <ac:chgData name="L C" userId="b2ab03cb3a061828" providerId="LiveId" clId="{0E5A6DF5-B82B-4827-9945-127EF53D0A04}" dt="2020-10-22T06:30:28.867" v="6012"/>
          <ac:spMkLst>
            <pc:docMk/>
            <pc:sldMk cId="476233169" sldId="274"/>
            <ac:spMk id="3" creationId="{0A6D858B-8CDE-4654-A031-2361849586E6}"/>
          </ac:spMkLst>
        </pc:spChg>
      </pc:sldChg>
      <pc:sldChg chg="modSp new mod">
        <pc:chgData name="L C" userId="b2ab03cb3a061828" providerId="LiveId" clId="{0E5A6DF5-B82B-4827-9945-127EF53D0A04}" dt="2020-10-22T08:36:56.982" v="13339"/>
        <pc:sldMkLst>
          <pc:docMk/>
          <pc:sldMk cId="30464923" sldId="275"/>
        </pc:sldMkLst>
        <pc:spChg chg="mod">
          <ac:chgData name="L C" userId="b2ab03cb3a061828" providerId="LiveId" clId="{0E5A6DF5-B82B-4827-9945-127EF53D0A04}" dt="2020-10-22T07:33:07.323" v="10222" actId="20577"/>
          <ac:spMkLst>
            <pc:docMk/>
            <pc:sldMk cId="30464923" sldId="275"/>
            <ac:spMk id="2" creationId="{330E8D50-DD90-4E88-81EB-CB79106820B2}"/>
          </ac:spMkLst>
        </pc:spChg>
        <pc:spChg chg="mod">
          <ac:chgData name="L C" userId="b2ab03cb3a061828" providerId="LiveId" clId="{0E5A6DF5-B82B-4827-9945-127EF53D0A04}" dt="2020-10-22T08:36:56.982" v="13339"/>
          <ac:spMkLst>
            <pc:docMk/>
            <pc:sldMk cId="30464923" sldId="275"/>
            <ac:spMk id="3" creationId="{9FEE10B8-56C9-4CB0-A30A-4D9A9CBDB078}"/>
          </ac:spMkLst>
        </pc:spChg>
      </pc:sldChg>
      <pc:sldChg chg="modSp new mod">
        <pc:chgData name="L C" userId="b2ab03cb3a061828" providerId="LiveId" clId="{0E5A6DF5-B82B-4827-9945-127EF53D0A04}" dt="2020-10-22T08:37:13.478" v="13345"/>
        <pc:sldMkLst>
          <pc:docMk/>
          <pc:sldMk cId="493104476" sldId="276"/>
        </pc:sldMkLst>
        <pc:spChg chg="mod">
          <ac:chgData name="L C" userId="b2ab03cb3a061828" providerId="LiveId" clId="{0E5A6DF5-B82B-4827-9945-127EF53D0A04}" dt="2020-10-22T07:33:10.502" v="10229" actId="20577"/>
          <ac:spMkLst>
            <pc:docMk/>
            <pc:sldMk cId="493104476" sldId="276"/>
            <ac:spMk id="2" creationId="{A432636D-1EA7-4122-81A1-C158953B47B7}"/>
          </ac:spMkLst>
        </pc:spChg>
        <pc:spChg chg="mod">
          <ac:chgData name="L C" userId="b2ab03cb3a061828" providerId="LiveId" clId="{0E5A6DF5-B82B-4827-9945-127EF53D0A04}" dt="2020-10-22T08:37:13.478" v="13345"/>
          <ac:spMkLst>
            <pc:docMk/>
            <pc:sldMk cId="493104476" sldId="276"/>
            <ac:spMk id="3" creationId="{16B82E38-E6D5-4663-A38D-372947C75242}"/>
          </ac:spMkLst>
        </pc:spChg>
      </pc:sldChg>
      <pc:sldChg chg="modSp new mod">
        <pc:chgData name="L C" userId="b2ab03cb3a061828" providerId="LiveId" clId="{0E5A6DF5-B82B-4827-9945-127EF53D0A04}" dt="2020-10-22T07:33:13.539" v="10236" actId="20577"/>
        <pc:sldMkLst>
          <pc:docMk/>
          <pc:sldMk cId="1050787737" sldId="277"/>
        </pc:sldMkLst>
        <pc:spChg chg="mod">
          <ac:chgData name="L C" userId="b2ab03cb3a061828" providerId="LiveId" clId="{0E5A6DF5-B82B-4827-9945-127EF53D0A04}" dt="2020-10-22T07:33:13.539" v="10236" actId="20577"/>
          <ac:spMkLst>
            <pc:docMk/>
            <pc:sldMk cId="1050787737" sldId="277"/>
            <ac:spMk id="2" creationId="{A64BB9D4-3EC6-430B-A327-6C7D79C1CF3C}"/>
          </ac:spMkLst>
        </pc:spChg>
        <pc:spChg chg="mod">
          <ac:chgData name="L C" userId="b2ab03cb3a061828" providerId="LiveId" clId="{0E5A6DF5-B82B-4827-9945-127EF53D0A04}" dt="2020-10-22T07:08:34.727" v="8994"/>
          <ac:spMkLst>
            <pc:docMk/>
            <pc:sldMk cId="1050787737" sldId="277"/>
            <ac:spMk id="3" creationId="{96A1B82B-EEA0-4B58-830C-697213B1D4F0}"/>
          </ac:spMkLst>
        </pc:spChg>
      </pc:sldChg>
      <pc:sldChg chg="modSp new mod">
        <pc:chgData name="L C" userId="b2ab03cb3a061828" providerId="LiveId" clId="{0E5A6DF5-B82B-4827-9945-127EF53D0A04}" dt="2020-10-22T07:33:16.943" v="10243" actId="20577"/>
        <pc:sldMkLst>
          <pc:docMk/>
          <pc:sldMk cId="1237536657" sldId="278"/>
        </pc:sldMkLst>
        <pc:spChg chg="mod">
          <ac:chgData name="L C" userId="b2ab03cb3a061828" providerId="LiveId" clId="{0E5A6DF5-B82B-4827-9945-127EF53D0A04}" dt="2020-10-22T07:33:16.943" v="10243" actId="20577"/>
          <ac:spMkLst>
            <pc:docMk/>
            <pc:sldMk cId="1237536657" sldId="278"/>
            <ac:spMk id="2" creationId="{C93402DF-C13C-4363-B81C-63D8B286C049}"/>
          </ac:spMkLst>
        </pc:spChg>
        <pc:spChg chg="mod">
          <ac:chgData name="L C" userId="b2ab03cb3a061828" providerId="LiveId" clId="{0E5A6DF5-B82B-4827-9945-127EF53D0A04}" dt="2020-10-22T06:52:16.995" v="7367"/>
          <ac:spMkLst>
            <pc:docMk/>
            <pc:sldMk cId="1237536657" sldId="278"/>
            <ac:spMk id="3" creationId="{A8A8AD6F-EC33-45F9-9107-FA7432242377}"/>
          </ac:spMkLst>
        </pc:spChg>
      </pc:sldChg>
      <pc:sldChg chg="modSp new mod">
        <pc:chgData name="L C" userId="b2ab03cb3a061828" providerId="LiveId" clId="{0E5A6DF5-B82B-4827-9945-127EF53D0A04}" dt="2020-10-22T07:33:19.519" v="10250" actId="20577"/>
        <pc:sldMkLst>
          <pc:docMk/>
          <pc:sldMk cId="1167215451" sldId="279"/>
        </pc:sldMkLst>
        <pc:spChg chg="mod">
          <ac:chgData name="L C" userId="b2ab03cb3a061828" providerId="LiveId" clId="{0E5A6DF5-B82B-4827-9945-127EF53D0A04}" dt="2020-10-22T07:33:19.519" v="10250" actId="20577"/>
          <ac:spMkLst>
            <pc:docMk/>
            <pc:sldMk cId="1167215451" sldId="279"/>
            <ac:spMk id="2" creationId="{E6B039E8-B649-451B-8F79-356A05D55106}"/>
          </ac:spMkLst>
        </pc:spChg>
        <pc:spChg chg="mod">
          <ac:chgData name="L C" userId="b2ab03cb3a061828" providerId="LiveId" clId="{0E5A6DF5-B82B-4827-9945-127EF53D0A04}" dt="2020-10-22T06:54:55.747" v="7801"/>
          <ac:spMkLst>
            <pc:docMk/>
            <pc:sldMk cId="1167215451" sldId="279"/>
            <ac:spMk id="3" creationId="{DBE3A900-3098-463B-A1AD-02A9FB3ED007}"/>
          </ac:spMkLst>
        </pc:spChg>
      </pc:sldChg>
      <pc:sldChg chg="modSp new mod">
        <pc:chgData name="L C" userId="b2ab03cb3a061828" providerId="LiveId" clId="{0E5A6DF5-B82B-4827-9945-127EF53D0A04}" dt="2020-10-22T07:33:25.353" v="10257" actId="20577"/>
        <pc:sldMkLst>
          <pc:docMk/>
          <pc:sldMk cId="2662265257" sldId="280"/>
        </pc:sldMkLst>
        <pc:spChg chg="mod">
          <ac:chgData name="L C" userId="b2ab03cb3a061828" providerId="LiveId" clId="{0E5A6DF5-B82B-4827-9945-127EF53D0A04}" dt="2020-10-22T07:33:25.353" v="10257" actId="20577"/>
          <ac:spMkLst>
            <pc:docMk/>
            <pc:sldMk cId="2662265257" sldId="280"/>
            <ac:spMk id="2" creationId="{27546317-D169-4613-A98C-AD09738EC47E}"/>
          </ac:spMkLst>
        </pc:spChg>
        <pc:spChg chg="mod">
          <ac:chgData name="L C" userId="b2ab03cb3a061828" providerId="LiveId" clId="{0E5A6DF5-B82B-4827-9945-127EF53D0A04}" dt="2020-10-22T06:57:38.188" v="8244"/>
          <ac:spMkLst>
            <pc:docMk/>
            <pc:sldMk cId="2662265257" sldId="280"/>
            <ac:spMk id="3" creationId="{22F6379D-2883-4BD3-AB1A-F409C8FD54ED}"/>
          </ac:spMkLst>
        </pc:spChg>
      </pc:sldChg>
      <pc:sldChg chg="modSp new mod">
        <pc:chgData name="L C" userId="b2ab03cb3a061828" providerId="LiveId" clId="{0E5A6DF5-B82B-4827-9945-127EF53D0A04}" dt="2020-10-22T07:33:32.320" v="10264" actId="20577"/>
        <pc:sldMkLst>
          <pc:docMk/>
          <pc:sldMk cId="2401918472" sldId="281"/>
        </pc:sldMkLst>
        <pc:spChg chg="mod">
          <ac:chgData name="L C" userId="b2ab03cb3a061828" providerId="LiveId" clId="{0E5A6DF5-B82B-4827-9945-127EF53D0A04}" dt="2020-10-22T07:33:32.320" v="10264" actId="20577"/>
          <ac:spMkLst>
            <pc:docMk/>
            <pc:sldMk cId="2401918472" sldId="281"/>
            <ac:spMk id="2" creationId="{F18A88C2-A8C7-47D6-82A8-032C326CA460}"/>
          </ac:spMkLst>
        </pc:spChg>
        <pc:spChg chg="mod">
          <ac:chgData name="L C" userId="b2ab03cb3a061828" providerId="LiveId" clId="{0E5A6DF5-B82B-4827-9945-127EF53D0A04}" dt="2020-10-22T07:02:23.919" v="8743" actId="20577"/>
          <ac:spMkLst>
            <pc:docMk/>
            <pc:sldMk cId="2401918472" sldId="281"/>
            <ac:spMk id="3" creationId="{91154317-24F2-4FB1-A088-92C31EA4F4C6}"/>
          </ac:spMkLst>
        </pc:spChg>
      </pc:sldChg>
      <pc:sldChg chg="modSp new mod">
        <pc:chgData name="L C" userId="b2ab03cb3a061828" providerId="LiveId" clId="{0E5A6DF5-B82B-4827-9945-127EF53D0A04}" dt="2020-10-22T07:33:34.959" v="10271" actId="20577"/>
        <pc:sldMkLst>
          <pc:docMk/>
          <pc:sldMk cId="4063739016" sldId="282"/>
        </pc:sldMkLst>
        <pc:spChg chg="mod">
          <ac:chgData name="L C" userId="b2ab03cb3a061828" providerId="LiveId" clId="{0E5A6DF5-B82B-4827-9945-127EF53D0A04}" dt="2020-10-22T07:33:34.959" v="10271" actId="20577"/>
          <ac:spMkLst>
            <pc:docMk/>
            <pc:sldMk cId="4063739016" sldId="282"/>
            <ac:spMk id="2" creationId="{E3C8EE9E-E427-46E2-8ACE-5D1F3A6A4318}"/>
          </ac:spMkLst>
        </pc:spChg>
        <pc:spChg chg="mod">
          <ac:chgData name="L C" userId="b2ab03cb3a061828" providerId="LiveId" clId="{0E5A6DF5-B82B-4827-9945-127EF53D0A04}" dt="2020-10-22T07:13:44.192" v="9468"/>
          <ac:spMkLst>
            <pc:docMk/>
            <pc:sldMk cId="4063739016" sldId="282"/>
            <ac:spMk id="3" creationId="{2844A180-BA22-44D2-BBCB-C724978A67AF}"/>
          </ac:spMkLst>
        </pc:spChg>
      </pc:sldChg>
      <pc:sldChg chg="modSp new mod">
        <pc:chgData name="L C" userId="b2ab03cb3a061828" providerId="LiveId" clId="{0E5A6DF5-B82B-4827-9945-127EF53D0A04}" dt="2020-10-22T07:33:38.810" v="10287" actId="20577"/>
        <pc:sldMkLst>
          <pc:docMk/>
          <pc:sldMk cId="1041504250" sldId="283"/>
        </pc:sldMkLst>
        <pc:spChg chg="mod">
          <ac:chgData name="L C" userId="b2ab03cb3a061828" providerId="LiveId" clId="{0E5A6DF5-B82B-4827-9945-127EF53D0A04}" dt="2020-10-22T07:33:38.810" v="10287" actId="20577"/>
          <ac:spMkLst>
            <pc:docMk/>
            <pc:sldMk cId="1041504250" sldId="283"/>
            <ac:spMk id="2" creationId="{456780B4-D71C-4C94-A5A2-ABC29A75CFE9}"/>
          </ac:spMkLst>
        </pc:spChg>
        <pc:spChg chg="mod">
          <ac:chgData name="L C" userId="b2ab03cb3a061828" providerId="LiveId" clId="{0E5A6DF5-B82B-4827-9945-127EF53D0A04}" dt="2020-10-22T07:26:17.636" v="9997"/>
          <ac:spMkLst>
            <pc:docMk/>
            <pc:sldMk cId="1041504250" sldId="283"/>
            <ac:spMk id="3" creationId="{5AE4EF9A-9926-4366-97A7-F0B2BF4FAC9D}"/>
          </ac:spMkLst>
        </pc:spChg>
      </pc:sldChg>
      <pc:sldChg chg="modSp new mod">
        <pc:chgData name="L C" userId="b2ab03cb3a061828" providerId="LiveId" clId="{0E5A6DF5-B82B-4827-9945-127EF53D0A04}" dt="2020-10-22T08:04:40.077" v="11466"/>
        <pc:sldMkLst>
          <pc:docMk/>
          <pc:sldMk cId="2413212988" sldId="284"/>
        </pc:sldMkLst>
        <pc:spChg chg="mod">
          <ac:chgData name="L C" userId="b2ab03cb3a061828" providerId="LiveId" clId="{0E5A6DF5-B82B-4827-9945-127EF53D0A04}" dt="2020-10-22T07:33:41.989" v="10294" actId="20577"/>
          <ac:spMkLst>
            <pc:docMk/>
            <pc:sldMk cId="2413212988" sldId="284"/>
            <ac:spMk id="2" creationId="{AA09CA03-DFF4-4B45-A511-BAA330B839A6}"/>
          </ac:spMkLst>
        </pc:spChg>
        <pc:spChg chg="mod">
          <ac:chgData name="L C" userId="b2ab03cb3a061828" providerId="LiveId" clId="{0E5A6DF5-B82B-4827-9945-127EF53D0A04}" dt="2020-10-22T08:04:40.077" v="11466"/>
          <ac:spMkLst>
            <pc:docMk/>
            <pc:sldMk cId="2413212988" sldId="284"/>
            <ac:spMk id="3" creationId="{108509F0-C789-42EE-8DB7-9053E0F0AF88}"/>
          </ac:spMkLst>
        </pc:spChg>
      </pc:sldChg>
      <pc:sldChg chg="addSp delSp modSp new mod setBg setClrOvrMap">
        <pc:chgData name="L C" userId="b2ab03cb3a061828" providerId="LiveId" clId="{0E5A6DF5-B82B-4827-9945-127EF53D0A04}" dt="2020-10-22T08:39:21.165" v="13430"/>
        <pc:sldMkLst>
          <pc:docMk/>
          <pc:sldMk cId="2061468929" sldId="285"/>
        </pc:sldMkLst>
        <pc:spChg chg="mod">
          <ac:chgData name="L C" userId="b2ab03cb3a061828" providerId="LiveId" clId="{0E5A6DF5-B82B-4827-9945-127EF53D0A04}" dt="2020-10-22T07:47:30.022" v="10409" actId="26606"/>
          <ac:spMkLst>
            <pc:docMk/>
            <pc:sldMk cId="2061468929" sldId="285"/>
            <ac:spMk id="2" creationId="{A8168CAA-04B6-45C6-84A6-0BFF042025B4}"/>
          </ac:spMkLst>
        </pc:spChg>
        <pc:spChg chg="del">
          <ac:chgData name="L C" userId="b2ab03cb3a061828" providerId="LiveId" clId="{0E5A6DF5-B82B-4827-9945-127EF53D0A04}" dt="2020-10-22T07:46:57.429" v="10406"/>
          <ac:spMkLst>
            <pc:docMk/>
            <pc:sldMk cId="2061468929" sldId="285"/>
            <ac:spMk id="3" creationId="{E0DBC01B-403D-4E12-84FB-00606D811D25}"/>
          </ac:spMkLst>
        </pc:spChg>
        <pc:spChg chg="add">
          <ac:chgData name="L C" userId="b2ab03cb3a061828" providerId="LiveId" clId="{0E5A6DF5-B82B-4827-9945-127EF53D0A04}" dt="2020-10-22T07:47:30.022" v="10409" actId="26606"/>
          <ac:spMkLst>
            <pc:docMk/>
            <pc:sldMk cId="2061468929" sldId="285"/>
            <ac:spMk id="6" creationId="{E9751CB9-7B25-4EB8-9A6F-82F822549F12}"/>
          </ac:spMkLst>
        </pc:spChg>
        <pc:spChg chg="add">
          <ac:chgData name="L C" userId="b2ab03cb3a061828" providerId="LiveId" clId="{0E5A6DF5-B82B-4827-9945-127EF53D0A04}" dt="2020-10-22T07:47:30.022" v="10409" actId="26606"/>
          <ac:spMkLst>
            <pc:docMk/>
            <pc:sldMk cId="2061468929" sldId="285"/>
            <ac:spMk id="7" creationId="{E1317383-CF3B-4B02-9512-BECBEF6362A4}"/>
          </ac:spMkLst>
        </pc:spChg>
        <pc:spChg chg="add mod">
          <ac:chgData name="L C" userId="b2ab03cb3a061828" providerId="LiveId" clId="{0E5A6DF5-B82B-4827-9945-127EF53D0A04}" dt="2020-10-22T08:39:21.165" v="13430"/>
          <ac:spMkLst>
            <pc:docMk/>
            <pc:sldMk cId="2061468929" sldId="285"/>
            <ac:spMk id="8" creationId="{646CBB0E-9EBA-4397-9AAD-51AE8EC15C9C}"/>
          </ac:spMkLst>
        </pc:spChg>
        <pc:spChg chg="add del">
          <ac:chgData name="L C" userId="b2ab03cb3a061828" providerId="LiveId" clId="{0E5A6DF5-B82B-4827-9945-127EF53D0A04}" dt="2020-10-22T07:47:15.991" v="10408" actId="26606"/>
          <ac:spMkLst>
            <pc:docMk/>
            <pc:sldMk cId="2061468929" sldId="285"/>
            <ac:spMk id="9" creationId="{E6C8E6EB-4C59-429B-97E4-72A058CFC4FB}"/>
          </ac:spMkLst>
        </pc:spChg>
        <pc:spChg chg="add">
          <ac:chgData name="L C" userId="b2ab03cb3a061828" providerId="LiveId" clId="{0E5A6DF5-B82B-4827-9945-127EF53D0A04}" dt="2020-10-22T07:47:30.022" v="10409" actId="26606"/>
          <ac:spMkLst>
            <pc:docMk/>
            <pc:sldMk cId="2061468929" sldId="285"/>
            <ac:spMk id="10" creationId="{B1D4C7A0-6DF2-4F2D-A45D-F111582974C7}"/>
          </ac:spMkLst>
        </pc:spChg>
        <pc:spChg chg="add del">
          <ac:chgData name="L C" userId="b2ab03cb3a061828" providerId="LiveId" clId="{0E5A6DF5-B82B-4827-9945-127EF53D0A04}" dt="2020-10-22T07:47:15.991" v="10408" actId="26606"/>
          <ac:spMkLst>
            <pc:docMk/>
            <pc:sldMk cId="2061468929" sldId="285"/>
            <ac:spMk id="11" creationId="{B5B90362-AFCC-46A9-B41C-A257A8C5B314}"/>
          </ac:spMkLst>
        </pc:spChg>
        <pc:spChg chg="add">
          <ac:chgData name="L C" userId="b2ab03cb3a061828" providerId="LiveId" clId="{0E5A6DF5-B82B-4827-9945-127EF53D0A04}" dt="2020-10-22T07:47:30.022" v="10409" actId="26606"/>
          <ac:spMkLst>
            <pc:docMk/>
            <pc:sldMk cId="2061468929" sldId="285"/>
            <ac:spMk id="12" creationId="{DBF3943D-BCB6-4B31-809D-A005686483B4}"/>
          </ac:spMkLst>
        </pc:spChg>
        <pc:spChg chg="add del">
          <ac:chgData name="L C" userId="b2ab03cb3a061828" providerId="LiveId" clId="{0E5A6DF5-B82B-4827-9945-127EF53D0A04}" dt="2020-10-22T07:47:15.991" v="10408" actId="26606"/>
          <ac:spMkLst>
            <pc:docMk/>
            <pc:sldMk cId="2061468929" sldId="285"/>
            <ac:spMk id="13" creationId="{F71EF7F1-38BA-471D-8CD4-2A9AE8E35527}"/>
          </ac:spMkLst>
        </pc:spChg>
        <pc:spChg chg="add">
          <ac:chgData name="L C" userId="b2ab03cb3a061828" providerId="LiveId" clId="{0E5A6DF5-B82B-4827-9945-127EF53D0A04}" dt="2020-10-22T07:47:30.022" v="10409" actId="26606"/>
          <ac:spMkLst>
            <pc:docMk/>
            <pc:sldMk cId="2061468929" sldId="285"/>
            <ac:spMk id="14" creationId="{39373A6F-2E1F-4613-8E1D-D68057D29F31}"/>
          </ac:spMkLst>
        </pc:spChg>
        <pc:spChg chg="add del">
          <ac:chgData name="L C" userId="b2ab03cb3a061828" providerId="LiveId" clId="{0E5A6DF5-B82B-4827-9945-127EF53D0A04}" dt="2020-10-22T07:47:15.991" v="10408" actId="26606"/>
          <ac:spMkLst>
            <pc:docMk/>
            <pc:sldMk cId="2061468929" sldId="285"/>
            <ac:spMk id="15" creationId="{C0524398-BFB4-4C4A-8317-83B8729F9B26}"/>
          </ac:spMkLst>
        </pc:spChg>
        <pc:spChg chg="add del">
          <ac:chgData name="L C" userId="b2ab03cb3a061828" providerId="LiveId" clId="{0E5A6DF5-B82B-4827-9945-127EF53D0A04}" dt="2020-10-22T07:47:15.991" v="10408" actId="26606"/>
          <ac:spMkLst>
            <pc:docMk/>
            <pc:sldMk cId="2061468929" sldId="285"/>
            <ac:spMk id="17" creationId="{E08D4B6A-8113-4DFB-B82E-B60CAC8E0A50}"/>
          </ac:spMkLst>
        </pc:spChg>
        <pc:spChg chg="add del">
          <ac:chgData name="L C" userId="b2ab03cb3a061828" providerId="LiveId" clId="{0E5A6DF5-B82B-4827-9945-127EF53D0A04}" dt="2020-10-22T07:47:15.991" v="10408" actId="26606"/>
          <ac:spMkLst>
            <pc:docMk/>
            <pc:sldMk cId="2061468929" sldId="285"/>
            <ac:spMk id="19" creationId="{9822E561-F97C-4CBB-A9A6-A6BF6317BC84}"/>
          </ac:spMkLst>
        </pc:spChg>
        <pc:spChg chg="add del">
          <ac:chgData name="L C" userId="b2ab03cb3a061828" providerId="LiveId" clId="{0E5A6DF5-B82B-4827-9945-127EF53D0A04}" dt="2020-10-22T07:47:15.991" v="10408" actId="26606"/>
          <ac:spMkLst>
            <pc:docMk/>
            <pc:sldMk cId="2061468929" sldId="285"/>
            <ac:spMk id="21" creationId="{B01B0E58-A5C8-4CDA-A2E0-35DF94E59857}"/>
          </ac:spMkLst>
        </pc:spChg>
        <pc:picChg chg="add mod">
          <ac:chgData name="L C" userId="b2ab03cb3a061828" providerId="LiveId" clId="{0E5A6DF5-B82B-4827-9945-127EF53D0A04}" dt="2020-10-22T07:47:30.022" v="10409" actId="26606"/>
          <ac:picMkLst>
            <pc:docMk/>
            <pc:sldMk cId="2061468929" sldId="285"/>
            <ac:picMk id="4" creationId="{01934207-B1E8-48F4-B3D1-BE15BDABC960}"/>
          </ac:picMkLst>
        </pc:picChg>
      </pc:sldChg>
      <pc:sldChg chg="modSp new mod">
        <pc:chgData name="L C" userId="b2ab03cb3a061828" providerId="LiveId" clId="{0E5A6DF5-B82B-4827-9945-127EF53D0A04}" dt="2020-10-22T08:04:49.122" v="11473" actId="20577"/>
        <pc:sldMkLst>
          <pc:docMk/>
          <pc:sldMk cId="3713421011" sldId="286"/>
        </pc:sldMkLst>
        <pc:spChg chg="mod">
          <ac:chgData name="L C" userId="b2ab03cb3a061828" providerId="LiveId" clId="{0E5A6DF5-B82B-4827-9945-127EF53D0A04}" dt="2020-10-22T08:04:49.122" v="11473" actId="20577"/>
          <ac:spMkLst>
            <pc:docMk/>
            <pc:sldMk cId="3713421011" sldId="286"/>
            <ac:spMk id="2" creationId="{3F9D5927-463F-4AE8-A6F1-C37E558C69C6}"/>
          </ac:spMkLst>
        </pc:spChg>
        <pc:spChg chg="mod">
          <ac:chgData name="L C" userId="b2ab03cb3a061828" providerId="LiveId" clId="{0E5A6DF5-B82B-4827-9945-127EF53D0A04}" dt="2020-10-22T07:51:04.556" v="10671" actId="20577"/>
          <ac:spMkLst>
            <pc:docMk/>
            <pc:sldMk cId="3713421011" sldId="286"/>
            <ac:spMk id="3" creationId="{E47F858D-708D-40D1-9B0E-DF357559197D}"/>
          </ac:spMkLst>
        </pc:spChg>
      </pc:sldChg>
      <pc:sldChg chg="modSp new mod">
        <pc:chgData name="L C" userId="b2ab03cb3a061828" providerId="LiveId" clId="{0E5A6DF5-B82B-4827-9945-127EF53D0A04}" dt="2020-10-22T08:04:52.525" v="11480" actId="20577"/>
        <pc:sldMkLst>
          <pc:docMk/>
          <pc:sldMk cId="2739664662" sldId="287"/>
        </pc:sldMkLst>
        <pc:spChg chg="mod">
          <ac:chgData name="L C" userId="b2ab03cb3a061828" providerId="LiveId" clId="{0E5A6DF5-B82B-4827-9945-127EF53D0A04}" dt="2020-10-22T08:04:52.525" v="11480" actId="20577"/>
          <ac:spMkLst>
            <pc:docMk/>
            <pc:sldMk cId="2739664662" sldId="287"/>
            <ac:spMk id="2" creationId="{0DA63304-EE5F-48D8-9DC3-6B1F062CD114}"/>
          </ac:spMkLst>
        </pc:spChg>
        <pc:spChg chg="mod">
          <ac:chgData name="L C" userId="b2ab03cb3a061828" providerId="LiveId" clId="{0E5A6DF5-B82B-4827-9945-127EF53D0A04}" dt="2020-10-22T07:58:19.704" v="11423" actId="20577"/>
          <ac:spMkLst>
            <pc:docMk/>
            <pc:sldMk cId="2739664662" sldId="287"/>
            <ac:spMk id="3" creationId="{0255209F-A25B-4D44-B5D8-2B206586FF66}"/>
          </ac:spMkLst>
        </pc:spChg>
      </pc:sldChg>
      <pc:sldChg chg="modSp new mod">
        <pc:chgData name="L C" userId="b2ab03cb3a061828" providerId="LiveId" clId="{0E5A6DF5-B82B-4827-9945-127EF53D0A04}" dt="2020-10-22T08:40:01.541" v="13432" actId="20577"/>
        <pc:sldMkLst>
          <pc:docMk/>
          <pc:sldMk cId="4032664867" sldId="288"/>
        </pc:sldMkLst>
        <pc:spChg chg="mod">
          <ac:chgData name="L C" userId="b2ab03cb3a061828" providerId="LiveId" clId="{0E5A6DF5-B82B-4827-9945-127EF53D0A04}" dt="2020-10-22T08:05:01.210" v="11530"/>
          <ac:spMkLst>
            <pc:docMk/>
            <pc:sldMk cId="4032664867" sldId="288"/>
            <ac:spMk id="2" creationId="{72DE6003-579A-4C2B-A18F-FC5438CF967F}"/>
          </ac:spMkLst>
        </pc:spChg>
        <pc:spChg chg="mod">
          <ac:chgData name="L C" userId="b2ab03cb3a061828" providerId="LiveId" clId="{0E5A6DF5-B82B-4827-9945-127EF53D0A04}" dt="2020-10-22T08:40:01.541" v="13432" actId="20577"/>
          <ac:spMkLst>
            <pc:docMk/>
            <pc:sldMk cId="4032664867" sldId="288"/>
            <ac:spMk id="3" creationId="{7C551743-7388-43B1-88F7-D69D349A54CD}"/>
          </ac:spMkLst>
        </pc:spChg>
      </pc:sldChg>
      <pc:sldChg chg="modSp new mod">
        <pc:chgData name="L C" userId="b2ab03cb3a061828" providerId="LiveId" clId="{0E5A6DF5-B82B-4827-9945-127EF53D0A04}" dt="2020-10-22T08:33:17.123" v="13137"/>
        <pc:sldMkLst>
          <pc:docMk/>
          <pc:sldMk cId="2560640146" sldId="289"/>
        </pc:sldMkLst>
        <pc:spChg chg="mod">
          <ac:chgData name="L C" userId="b2ab03cb3a061828" providerId="LiveId" clId="{0E5A6DF5-B82B-4827-9945-127EF53D0A04}" dt="2020-10-22T08:22:15.523" v="12551"/>
          <ac:spMkLst>
            <pc:docMk/>
            <pc:sldMk cId="2560640146" sldId="289"/>
            <ac:spMk id="2" creationId="{F84CCB6E-44EA-4A8F-81B0-A4B577976895}"/>
          </ac:spMkLst>
        </pc:spChg>
        <pc:spChg chg="mod">
          <ac:chgData name="L C" userId="b2ab03cb3a061828" providerId="LiveId" clId="{0E5A6DF5-B82B-4827-9945-127EF53D0A04}" dt="2020-10-22T08:33:17.123" v="13137"/>
          <ac:spMkLst>
            <pc:docMk/>
            <pc:sldMk cId="2560640146" sldId="289"/>
            <ac:spMk id="3" creationId="{EE91E84E-FD52-4661-B21D-072AA00EEBE7}"/>
          </ac:spMkLst>
        </pc:spChg>
      </pc:sldChg>
      <pc:sldChg chg="modSp new mod">
        <pc:chgData name="L C" userId="b2ab03cb3a061828" providerId="LiveId" clId="{0E5A6DF5-B82B-4827-9945-127EF53D0A04}" dt="2020-10-22T08:24:46.929" v="12794" actId="20577"/>
        <pc:sldMkLst>
          <pc:docMk/>
          <pc:sldMk cId="3292016026" sldId="290"/>
        </pc:sldMkLst>
        <pc:spChg chg="mod">
          <ac:chgData name="L C" userId="b2ab03cb3a061828" providerId="LiveId" clId="{0E5A6DF5-B82B-4827-9945-127EF53D0A04}" dt="2020-10-22T08:24:27.990" v="12779"/>
          <ac:spMkLst>
            <pc:docMk/>
            <pc:sldMk cId="3292016026" sldId="290"/>
            <ac:spMk id="2" creationId="{9B29AFAE-A0EE-4A44-83D9-50B6F5D8A920}"/>
          </ac:spMkLst>
        </pc:spChg>
        <pc:spChg chg="mod">
          <ac:chgData name="L C" userId="b2ab03cb3a061828" providerId="LiveId" clId="{0E5A6DF5-B82B-4827-9945-127EF53D0A04}" dt="2020-10-22T08:24:46.929" v="12794" actId="20577"/>
          <ac:spMkLst>
            <pc:docMk/>
            <pc:sldMk cId="3292016026" sldId="290"/>
            <ac:spMk id="3" creationId="{B3253054-198B-47AF-9E21-CB31251A2DC2}"/>
          </ac:spMkLst>
        </pc:spChg>
      </pc:sldChg>
      <pc:sldChg chg="modSp new mod">
        <pc:chgData name="L C" userId="b2ab03cb3a061828" providerId="LiveId" clId="{0E5A6DF5-B82B-4827-9945-127EF53D0A04}" dt="2020-10-22T08:30:52.451" v="13101"/>
        <pc:sldMkLst>
          <pc:docMk/>
          <pc:sldMk cId="1925858333" sldId="291"/>
        </pc:sldMkLst>
        <pc:spChg chg="mod">
          <ac:chgData name="L C" userId="b2ab03cb3a061828" providerId="LiveId" clId="{0E5A6DF5-B82B-4827-9945-127EF53D0A04}" dt="2020-10-22T08:25:02.513" v="12828" actId="20577"/>
          <ac:spMkLst>
            <pc:docMk/>
            <pc:sldMk cId="1925858333" sldId="291"/>
            <ac:spMk id="2" creationId="{CE7A7575-C122-4F01-A310-4F17CB8D424E}"/>
          </ac:spMkLst>
        </pc:spChg>
        <pc:spChg chg="mod">
          <ac:chgData name="L C" userId="b2ab03cb3a061828" providerId="LiveId" clId="{0E5A6DF5-B82B-4827-9945-127EF53D0A04}" dt="2020-10-22T08:30:52.451" v="13101"/>
          <ac:spMkLst>
            <pc:docMk/>
            <pc:sldMk cId="1925858333" sldId="291"/>
            <ac:spMk id="3" creationId="{2A387402-F999-47C1-8A47-FF22F7ABBF53}"/>
          </ac:spMkLst>
        </pc:spChg>
      </pc:sldChg>
      <pc:sldChg chg="modSp new mod">
        <pc:chgData name="L C" userId="b2ab03cb3a061828" providerId="LiveId" clId="{0E5A6DF5-B82B-4827-9945-127EF53D0A04}" dt="2020-10-22T08:44:50.770" v="13442" actId="20577"/>
        <pc:sldMkLst>
          <pc:docMk/>
          <pc:sldMk cId="446718147" sldId="292"/>
        </pc:sldMkLst>
        <pc:spChg chg="mod">
          <ac:chgData name="L C" userId="b2ab03cb3a061828" providerId="LiveId" clId="{0E5A6DF5-B82B-4827-9945-127EF53D0A04}" dt="2020-10-22T08:33:37.324" v="13178"/>
          <ac:spMkLst>
            <pc:docMk/>
            <pc:sldMk cId="446718147" sldId="292"/>
            <ac:spMk id="2" creationId="{5769F96C-B4B4-4EEC-8925-CDE264474432}"/>
          </ac:spMkLst>
        </pc:spChg>
        <pc:spChg chg="mod">
          <ac:chgData name="L C" userId="b2ab03cb3a061828" providerId="LiveId" clId="{0E5A6DF5-B82B-4827-9945-127EF53D0A04}" dt="2020-10-22T08:44:50.770" v="13442" actId="20577"/>
          <ac:spMkLst>
            <pc:docMk/>
            <pc:sldMk cId="446718147" sldId="292"/>
            <ac:spMk id="3" creationId="{4911F7AC-B0E9-4683-83DB-F610AD20AB2F}"/>
          </ac:spMkLst>
        </pc:spChg>
      </pc:sldChg>
      <pc:sldMasterChg chg="del delSldLayout">
        <pc:chgData name="L C" userId="b2ab03cb3a061828" providerId="LiveId" clId="{0E5A6DF5-B82B-4827-9945-127EF53D0A04}" dt="2020-10-19T08:18:56.284" v="29" actId="26606"/>
        <pc:sldMasterMkLst>
          <pc:docMk/>
          <pc:sldMasterMk cId="3149678997" sldId="2147483648"/>
        </pc:sldMasterMkLst>
        <pc:sldLayoutChg chg="del">
          <pc:chgData name="L C" userId="b2ab03cb3a061828" providerId="LiveId" clId="{0E5A6DF5-B82B-4827-9945-127EF53D0A04}" dt="2020-10-19T08:18:56.284" v="29" actId="26606"/>
          <pc:sldLayoutMkLst>
            <pc:docMk/>
            <pc:sldMasterMk cId="3149678997" sldId="2147483648"/>
            <pc:sldLayoutMk cId="1577202050" sldId="2147483649"/>
          </pc:sldLayoutMkLst>
        </pc:sldLayoutChg>
        <pc:sldLayoutChg chg="del">
          <pc:chgData name="L C" userId="b2ab03cb3a061828" providerId="LiveId" clId="{0E5A6DF5-B82B-4827-9945-127EF53D0A04}" dt="2020-10-19T08:18:56.284" v="29" actId="26606"/>
          <pc:sldLayoutMkLst>
            <pc:docMk/>
            <pc:sldMasterMk cId="3149678997" sldId="2147483648"/>
            <pc:sldLayoutMk cId="2175146716" sldId="2147483650"/>
          </pc:sldLayoutMkLst>
        </pc:sldLayoutChg>
        <pc:sldLayoutChg chg="del">
          <pc:chgData name="L C" userId="b2ab03cb3a061828" providerId="LiveId" clId="{0E5A6DF5-B82B-4827-9945-127EF53D0A04}" dt="2020-10-19T08:18:56.284" v="29" actId="26606"/>
          <pc:sldLayoutMkLst>
            <pc:docMk/>
            <pc:sldMasterMk cId="3149678997" sldId="2147483648"/>
            <pc:sldLayoutMk cId="3022494611" sldId="2147483651"/>
          </pc:sldLayoutMkLst>
        </pc:sldLayoutChg>
        <pc:sldLayoutChg chg="del">
          <pc:chgData name="L C" userId="b2ab03cb3a061828" providerId="LiveId" clId="{0E5A6DF5-B82B-4827-9945-127EF53D0A04}" dt="2020-10-19T08:18:56.284" v="29" actId="26606"/>
          <pc:sldLayoutMkLst>
            <pc:docMk/>
            <pc:sldMasterMk cId="3149678997" sldId="2147483648"/>
            <pc:sldLayoutMk cId="30318975" sldId="2147483652"/>
          </pc:sldLayoutMkLst>
        </pc:sldLayoutChg>
        <pc:sldLayoutChg chg="del">
          <pc:chgData name="L C" userId="b2ab03cb3a061828" providerId="LiveId" clId="{0E5A6DF5-B82B-4827-9945-127EF53D0A04}" dt="2020-10-19T08:18:56.284" v="29" actId="26606"/>
          <pc:sldLayoutMkLst>
            <pc:docMk/>
            <pc:sldMasterMk cId="3149678997" sldId="2147483648"/>
            <pc:sldLayoutMk cId="1397707931" sldId="2147483653"/>
          </pc:sldLayoutMkLst>
        </pc:sldLayoutChg>
        <pc:sldLayoutChg chg="del">
          <pc:chgData name="L C" userId="b2ab03cb3a061828" providerId="LiveId" clId="{0E5A6DF5-B82B-4827-9945-127EF53D0A04}" dt="2020-10-19T08:18:56.284" v="29" actId="26606"/>
          <pc:sldLayoutMkLst>
            <pc:docMk/>
            <pc:sldMasterMk cId="3149678997" sldId="2147483648"/>
            <pc:sldLayoutMk cId="3218872067" sldId="2147483654"/>
          </pc:sldLayoutMkLst>
        </pc:sldLayoutChg>
        <pc:sldLayoutChg chg="del">
          <pc:chgData name="L C" userId="b2ab03cb3a061828" providerId="LiveId" clId="{0E5A6DF5-B82B-4827-9945-127EF53D0A04}" dt="2020-10-19T08:18:56.284" v="29" actId="26606"/>
          <pc:sldLayoutMkLst>
            <pc:docMk/>
            <pc:sldMasterMk cId="3149678997" sldId="2147483648"/>
            <pc:sldLayoutMk cId="1960894369" sldId="2147483655"/>
          </pc:sldLayoutMkLst>
        </pc:sldLayoutChg>
        <pc:sldLayoutChg chg="del">
          <pc:chgData name="L C" userId="b2ab03cb3a061828" providerId="LiveId" clId="{0E5A6DF5-B82B-4827-9945-127EF53D0A04}" dt="2020-10-19T08:18:56.284" v="29" actId="26606"/>
          <pc:sldLayoutMkLst>
            <pc:docMk/>
            <pc:sldMasterMk cId="3149678997" sldId="2147483648"/>
            <pc:sldLayoutMk cId="3873464288" sldId="2147483656"/>
          </pc:sldLayoutMkLst>
        </pc:sldLayoutChg>
        <pc:sldLayoutChg chg="del">
          <pc:chgData name="L C" userId="b2ab03cb3a061828" providerId="LiveId" clId="{0E5A6DF5-B82B-4827-9945-127EF53D0A04}" dt="2020-10-19T08:18:56.284" v="29" actId="26606"/>
          <pc:sldLayoutMkLst>
            <pc:docMk/>
            <pc:sldMasterMk cId="3149678997" sldId="2147483648"/>
            <pc:sldLayoutMk cId="976749202" sldId="2147483657"/>
          </pc:sldLayoutMkLst>
        </pc:sldLayoutChg>
        <pc:sldLayoutChg chg="del">
          <pc:chgData name="L C" userId="b2ab03cb3a061828" providerId="LiveId" clId="{0E5A6DF5-B82B-4827-9945-127EF53D0A04}" dt="2020-10-19T08:18:56.284" v="29" actId="26606"/>
          <pc:sldLayoutMkLst>
            <pc:docMk/>
            <pc:sldMasterMk cId="3149678997" sldId="2147483648"/>
            <pc:sldLayoutMk cId="3462873473" sldId="2147483658"/>
          </pc:sldLayoutMkLst>
        </pc:sldLayoutChg>
        <pc:sldLayoutChg chg="del">
          <pc:chgData name="L C" userId="b2ab03cb3a061828" providerId="LiveId" clId="{0E5A6DF5-B82B-4827-9945-127EF53D0A04}" dt="2020-10-19T08:18:56.284" v="29" actId="26606"/>
          <pc:sldLayoutMkLst>
            <pc:docMk/>
            <pc:sldMasterMk cId="3149678997" sldId="2147483648"/>
            <pc:sldLayoutMk cId="2751366743" sldId="2147483659"/>
          </pc:sldLayoutMkLst>
        </pc:sldLayoutChg>
      </pc:sldMasterChg>
      <pc:sldMasterChg chg="add replId addSldLayout">
        <pc:chgData name="L C" userId="b2ab03cb3a061828" providerId="LiveId" clId="{0E5A6DF5-B82B-4827-9945-127EF53D0A04}" dt="2020-10-19T08:18:56.284" v="29" actId="26606"/>
        <pc:sldMasterMkLst>
          <pc:docMk/>
          <pc:sldMasterMk cId="2884523740" sldId="2147483660"/>
        </pc:sldMasterMkLst>
        <pc:sldLayoutChg chg="add">
          <pc:chgData name="L C" userId="b2ab03cb3a061828" providerId="LiveId" clId="{0E5A6DF5-B82B-4827-9945-127EF53D0A04}" dt="2020-10-19T08:18:56.284" v="29" actId="26606"/>
          <pc:sldLayoutMkLst>
            <pc:docMk/>
            <pc:sldMasterMk cId="2884523740" sldId="2147483660"/>
            <pc:sldLayoutMk cId="4175719036" sldId="2147483661"/>
          </pc:sldLayoutMkLst>
        </pc:sldLayoutChg>
        <pc:sldLayoutChg chg="add replId">
          <pc:chgData name="L C" userId="b2ab03cb3a061828" providerId="LiveId" clId="{0E5A6DF5-B82B-4827-9945-127EF53D0A04}" dt="2020-10-19T08:18:56.284" v="29" actId="26606"/>
          <pc:sldLayoutMkLst>
            <pc:docMk/>
            <pc:sldMasterMk cId="2884523740" sldId="2147483660"/>
            <pc:sldLayoutMk cId="3643090784" sldId="2147483662"/>
          </pc:sldLayoutMkLst>
        </pc:sldLayoutChg>
        <pc:sldLayoutChg chg="add replId">
          <pc:chgData name="L C" userId="b2ab03cb3a061828" providerId="LiveId" clId="{0E5A6DF5-B82B-4827-9945-127EF53D0A04}" dt="2020-10-19T08:18:56.284" v="29" actId="26606"/>
          <pc:sldLayoutMkLst>
            <pc:docMk/>
            <pc:sldMasterMk cId="2884523740" sldId="2147483660"/>
            <pc:sldLayoutMk cId="3199122975" sldId="2147483663"/>
          </pc:sldLayoutMkLst>
        </pc:sldLayoutChg>
        <pc:sldLayoutChg chg="add replId">
          <pc:chgData name="L C" userId="b2ab03cb3a061828" providerId="LiveId" clId="{0E5A6DF5-B82B-4827-9945-127EF53D0A04}" dt="2020-10-19T08:18:56.284" v="29" actId="26606"/>
          <pc:sldLayoutMkLst>
            <pc:docMk/>
            <pc:sldMasterMk cId="2884523740" sldId="2147483660"/>
            <pc:sldLayoutMk cId="3505161485" sldId="2147483664"/>
          </pc:sldLayoutMkLst>
        </pc:sldLayoutChg>
        <pc:sldLayoutChg chg="add replId">
          <pc:chgData name="L C" userId="b2ab03cb3a061828" providerId="LiveId" clId="{0E5A6DF5-B82B-4827-9945-127EF53D0A04}" dt="2020-10-19T08:18:56.284" v="29" actId="26606"/>
          <pc:sldLayoutMkLst>
            <pc:docMk/>
            <pc:sldMasterMk cId="2884523740" sldId="2147483660"/>
            <pc:sldLayoutMk cId="788101739" sldId="2147483665"/>
          </pc:sldLayoutMkLst>
        </pc:sldLayoutChg>
        <pc:sldLayoutChg chg="add replId">
          <pc:chgData name="L C" userId="b2ab03cb3a061828" providerId="LiveId" clId="{0E5A6DF5-B82B-4827-9945-127EF53D0A04}" dt="2020-10-19T08:18:56.284" v="29" actId="26606"/>
          <pc:sldLayoutMkLst>
            <pc:docMk/>
            <pc:sldMasterMk cId="2884523740" sldId="2147483660"/>
            <pc:sldLayoutMk cId="2942710607" sldId="2147483666"/>
          </pc:sldLayoutMkLst>
        </pc:sldLayoutChg>
        <pc:sldLayoutChg chg="add replId">
          <pc:chgData name="L C" userId="b2ab03cb3a061828" providerId="LiveId" clId="{0E5A6DF5-B82B-4827-9945-127EF53D0A04}" dt="2020-10-19T08:18:56.284" v="29" actId="26606"/>
          <pc:sldLayoutMkLst>
            <pc:docMk/>
            <pc:sldMasterMk cId="2884523740" sldId="2147483660"/>
            <pc:sldLayoutMk cId="2952866579" sldId="2147483667"/>
          </pc:sldLayoutMkLst>
        </pc:sldLayoutChg>
        <pc:sldLayoutChg chg="add replId">
          <pc:chgData name="L C" userId="b2ab03cb3a061828" providerId="LiveId" clId="{0E5A6DF5-B82B-4827-9945-127EF53D0A04}" dt="2020-10-19T08:18:56.284" v="29" actId="26606"/>
          <pc:sldLayoutMkLst>
            <pc:docMk/>
            <pc:sldMasterMk cId="2884523740" sldId="2147483660"/>
            <pc:sldLayoutMk cId="3825198414" sldId="2147483668"/>
          </pc:sldLayoutMkLst>
        </pc:sldLayoutChg>
        <pc:sldLayoutChg chg="add replId">
          <pc:chgData name="L C" userId="b2ab03cb3a061828" providerId="LiveId" clId="{0E5A6DF5-B82B-4827-9945-127EF53D0A04}" dt="2020-10-19T08:18:56.284" v="29" actId="26606"/>
          <pc:sldLayoutMkLst>
            <pc:docMk/>
            <pc:sldMasterMk cId="2884523740" sldId="2147483660"/>
            <pc:sldLayoutMk cId="497402494" sldId="2147483669"/>
          </pc:sldLayoutMkLst>
        </pc:sldLayoutChg>
        <pc:sldLayoutChg chg="add replId">
          <pc:chgData name="L C" userId="b2ab03cb3a061828" providerId="LiveId" clId="{0E5A6DF5-B82B-4827-9945-127EF53D0A04}" dt="2020-10-19T08:18:56.284" v="29" actId="26606"/>
          <pc:sldLayoutMkLst>
            <pc:docMk/>
            <pc:sldMasterMk cId="2884523740" sldId="2147483660"/>
            <pc:sldLayoutMk cId="827350478" sldId="2147483670"/>
          </pc:sldLayoutMkLst>
        </pc:sldLayoutChg>
        <pc:sldLayoutChg chg="add replId">
          <pc:chgData name="L C" userId="b2ab03cb3a061828" providerId="LiveId" clId="{0E5A6DF5-B82B-4827-9945-127EF53D0A04}" dt="2020-10-19T08:18:56.284" v="29" actId="26606"/>
          <pc:sldLayoutMkLst>
            <pc:docMk/>
            <pc:sldMasterMk cId="2884523740" sldId="2147483660"/>
            <pc:sldLayoutMk cId="2482251394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5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09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71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35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0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9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86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71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0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61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2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452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3D405A-7197-4354-8D60-C4576DC51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altLang="zh-CN" dirty="0" err="1">
                <a:solidFill>
                  <a:schemeClr val="tx1"/>
                </a:solidFill>
              </a:rPr>
              <a:t>MySql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工作指南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AE1568-2184-4ACE-AE01-E0F6A71E7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altLang="zh-CN" sz="2200" dirty="0"/>
              <a:t>2020-10</a:t>
            </a:r>
          </a:p>
          <a:p>
            <a:r>
              <a:rPr lang="en-US" altLang="zh-CN" sz="1700" dirty="0"/>
              <a:t>https://github.com/lcomplete</a:t>
            </a:r>
            <a:endParaRPr lang="zh-CN" altLang="en-US" sz="17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文本&#10;&#10;描述已自动生成">
            <a:extLst>
              <a:ext uri="{FF2B5EF4-FFF2-40B4-BE49-F238E27FC236}">
                <a16:creationId xmlns:a16="http://schemas.microsoft.com/office/drawing/2014/main" id="{669891D2-BF4C-4029-8B1A-1E8D349FF3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33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76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57FD6-C31D-4C90-9F30-47EBBDF5C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混用范式化和反范式化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1AEE0F-E48F-41A5-A58F-1EA3401C9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完全的范式化和反范式化 </a:t>
            </a:r>
            <a:r>
              <a:rPr lang="en-US" altLang="zh-CN" dirty="0"/>
              <a:t>schema </a:t>
            </a:r>
            <a:r>
              <a:rPr lang="zh-CN" altLang="en-US" dirty="0"/>
              <a:t>都是实验室里才有的东西，在真实世界中一般采取混用。</a:t>
            </a:r>
          </a:p>
        </p:txBody>
      </p:sp>
    </p:spTree>
    <p:extLst>
      <p:ext uri="{BB962C8B-B14F-4D97-AF65-F5344CB8AC3E}">
        <p14:creationId xmlns:p14="http://schemas.microsoft.com/office/powerpoint/2010/main" val="1780356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31606-0DBE-409A-B029-6AADD4C28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什么时候使用范式化设计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6AA9FE-8C26-4085-BFBE-5AF9F10CD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考虑以下主要因素</a:t>
            </a:r>
            <a:endParaRPr lang="en-US" altLang="zh-CN" dirty="0"/>
          </a:p>
          <a:p>
            <a:pPr lvl="1"/>
            <a:r>
              <a:rPr lang="zh-CN" altLang="en-US" dirty="0"/>
              <a:t>低频读取</a:t>
            </a:r>
            <a:endParaRPr lang="en-US" altLang="zh-CN" dirty="0"/>
          </a:p>
          <a:p>
            <a:pPr lvl="1"/>
            <a:r>
              <a:rPr lang="zh-CN" altLang="en-US" dirty="0"/>
              <a:t>单表数据量在百万以内</a:t>
            </a:r>
            <a:endParaRPr lang="en-US" altLang="zh-CN" dirty="0"/>
          </a:p>
          <a:p>
            <a:pPr lvl="1"/>
            <a:r>
              <a:rPr lang="zh-CN" altLang="en-US" dirty="0"/>
              <a:t>事务一致性要求性高</a:t>
            </a:r>
            <a:endParaRPr lang="en-US" altLang="zh-CN" dirty="0"/>
          </a:p>
          <a:p>
            <a:r>
              <a:rPr lang="zh-CN" altLang="en-US" dirty="0"/>
              <a:t>当不符合以上条件时采用反范式化设计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0847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093C7-2934-49FF-A8BC-D4F973316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高阶表设计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BF5A1D-C319-407B-826B-CFCE0FFE7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缓存表</a:t>
            </a:r>
            <a:endParaRPr lang="en-US" altLang="zh-CN" dirty="0"/>
          </a:p>
          <a:p>
            <a:pPr lvl="1"/>
            <a:r>
              <a:rPr lang="zh-CN" altLang="en-US" dirty="0"/>
              <a:t>为满足检索需求时可以创建一张完全独立的缓存表，数据在逻辑上冗余。</a:t>
            </a:r>
            <a:endParaRPr lang="en-US" altLang="zh-CN" dirty="0"/>
          </a:p>
          <a:p>
            <a:r>
              <a:rPr lang="zh-CN" altLang="en-US" dirty="0"/>
              <a:t>汇总表</a:t>
            </a:r>
            <a:endParaRPr lang="en-US" altLang="zh-CN" dirty="0"/>
          </a:p>
          <a:p>
            <a:pPr lvl="1"/>
            <a:r>
              <a:rPr lang="zh-CN" altLang="en-US" dirty="0"/>
              <a:t>汇总表一般指使用 </a:t>
            </a:r>
            <a:r>
              <a:rPr lang="en-US" altLang="zh-CN" dirty="0"/>
              <a:t>GROUP BY </a:t>
            </a:r>
            <a:r>
              <a:rPr lang="zh-CN" altLang="en-US" dirty="0"/>
              <a:t>语句聚合数据的表，数据在逻辑上不冗余。</a:t>
            </a:r>
            <a:endParaRPr lang="en-US" altLang="zh-CN" dirty="0"/>
          </a:p>
          <a:p>
            <a:r>
              <a:rPr lang="zh-CN" altLang="en-US" dirty="0"/>
              <a:t>计数器表</a:t>
            </a:r>
            <a:endParaRPr lang="en-US" altLang="zh-CN" dirty="0"/>
          </a:p>
          <a:p>
            <a:pPr lvl="1"/>
            <a:r>
              <a:rPr lang="zh-CN" altLang="en-US" dirty="0"/>
              <a:t>如果在表中保存计数器（点赞数、文件下载次数等），则在更新计数器时可能碰到并发问题，因此这类数据要创建一张独立的表。</a:t>
            </a:r>
            <a:endParaRPr lang="en-US" altLang="zh-CN" dirty="0"/>
          </a:p>
          <a:p>
            <a:r>
              <a:rPr lang="zh-CN" altLang="en-US" dirty="0"/>
              <a:t>字典表</a:t>
            </a:r>
            <a:endParaRPr lang="en-US" altLang="zh-CN" dirty="0"/>
          </a:p>
          <a:p>
            <a:pPr lvl="1"/>
            <a:r>
              <a:rPr lang="zh-CN" altLang="en-US" dirty="0"/>
              <a:t>对枚举字段创建专门的字典表对其进行关联，防止硬编码的同时又提供了统一查看的地方，修改起来也更加灵活。</a:t>
            </a:r>
          </a:p>
        </p:txBody>
      </p:sp>
    </p:spTree>
    <p:extLst>
      <p:ext uri="{BB962C8B-B14F-4D97-AF65-F5344CB8AC3E}">
        <p14:creationId xmlns:p14="http://schemas.microsoft.com/office/powerpoint/2010/main" val="305599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61C01-9C22-4772-97D5-47782D23D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高阶表设计</a:t>
            </a:r>
            <a:r>
              <a:rPr lang="en-US" altLang="zh-CN" dirty="0"/>
              <a:t> – </a:t>
            </a:r>
            <a:r>
              <a:rPr lang="zh-CN" altLang="en-US" dirty="0"/>
              <a:t>计数器表技巧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772CF-5B46-4646-A57D-015333621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场景简化：记录网站点击次数</a:t>
            </a:r>
            <a:endParaRPr lang="en-US" altLang="zh-CN" dirty="0"/>
          </a:p>
          <a:p>
            <a:r>
              <a:rPr lang="zh-CN" altLang="en-US" dirty="0"/>
              <a:t>第一版：</a:t>
            </a:r>
            <a:r>
              <a:rPr lang="en-US" altLang="zh-CN" dirty="0"/>
              <a:t>UPDATE </a:t>
            </a:r>
            <a:r>
              <a:rPr lang="en-US" altLang="zh-CN" dirty="0" err="1"/>
              <a:t>hit_counter</a:t>
            </a:r>
            <a:r>
              <a:rPr lang="en-US" altLang="zh-CN" dirty="0"/>
              <a:t> set </a:t>
            </a:r>
            <a:r>
              <a:rPr lang="en-US" altLang="zh-CN" dirty="0" err="1"/>
              <a:t>cnt</a:t>
            </a:r>
            <a:r>
              <a:rPr lang="en-US" altLang="zh-CN" dirty="0"/>
              <a:t> = </a:t>
            </a:r>
            <a:r>
              <a:rPr lang="en-US" altLang="zh-CN" dirty="0" err="1"/>
              <a:t>cnt</a:t>
            </a:r>
            <a:r>
              <a:rPr lang="en-US" altLang="zh-CN" dirty="0"/>
              <a:t> +1;</a:t>
            </a:r>
          </a:p>
          <a:p>
            <a:r>
              <a:rPr lang="zh-CN" altLang="en-US" dirty="0"/>
              <a:t>第二版：</a:t>
            </a:r>
            <a:r>
              <a:rPr lang="en-US" altLang="zh-CN" dirty="0"/>
              <a:t>UPDATE </a:t>
            </a:r>
            <a:r>
              <a:rPr lang="en-US" altLang="zh-CN" dirty="0" err="1"/>
              <a:t>hit_counter</a:t>
            </a:r>
            <a:r>
              <a:rPr lang="en-US" altLang="zh-CN" dirty="0"/>
              <a:t> set </a:t>
            </a:r>
            <a:r>
              <a:rPr lang="en-US" altLang="zh-CN" dirty="0" err="1"/>
              <a:t>cnt</a:t>
            </a:r>
            <a:r>
              <a:rPr lang="en-US" altLang="zh-CN" dirty="0"/>
              <a:t> = </a:t>
            </a:r>
            <a:r>
              <a:rPr lang="en-US" altLang="zh-CN" dirty="0" err="1"/>
              <a:t>cnt</a:t>
            </a:r>
            <a:r>
              <a:rPr lang="en-US" altLang="zh-CN" dirty="0"/>
              <a:t> +1 where slot = RAND() * 100;</a:t>
            </a:r>
          </a:p>
          <a:p>
            <a:r>
              <a:rPr lang="zh-CN" altLang="en-US" dirty="0"/>
              <a:t>减少表的行数：</a:t>
            </a:r>
            <a:r>
              <a:rPr lang="en-US" altLang="zh-CN" dirty="0"/>
              <a:t>UPDATE </a:t>
            </a:r>
            <a:r>
              <a:rPr lang="en-US" altLang="zh-CN" dirty="0" err="1"/>
              <a:t>hit_counter</a:t>
            </a:r>
            <a:r>
              <a:rPr lang="en-US" altLang="zh-CN" dirty="0"/>
              <a:t> set </a:t>
            </a:r>
            <a:r>
              <a:rPr lang="en-US" altLang="zh-CN" dirty="0" err="1"/>
              <a:t>cnt</a:t>
            </a:r>
            <a:r>
              <a:rPr lang="en-US" altLang="zh-CN" dirty="0"/>
              <a:t> = IF(slot=0, SELECT SUM(</a:t>
            </a:r>
            <a:r>
              <a:rPr lang="en-US" altLang="zh-CN" dirty="0" err="1"/>
              <a:t>cnt</a:t>
            </a:r>
            <a:r>
              <a:rPr lang="en-US" altLang="zh-CN" dirty="0"/>
              <a:t>) FROM </a:t>
            </a:r>
            <a:r>
              <a:rPr lang="en-US" altLang="zh-CN" dirty="0" err="1"/>
              <a:t>hit_counter</a:t>
            </a:r>
            <a:r>
              <a:rPr lang="en-US" altLang="zh-CN" dirty="0"/>
              <a:t>, 0) where slot = 0; DELETE </a:t>
            </a:r>
            <a:r>
              <a:rPr lang="en-US" altLang="zh-CN" dirty="0" err="1"/>
              <a:t>hit_counter</a:t>
            </a:r>
            <a:r>
              <a:rPr lang="en-US" altLang="zh-CN" dirty="0"/>
              <a:t> WHERE </a:t>
            </a:r>
            <a:r>
              <a:rPr lang="en-US" altLang="zh-CN" dirty="0" err="1"/>
              <a:t>cnt</a:t>
            </a:r>
            <a:r>
              <a:rPr lang="en-US" altLang="zh-CN" dirty="0"/>
              <a:t> = 0;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6892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1AFF1-19FB-47AD-B5EE-56765DB7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选择优化的数据类型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17A716-AEAB-4156-804A-74CA803F7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更小的通常更好。</a:t>
            </a:r>
            <a:endParaRPr lang="en-US" altLang="zh-CN" dirty="0"/>
          </a:p>
          <a:p>
            <a:r>
              <a:rPr lang="zh-CN" altLang="en-US" dirty="0"/>
              <a:t>尽量避免 </a:t>
            </a:r>
            <a:r>
              <a:rPr lang="en-US" altLang="zh-CN" dirty="0"/>
              <a:t>NULL</a:t>
            </a:r>
          </a:p>
          <a:p>
            <a:pPr lvl="1"/>
            <a:r>
              <a:rPr lang="en-US" altLang="zh-CN" dirty="0"/>
              <a:t>NULL </a:t>
            </a:r>
            <a:r>
              <a:rPr lang="zh-CN" altLang="en-US" dirty="0"/>
              <a:t>列使索引、索引统计和值都更复杂，仅当 </a:t>
            </a:r>
            <a:r>
              <a:rPr lang="en-US" altLang="zh-CN" dirty="0"/>
              <a:t>NULL </a:t>
            </a:r>
            <a:r>
              <a:rPr lang="zh-CN" altLang="en-US" dirty="0"/>
              <a:t>有特殊含义时使用，很多时候特殊含义也可以用空字符或</a:t>
            </a:r>
            <a:r>
              <a:rPr lang="en-US" altLang="zh-CN" dirty="0"/>
              <a:t>0</a:t>
            </a:r>
            <a:r>
              <a:rPr lang="zh-CN" altLang="en-US" dirty="0"/>
              <a:t>值来表示。</a:t>
            </a:r>
            <a:endParaRPr lang="en-US" altLang="zh-CN" dirty="0"/>
          </a:p>
          <a:p>
            <a:r>
              <a:rPr lang="zh-CN" altLang="en-US" dirty="0"/>
              <a:t>精确计算使用 </a:t>
            </a:r>
            <a:r>
              <a:rPr lang="en-US" altLang="zh-CN" dirty="0"/>
              <a:t>DECIMAL</a:t>
            </a:r>
            <a:r>
              <a:rPr lang="zh-CN" altLang="en-US" dirty="0"/>
              <a:t>，浮点运算性能更好但会丢失精度，精确计算可以使用 </a:t>
            </a:r>
            <a:r>
              <a:rPr lang="en-US" altLang="zh-CN" dirty="0"/>
              <a:t>BIGINT </a:t>
            </a:r>
            <a:r>
              <a:rPr lang="zh-CN" altLang="en-US" dirty="0"/>
              <a:t>代替</a:t>
            </a:r>
            <a:r>
              <a:rPr lang="en-US" altLang="zh-CN" dirty="0"/>
              <a:t>DECIMAL</a:t>
            </a:r>
            <a:r>
              <a:rPr lang="zh-CN" altLang="en-US" dirty="0"/>
              <a:t> （根据小数的位数乘以相应的倍数，同时确保精确计算和计算性能）</a:t>
            </a:r>
            <a:endParaRPr lang="en-US" altLang="zh-CN" dirty="0"/>
          </a:p>
          <a:p>
            <a:r>
              <a:rPr lang="zh-CN" altLang="en-US" dirty="0"/>
              <a:t>使用 </a:t>
            </a:r>
            <a:r>
              <a:rPr lang="en-US" altLang="zh-CN" dirty="0"/>
              <a:t>VARCHAR </a:t>
            </a:r>
            <a:r>
              <a:rPr lang="zh-CN" altLang="en-US" dirty="0"/>
              <a:t>时分配真正需要的空间，不能太过慷慨，</a:t>
            </a:r>
            <a:r>
              <a:rPr lang="en-US" altLang="zh-CN" dirty="0"/>
              <a:t>VARCHAR(5) </a:t>
            </a:r>
            <a:r>
              <a:rPr lang="zh-CN" altLang="en-US" dirty="0"/>
              <a:t>和 </a:t>
            </a:r>
            <a:r>
              <a:rPr lang="en-US" altLang="zh-CN" dirty="0"/>
              <a:t>VARCHAR(200) </a:t>
            </a:r>
            <a:r>
              <a:rPr lang="zh-CN" altLang="en-US" dirty="0"/>
              <a:t>耗费的磁盘空间是一样的，但更长的列会消耗更多的内存。</a:t>
            </a:r>
            <a:endParaRPr lang="en-US" altLang="zh-CN" dirty="0"/>
          </a:p>
          <a:p>
            <a:r>
              <a:rPr lang="zh-CN" altLang="en-US" dirty="0"/>
              <a:t>标志列使用整数类型是最好的选择，如果存储 </a:t>
            </a:r>
            <a:r>
              <a:rPr lang="en-US" altLang="zh-CN" dirty="0"/>
              <a:t>UUID</a:t>
            </a:r>
            <a:r>
              <a:rPr lang="zh-CN" altLang="en-US" dirty="0"/>
              <a:t>，可以移除“</a:t>
            </a:r>
            <a:r>
              <a:rPr lang="en-US" altLang="zh-CN" dirty="0"/>
              <a:t>-</a:t>
            </a:r>
            <a:r>
              <a:rPr lang="zh-CN" altLang="en-US" dirty="0"/>
              <a:t>”符号或使用 </a:t>
            </a:r>
            <a:r>
              <a:rPr lang="en-US" altLang="zh-CN" dirty="0"/>
              <a:t>UNHEX </a:t>
            </a:r>
            <a:r>
              <a:rPr lang="zh-CN" altLang="en-US" dirty="0"/>
              <a:t>函数将其转换为数字。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3724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8A1EE-DE1B-4DA0-875A-FF4E249D3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SQL </a:t>
            </a:r>
            <a:r>
              <a:rPr lang="zh-CN" altLang="en-US" dirty="0"/>
              <a:t>风格指南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1C48A1-8063-4AFC-BA8A-A53074FF5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https://www.sqlstyle.guide/zh/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9649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9689B-E4F6-44B8-9A9C-ED12971C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二、性能优化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9C1864-4F3D-4B0B-9378-73BED3CD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诊断问题</a:t>
            </a:r>
            <a:endParaRPr lang="en-US" altLang="zh-CN" dirty="0"/>
          </a:p>
          <a:p>
            <a:r>
              <a:rPr lang="en-US" altLang="zh-CN" dirty="0"/>
              <a:t>2.2 </a:t>
            </a:r>
            <a:r>
              <a:rPr lang="zh-CN" altLang="en-US" dirty="0"/>
              <a:t>索引优化</a:t>
            </a:r>
            <a:endParaRPr lang="en-US" altLang="zh-CN" dirty="0"/>
          </a:p>
          <a:p>
            <a:r>
              <a:rPr lang="en-US" altLang="zh-CN" dirty="0"/>
              <a:t>2.3 </a:t>
            </a:r>
            <a:r>
              <a:rPr lang="zh-CN" altLang="en-US" dirty="0"/>
              <a:t>重构查询</a:t>
            </a:r>
          </a:p>
        </p:txBody>
      </p:sp>
    </p:spTree>
    <p:extLst>
      <p:ext uri="{BB962C8B-B14F-4D97-AF65-F5344CB8AC3E}">
        <p14:creationId xmlns:p14="http://schemas.microsoft.com/office/powerpoint/2010/main" val="2296071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D1C11-31A2-4FAF-B63F-95CBB280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诊断问题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6DB0C6-F51D-48AA-ACA6-B8D6B324E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SHOW STATUS</a:t>
            </a:r>
          </a:p>
          <a:p>
            <a:r>
              <a:rPr lang="en-US" altLang="zh-CN" dirty="0"/>
              <a:t>SHOW PROCESSLIST</a:t>
            </a:r>
          </a:p>
          <a:p>
            <a:r>
              <a:rPr lang="zh-CN" altLang="en-US" dirty="0"/>
              <a:t>分析 </a:t>
            </a:r>
            <a:r>
              <a:rPr lang="en-US" altLang="zh-CN" dirty="0"/>
              <a:t>slow-query.log</a:t>
            </a:r>
          </a:p>
          <a:p>
            <a:r>
              <a:rPr lang="en-US" altLang="zh-CN" dirty="0"/>
              <a:t>EXPLAIN</a:t>
            </a:r>
          </a:p>
          <a:p>
            <a:pPr lvl="1"/>
            <a:r>
              <a:rPr lang="zh-CN" altLang="en-US" dirty="0"/>
              <a:t>处理时间</a:t>
            </a:r>
            <a:endParaRPr lang="en-US" altLang="zh-CN" dirty="0"/>
          </a:p>
          <a:p>
            <a:pPr lvl="1"/>
            <a:r>
              <a:rPr lang="zh-CN" altLang="en-US" dirty="0"/>
              <a:t>扫描行数</a:t>
            </a:r>
            <a:endParaRPr lang="en-US" altLang="zh-CN" dirty="0"/>
          </a:p>
          <a:p>
            <a:pPr lvl="1"/>
            <a:r>
              <a:rPr lang="zh-CN" altLang="en-US" dirty="0"/>
              <a:t>返回行数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8783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C8CE6-73D3-4278-86E1-AAF541647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索引优化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7F71C6-FEA9-4454-95CC-A57CDDEED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索引存储结构</a:t>
            </a:r>
            <a:endParaRPr lang="en-US" altLang="zh-CN" dirty="0"/>
          </a:p>
          <a:p>
            <a:r>
              <a:rPr lang="zh-CN" altLang="en-US" dirty="0"/>
              <a:t>高性能的索引策略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4438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D836B-8764-4AE7-833B-C16C1C10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索引存储结构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6D858B-8CDE-4654-A031-236184958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B-Tree </a:t>
            </a:r>
            <a:r>
              <a:rPr lang="zh-CN" altLang="en-US" dirty="0"/>
              <a:t>索引</a:t>
            </a:r>
            <a:endParaRPr lang="en-US" altLang="zh-CN" dirty="0"/>
          </a:p>
          <a:p>
            <a:r>
              <a:rPr lang="en-US" altLang="zh-CN" dirty="0"/>
              <a:t>Hash </a:t>
            </a:r>
            <a:r>
              <a:rPr lang="zh-CN" altLang="en-US" dirty="0"/>
              <a:t>索引</a:t>
            </a:r>
          </a:p>
        </p:txBody>
      </p:sp>
    </p:spTree>
    <p:extLst>
      <p:ext uri="{BB962C8B-B14F-4D97-AF65-F5344CB8AC3E}">
        <p14:creationId xmlns:p14="http://schemas.microsoft.com/office/powerpoint/2010/main" val="476233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D6110-B3F0-4604-8B0C-A840BDC4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 </a:t>
            </a:r>
            <a:r>
              <a:rPr lang="zh-CN" altLang="en-US" dirty="0"/>
              <a:t>工作指南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726821-738E-44E6-BEFB-E38D68B44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一、数据库设计</a:t>
            </a:r>
            <a:endParaRPr lang="en-US" altLang="zh-CN" dirty="0"/>
          </a:p>
          <a:p>
            <a:r>
              <a:rPr lang="zh-CN" altLang="en-US" dirty="0"/>
              <a:t>二、性能优化</a:t>
            </a:r>
            <a:endParaRPr lang="en-US" altLang="zh-CN" dirty="0"/>
          </a:p>
          <a:p>
            <a:r>
              <a:rPr lang="zh-CN" altLang="en-US" dirty="0"/>
              <a:t>三、放飞想象</a:t>
            </a:r>
          </a:p>
        </p:txBody>
      </p:sp>
    </p:spTree>
    <p:extLst>
      <p:ext uri="{BB962C8B-B14F-4D97-AF65-F5344CB8AC3E}">
        <p14:creationId xmlns:p14="http://schemas.microsoft.com/office/powerpoint/2010/main" val="49883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E8D50-DD90-4E88-81EB-CB7910682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B-Tree </a:t>
            </a:r>
            <a:r>
              <a:rPr lang="zh-CN" altLang="en-US" dirty="0"/>
              <a:t>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EE10B8-56C9-4CB0-A30A-4D9A9CBDB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限制</a:t>
            </a:r>
            <a:endParaRPr lang="en-US" altLang="zh-CN" dirty="0"/>
          </a:p>
          <a:p>
            <a:pPr lvl="1"/>
            <a:r>
              <a:rPr lang="zh-CN" altLang="en-US" dirty="0"/>
              <a:t>如果不是按照索引的最左列开始查找，则无法使用索引</a:t>
            </a:r>
            <a:endParaRPr lang="en-US" altLang="zh-CN" dirty="0"/>
          </a:p>
          <a:p>
            <a:pPr lvl="1"/>
            <a:r>
              <a:rPr lang="zh-CN" altLang="en-US" dirty="0"/>
              <a:t>不能跳过索引中的列</a:t>
            </a:r>
            <a:endParaRPr lang="en-US" altLang="zh-CN" dirty="0"/>
          </a:p>
          <a:p>
            <a:pPr lvl="1"/>
            <a:r>
              <a:rPr lang="zh-CN" altLang="en-US" dirty="0"/>
              <a:t>如果查询中又某个列的范围查询，则其右边所有列都无法使用索引优化查找</a:t>
            </a:r>
          </a:p>
        </p:txBody>
      </p:sp>
    </p:spTree>
    <p:extLst>
      <p:ext uri="{BB962C8B-B14F-4D97-AF65-F5344CB8AC3E}">
        <p14:creationId xmlns:p14="http://schemas.microsoft.com/office/powerpoint/2010/main" val="30464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2636D-1EA7-4122-81A1-C158953B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HASH </a:t>
            </a:r>
            <a:r>
              <a:rPr lang="zh-CN" altLang="en-US" dirty="0"/>
              <a:t>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82E38-E6D5-4663-A38D-372947C75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限制</a:t>
            </a:r>
            <a:endParaRPr lang="en-US" altLang="zh-CN" dirty="0"/>
          </a:p>
          <a:p>
            <a:pPr lvl="1"/>
            <a:r>
              <a:rPr lang="zh-CN" altLang="en-US" dirty="0"/>
              <a:t>索引值仅包含行指针</a:t>
            </a:r>
            <a:endParaRPr lang="en-US" altLang="zh-CN" dirty="0"/>
          </a:p>
          <a:p>
            <a:pPr lvl="1"/>
            <a:r>
              <a:rPr lang="zh-CN" altLang="en-US" dirty="0"/>
              <a:t>无法用于排序</a:t>
            </a:r>
            <a:endParaRPr lang="en-US" altLang="zh-CN" dirty="0"/>
          </a:p>
          <a:p>
            <a:pPr lvl="1"/>
            <a:r>
              <a:rPr lang="zh-CN" altLang="en-US" dirty="0"/>
              <a:t>只支持等值比较查询</a:t>
            </a:r>
            <a:endParaRPr lang="en-US" altLang="zh-CN" dirty="0"/>
          </a:p>
          <a:p>
            <a:pPr lvl="1"/>
            <a:r>
              <a:rPr lang="zh-CN" altLang="en-US" dirty="0"/>
              <a:t>不支持部分索引列匹配查找</a:t>
            </a:r>
            <a:endParaRPr lang="en-US" altLang="zh-CN" dirty="0"/>
          </a:p>
          <a:p>
            <a:r>
              <a:rPr lang="zh-CN" altLang="en-US" dirty="0"/>
              <a:t>伪 </a:t>
            </a:r>
            <a:r>
              <a:rPr lang="en-US" altLang="zh-CN" dirty="0"/>
              <a:t>Hash </a:t>
            </a:r>
            <a:r>
              <a:rPr lang="zh-CN" altLang="en-US" dirty="0"/>
              <a:t>索引</a:t>
            </a:r>
            <a:endParaRPr lang="en-US" altLang="zh-CN" dirty="0"/>
          </a:p>
          <a:p>
            <a:pPr lvl="1"/>
            <a:r>
              <a:rPr lang="zh-CN" altLang="en-US" dirty="0"/>
              <a:t>较长的字符串索引可使用 </a:t>
            </a:r>
            <a:r>
              <a:rPr lang="en-US" altLang="zh-CN" dirty="0"/>
              <a:t>CRC32 </a:t>
            </a:r>
            <a:r>
              <a:rPr lang="zh-CN" altLang="en-US" dirty="0"/>
              <a:t>做哈希，使用哈希值列上的索引来完成查找</a:t>
            </a:r>
          </a:p>
        </p:txBody>
      </p:sp>
    </p:spTree>
    <p:extLst>
      <p:ext uri="{BB962C8B-B14F-4D97-AF65-F5344CB8AC3E}">
        <p14:creationId xmlns:p14="http://schemas.microsoft.com/office/powerpoint/2010/main" val="493104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BB9D4-3EC6-430B-A327-6C7D79C1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高性能索引策略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1B82B-EEA0-4B58-830C-697213B1D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查询条件中的列</a:t>
            </a:r>
            <a:endParaRPr lang="en-US" altLang="zh-CN" dirty="0"/>
          </a:p>
          <a:p>
            <a:r>
              <a:rPr lang="zh-CN" altLang="en-US" dirty="0"/>
              <a:t>前缀索引和索引选择性</a:t>
            </a:r>
            <a:endParaRPr lang="en-US" altLang="zh-CN" dirty="0"/>
          </a:p>
          <a:p>
            <a:r>
              <a:rPr lang="zh-CN" altLang="en-US" dirty="0"/>
              <a:t>多列索引（联合索引）</a:t>
            </a:r>
            <a:endParaRPr lang="en-US" altLang="zh-CN" dirty="0"/>
          </a:p>
          <a:p>
            <a:r>
              <a:rPr lang="zh-CN" altLang="en-US" dirty="0"/>
              <a:t>聚集索引</a:t>
            </a:r>
            <a:endParaRPr lang="en-US" altLang="zh-CN" dirty="0"/>
          </a:p>
          <a:p>
            <a:r>
              <a:rPr lang="zh-CN" altLang="en-US" dirty="0"/>
              <a:t>覆盖索引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0787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402DF-C13C-4363-B81C-63D8B286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查询条件中的列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A8AD6F-EC33-45F9-9107-FA7432242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查询条件中的列应该是独立的，不能是表达式的一部分</a:t>
            </a:r>
          </a:p>
        </p:txBody>
      </p:sp>
    </p:spTree>
    <p:extLst>
      <p:ext uri="{BB962C8B-B14F-4D97-AF65-F5344CB8AC3E}">
        <p14:creationId xmlns:p14="http://schemas.microsoft.com/office/powerpoint/2010/main" val="1237536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039E8-B649-451B-8F79-356A05D55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前缀索引和索引选择性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E3A900-3098-463B-A1AD-02A9FB3ED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索引很长的字符串时可以保存字符串前缀作为一列并创建索引</a:t>
            </a:r>
            <a:endParaRPr lang="en-US" altLang="zh-CN" dirty="0"/>
          </a:p>
          <a:p>
            <a:r>
              <a:rPr lang="zh-CN" altLang="en-US" dirty="0"/>
              <a:t>根据字符串前缀分析索引选择性</a:t>
            </a:r>
            <a:endParaRPr lang="en-US" altLang="zh-CN" dirty="0"/>
          </a:p>
          <a:p>
            <a:pPr lvl="1"/>
            <a:r>
              <a:rPr lang="zh-CN" altLang="en-US" dirty="0"/>
              <a:t>字符不能过长、较高的索引选择性</a:t>
            </a:r>
          </a:p>
        </p:txBody>
      </p:sp>
    </p:spTree>
    <p:extLst>
      <p:ext uri="{BB962C8B-B14F-4D97-AF65-F5344CB8AC3E}">
        <p14:creationId xmlns:p14="http://schemas.microsoft.com/office/powerpoint/2010/main" val="1167215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46317-D169-4613-A98C-AD09738E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多列索引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F6379D-2883-4BD3-AB1A-F409C8FD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查询条件中有多列时，多列索引优于多个独立的索引</a:t>
            </a:r>
            <a:endParaRPr lang="en-US" altLang="zh-CN" dirty="0"/>
          </a:p>
          <a:p>
            <a:r>
              <a:rPr lang="en-US" altLang="zh-CN" dirty="0"/>
              <a:t>MySQL</a:t>
            </a:r>
            <a:r>
              <a:rPr lang="zh-CN" altLang="en-US" dirty="0"/>
              <a:t>支持索引合并策略，多个独立的索引优于单个索引</a:t>
            </a:r>
            <a:endParaRPr lang="en-US" altLang="zh-CN" dirty="0"/>
          </a:p>
          <a:p>
            <a:r>
              <a:rPr lang="zh-CN" altLang="en-US" dirty="0"/>
              <a:t>选择合适的索引顺序</a:t>
            </a:r>
            <a:endParaRPr lang="en-US" altLang="zh-CN" dirty="0"/>
          </a:p>
          <a:p>
            <a:pPr lvl="1"/>
            <a:r>
              <a:rPr lang="zh-CN" altLang="en-US" dirty="0"/>
              <a:t>通常将具有更高选择性的列放在前面</a:t>
            </a:r>
          </a:p>
        </p:txBody>
      </p:sp>
    </p:spTree>
    <p:extLst>
      <p:ext uri="{BB962C8B-B14F-4D97-AF65-F5344CB8AC3E}">
        <p14:creationId xmlns:p14="http://schemas.microsoft.com/office/powerpoint/2010/main" val="2662265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A88C2-A8C7-47D6-82A8-032C326C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聚集索引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154317-24F2-4FB1-A088-92C31EA4F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聚集索引中数据行和键值紧凑地存储在一起，是最高效的索引方式</a:t>
            </a:r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pPr lvl="1"/>
            <a:r>
              <a:rPr lang="zh-CN" altLang="en-US" dirty="0"/>
              <a:t>聚集索引最大限度地提高了 </a:t>
            </a:r>
            <a:r>
              <a:rPr lang="en-US" altLang="zh-CN" dirty="0"/>
              <a:t>IO </a:t>
            </a:r>
            <a:r>
              <a:rPr lang="zh-CN" altLang="en-US" dirty="0"/>
              <a:t>性能，但如果数据放在内存中，优势就不大了</a:t>
            </a:r>
            <a:endParaRPr lang="en-US" altLang="zh-CN" dirty="0"/>
          </a:p>
          <a:p>
            <a:pPr lvl="1"/>
            <a:r>
              <a:rPr lang="zh-CN" altLang="en-US" dirty="0"/>
              <a:t>插入速度依赖主键顺序</a:t>
            </a:r>
            <a:endParaRPr lang="en-US" altLang="zh-CN" dirty="0"/>
          </a:p>
          <a:p>
            <a:pPr lvl="1"/>
            <a:r>
              <a:rPr lang="zh-CN" altLang="en-US" dirty="0"/>
              <a:t>更新代价高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1918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8EE9E-E427-46E2-8ACE-5D1F3A6A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覆盖索引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44A180-BA22-44D2-BBCB-C724978A6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索引优化时不光要考虑 </a:t>
            </a:r>
            <a:r>
              <a:rPr lang="en-US" altLang="zh-CN" dirty="0"/>
              <a:t>WHERE </a:t>
            </a:r>
            <a:r>
              <a:rPr lang="zh-CN" altLang="en-US" dirty="0"/>
              <a:t>条件，应当考虑整个查询</a:t>
            </a:r>
            <a:endParaRPr lang="en-US" altLang="zh-CN" dirty="0"/>
          </a:p>
          <a:p>
            <a:r>
              <a:rPr lang="zh-CN" altLang="en-US" dirty="0"/>
              <a:t>如果一个索引包含查询需要的所有字段， 就可以成为覆盖索引。</a:t>
            </a:r>
            <a:endParaRPr lang="en-US" altLang="zh-CN" dirty="0"/>
          </a:p>
          <a:p>
            <a:pPr lvl="1"/>
            <a:r>
              <a:rPr lang="zh-CN" altLang="en-US" dirty="0"/>
              <a:t>覆盖索引在 </a:t>
            </a:r>
            <a:r>
              <a:rPr lang="en-US" altLang="zh-CN" dirty="0"/>
              <a:t>MySQL </a:t>
            </a:r>
            <a:r>
              <a:rPr lang="zh-CN" altLang="en-US" dirty="0"/>
              <a:t>中是一种优化策略，在 </a:t>
            </a:r>
            <a:r>
              <a:rPr lang="en-US" altLang="zh-CN" dirty="0"/>
              <a:t>EXPLAIN </a:t>
            </a:r>
            <a:r>
              <a:rPr lang="zh-CN" altLang="en-US" dirty="0"/>
              <a:t>的 </a:t>
            </a:r>
            <a:r>
              <a:rPr lang="en-US" altLang="zh-CN" dirty="0"/>
              <a:t>Extra </a:t>
            </a:r>
            <a:r>
              <a:rPr lang="zh-CN" altLang="en-US" dirty="0"/>
              <a:t>列可以查看是否应用了覆盖索引。</a:t>
            </a:r>
            <a:endParaRPr lang="en-US" altLang="zh-CN" dirty="0"/>
          </a:p>
          <a:p>
            <a:pPr lvl="1"/>
            <a:r>
              <a:rPr lang="zh-CN" altLang="en-US" dirty="0"/>
              <a:t>在 </a:t>
            </a:r>
            <a:r>
              <a:rPr lang="en-US" altLang="zh-CN" dirty="0"/>
              <a:t>SQL Server </a:t>
            </a:r>
            <a:r>
              <a:rPr lang="zh-CN" altLang="en-US" dirty="0"/>
              <a:t>中可以创建专门的覆盖索引。</a:t>
            </a:r>
          </a:p>
        </p:txBody>
      </p:sp>
    </p:spTree>
    <p:extLst>
      <p:ext uri="{BB962C8B-B14F-4D97-AF65-F5344CB8AC3E}">
        <p14:creationId xmlns:p14="http://schemas.microsoft.com/office/powerpoint/2010/main" val="4063739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780B4-D71C-4C94-A5A2-ABC29A75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覆盖索引优化案例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E4EF9A-9926-4366-97A7-F0B2BF4FA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考虑以下查询（</a:t>
            </a:r>
            <a:r>
              <a:rPr lang="en-US" altLang="zh-CN" dirty="0"/>
              <a:t>sex</a:t>
            </a:r>
            <a:r>
              <a:rPr lang="zh-CN" altLang="en-US" dirty="0"/>
              <a:t>、</a:t>
            </a:r>
            <a:r>
              <a:rPr lang="en-US" altLang="zh-CN" dirty="0"/>
              <a:t>rating</a:t>
            </a:r>
            <a:r>
              <a:rPr lang="zh-CN" altLang="en-US" dirty="0"/>
              <a:t> 列存在联合索引）</a:t>
            </a:r>
            <a:endParaRPr lang="en-US" altLang="zh-CN" dirty="0"/>
          </a:p>
          <a:p>
            <a:pPr lvl="1"/>
            <a:r>
              <a:rPr lang="en-US" altLang="zh-CN" dirty="0"/>
              <a:t>SELECT </a:t>
            </a:r>
            <a:r>
              <a:rPr lang="zh-CN" altLang="en-US" dirty="0"/>
              <a:t>* </a:t>
            </a:r>
            <a:r>
              <a:rPr lang="en-US" altLang="zh-CN" dirty="0"/>
              <a:t>FROM profiles WHERE sex=‘M’ ORDER BY rating LIMIT 1000000,10</a:t>
            </a:r>
          </a:p>
          <a:p>
            <a:r>
              <a:rPr lang="zh-CN" altLang="en-US" dirty="0"/>
              <a:t>使用延迟关联和覆盖索引优化 （</a:t>
            </a:r>
            <a:r>
              <a:rPr lang="en-US" altLang="zh-CN" dirty="0"/>
              <a:t>sex</a:t>
            </a:r>
            <a:r>
              <a:rPr lang="zh-CN" altLang="en-US" dirty="0"/>
              <a:t>、</a:t>
            </a:r>
            <a:r>
              <a:rPr lang="en-US" altLang="zh-CN" dirty="0"/>
              <a:t>rating</a:t>
            </a:r>
            <a:r>
              <a:rPr lang="zh-CN" altLang="en-US" dirty="0"/>
              <a:t>、</a:t>
            </a:r>
            <a:r>
              <a:rPr lang="en-US" altLang="zh-CN" dirty="0"/>
              <a:t>id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SELECT * FROM profiles p INNER JOIN (</a:t>
            </a:r>
          </a:p>
          <a:p>
            <a:pPr lvl="1"/>
            <a:r>
              <a:rPr lang="en-US" altLang="zh-CN" dirty="0"/>
              <a:t>SELECT id FROM profiles WHERE sex=‘M’ ORDER BY rating LIMIT 1000000,10</a:t>
            </a:r>
          </a:p>
          <a:p>
            <a:pPr lvl="1"/>
            <a:r>
              <a:rPr lang="en-US" altLang="zh-CN" dirty="0"/>
              <a:t>) AS t ON p.id = t.id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504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9CA03-DFF4-4B45-A511-BAA330B8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重构查询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509F0-C789-42EE-8DB7-9053E0F0A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分而治之</a:t>
            </a:r>
            <a:endParaRPr lang="en-US" altLang="zh-CN" dirty="0"/>
          </a:p>
          <a:p>
            <a:r>
              <a:rPr lang="zh-CN" altLang="en-US" dirty="0"/>
              <a:t>切分查询</a:t>
            </a:r>
            <a:endParaRPr lang="en-US" altLang="zh-CN" dirty="0"/>
          </a:p>
          <a:p>
            <a:r>
              <a:rPr lang="zh-CN" altLang="en-US" dirty="0"/>
              <a:t>分解关联查询</a:t>
            </a:r>
            <a:endParaRPr lang="en-US" altLang="zh-CN" dirty="0"/>
          </a:p>
          <a:p>
            <a:r>
              <a:rPr lang="zh-CN" altLang="en-US" dirty="0"/>
              <a:t>优化特定类型的查询</a:t>
            </a:r>
          </a:p>
        </p:txBody>
      </p:sp>
    </p:spTree>
    <p:extLst>
      <p:ext uri="{BB962C8B-B14F-4D97-AF65-F5344CB8AC3E}">
        <p14:creationId xmlns:p14="http://schemas.microsoft.com/office/powerpoint/2010/main" val="241321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27FF7-3DF1-4575-9E3E-A0F966ED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一、数据库设计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6F7CE1-F657-4FE9-A21E-6665D79AF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r>
              <a:rPr lang="zh-CN" altLang="en-US" dirty="0"/>
              <a:t>、范式和反范式</a:t>
            </a:r>
            <a:endParaRPr lang="en-US" altLang="zh-CN" dirty="0"/>
          </a:p>
          <a:p>
            <a:r>
              <a:rPr lang="en-US" altLang="zh-CN" dirty="0"/>
              <a:t>1.2</a:t>
            </a:r>
            <a:r>
              <a:rPr lang="zh-CN" altLang="en-US" dirty="0"/>
              <a:t>、高阶表设计</a:t>
            </a:r>
            <a:endParaRPr lang="en-US" altLang="zh-CN" dirty="0"/>
          </a:p>
          <a:p>
            <a:r>
              <a:rPr lang="en-US" altLang="zh-CN" dirty="0"/>
              <a:t>1.3</a:t>
            </a:r>
            <a:r>
              <a:rPr lang="zh-CN" altLang="en-US" dirty="0"/>
              <a:t>、选择优化的数据类型</a:t>
            </a:r>
            <a:endParaRPr lang="en-US" altLang="zh-CN" dirty="0"/>
          </a:p>
          <a:p>
            <a:r>
              <a:rPr lang="en-US" altLang="zh-CN" dirty="0"/>
              <a:t>1.4</a:t>
            </a:r>
            <a:r>
              <a:rPr lang="zh-CN" altLang="en-US" dirty="0"/>
              <a:t>、</a:t>
            </a:r>
            <a:r>
              <a:rPr lang="en-US" altLang="zh-CN" dirty="0"/>
              <a:t>SQL </a:t>
            </a:r>
            <a:r>
              <a:rPr lang="zh-CN" altLang="en-US" dirty="0"/>
              <a:t>风格指南</a:t>
            </a:r>
          </a:p>
        </p:txBody>
      </p:sp>
    </p:spTree>
    <p:extLst>
      <p:ext uri="{BB962C8B-B14F-4D97-AF65-F5344CB8AC3E}">
        <p14:creationId xmlns:p14="http://schemas.microsoft.com/office/powerpoint/2010/main" val="1838965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8168CAA-04B6-45C6-84A6-0BFF04202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2.3 </a:t>
            </a:r>
            <a:r>
              <a:rPr lang="zh-CN" altLang="en-US" dirty="0">
                <a:solidFill>
                  <a:srgbClr val="FFFFFF"/>
                </a:solidFill>
              </a:rPr>
              <a:t>分而治之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6CBB0E-9EBA-4397-9AAD-51AE8EC15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扩展阅读：</a:t>
            </a:r>
            <a:endParaRPr lang="en-US" altLang="zh-CN" dirty="0">
              <a:solidFill>
                <a:srgbClr val="FFFFFF"/>
              </a:solidFill>
            </a:endParaRPr>
          </a:p>
          <a:p>
            <a:r>
              <a:rPr lang="en-US" altLang="zh-CN" dirty="0">
                <a:solidFill>
                  <a:srgbClr val="FFFFFF"/>
                </a:solidFill>
              </a:rPr>
              <a:t>《</a:t>
            </a:r>
            <a:r>
              <a:rPr lang="en-US" altLang="zh-CN" dirty="0" err="1">
                <a:solidFill>
                  <a:srgbClr val="FFFFFF"/>
                </a:solidFill>
              </a:rPr>
              <a:t>Sql</a:t>
            </a:r>
            <a:r>
              <a:rPr lang="en-US" altLang="zh-CN" dirty="0">
                <a:solidFill>
                  <a:srgbClr val="FFFFFF"/>
                </a:solidFill>
              </a:rPr>
              <a:t> Server</a:t>
            </a:r>
            <a:r>
              <a:rPr lang="zh-CN" altLang="en-US" dirty="0">
                <a:solidFill>
                  <a:srgbClr val="FFFFFF"/>
                </a:solidFill>
              </a:rPr>
              <a:t>进阶培训</a:t>
            </a:r>
            <a:r>
              <a:rPr lang="en-US" altLang="zh-CN" dirty="0">
                <a:solidFill>
                  <a:srgbClr val="FFFFFF"/>
                </a:solidFill>
              </a:rPr>
              <a:t>》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1934207-B1E8-48F4-B3D1-BE15BDABC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387921"/>
            <a:ext cx="6831503" cy="406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68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D5927-463F-4AE8-A6F1-C37E558C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切分查询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7F858D-708D-40D1-9B0E-DF3575591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举例：删除历史数据</a:t>
            </a:r>
            <a:endParaRPr lang="en-US" altLang="zh-CN" dirty="0"/>
          </a:p>
          <a:p>
            <a:r>
              <a:rPr lang="zh-CN" altLang="en-US" dirty="0"/>
              <a:t>伪代码：</a:t>
            </a:r>
            <a:endParaRPr lang="en-US" altLang="zh-CN" dirty="0"/>
          </a:p>
          <a:p>
            <a:r>
              <a:rPr lang="en-US" altLang="zh-CN" dirty="0" err="1"/>
              <a:t>rows_affected</a:t>
            </a:r>
            <a:r>
              <a:rPr lang="en-US" altLang="zh-CN" dirty="0"/>
              <a:t> = 0</a:t>
            </a:r>
          </a:p>
          <a:p>
            <a:r>
              <a:rPr lang="en-US" altLang="zh-CN" dirty="0"/>
              <a:t>do{</a:t>
            </a:r>
          </a:p>
          <a:p>
            <a:r>
              <a:rPr lang="en-US" altLang="zh-CN" dirty="0" err="1"/>
              <a:t>rows_affected</a:t>
            </a:r>
            <a:r>
              <a:rPr lang="en-US" altLang="zh-CN" dirty="0"/>
              <a:t> = execute(‘DELETE FROM </a:t>
            </a:r>
            <a:r>
              <a:rPr lang="en-US" altLang="zh-CN" dirty="0" err="1"/>
              <a:t>bigtable</a:t>
            </a:r>
            <a:r>
              <a:rPr lang="en-US" altLang="zh-CN" dirty="0"/>
              <a:t> WHERE created&lt;DATE_SUB(NOW(), INTERVAL 7 DAY) LIMIT 10000’)</a:t>
            </a:r>
          </a:p>
          <a:p>
            <a:r>
              <a:rPr lang="en-US" altLang="zh-CN" dirty="0"/>
              <a:t>} while </a:t>
            </a:r>
            <a:r>
              <a:rPr lang="en-US" altLang="zh-CN" dirty="0" err="1"/>
              <a:t>rows_affected</a:t>
            </a:r>
            <a:r>
              <a:rPr lang="en-US" altLang="zh-CN" dirty="0"/>
              <a:t> &gt;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421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63304-EE5F-48D8-9DC3-6B1F062C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分解关联查询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5209F-A25B-4D44-B5D8-2B206586F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举例：</a:t>
            </a:r>
            <a:endParaRPr lang="en-US" altLang="zh-CN" dirty="0"/>
          </a:p>
          <a:p>
            <a:pPr lvl="1"/>
            <a:r>
              <a:rPr lang="en-US" altLang="zh-CN" dirty="0"/>
              <a:t>SELECT </a:t>
            </a:r>
            <a:r>
              <a:rPr lang="zh-CN" altLang="en-US" dirty="0"/>
              <a:t>* </a:t>
            </a:r>
            <a:r>
              <a:rPr lang="en-US" altLang="zh-CN" dirty="0"/>
              <a:t>FROM user AS u JOIN </a:t>
            </a:r>
            <a:r>
              <a:rPr lang="en-US" altLang="zh-CN" dirty="0" err="1"/>
              <a:t>user_article</a:t>
            </a:r>
            <a:r>
              <a:rPr lang="en-US" altLang="zh-CN" dirty="0"/>
              <a:t> AS </a:t>
            </a:r>
            <a:r>
              <a:rPr lang="en-US" altLang="zh-CN" dirty="0" err="1"/>
              <a:t>ua</a:t>
            </a:r>
            <a:r>
              <a:rPr lang="en-US" altLang="zh-CN" dirty="0"/>
              <a:t> ON u.id=</a:t>
            </a:r>
            <a:r>
              <a:rPr lang="en-US" altLang="zh-CN" dirty="0" err="1"/>
              <a:t>ua.user_id</a:t>
            </a:r>
            <a:r>
              <a:rPr lang="en-US" altLang="zh-CN" dirty="0"/>
              <a:t> JOIN article ON </a:t>
            </a:r>
            <a:r>
              <a:rPr lang="en-US" altLang="zh-CN" dirty="0" err="1"/>
              <a:t>ua.article_id</a:t>
            </a:r>
            <a:r>
              <a:rPr lang="en-US" altLang="zh-CN" dirty="0"/>
              <a:t> = article.id WHERE u.name=‘who’</a:t>
            </a:r>
          </a:p>
          <a:p>
            <a:r>
              <a:rPr lang="zh-CN" altLang="en-US" dirty="0"/>
              <a:t>分解：</a:t>
            </a:r>
            <a:endParaRPr lang="en-US" altLang="zh-CN" dirty="0"/>
          </a:p>
          <a:p>
            <a:pPr lvl="1"/>
            <a:r>
              <a:rPr lang="en-US" altLang="zh-CN" dirty="0"/>
              <a:t>SELECT </a:t>
            </a:r>
            <a:r>
              <a:rPr lang="zh-CN" altLang="en-US" dirty="0"/>
              <a:t>* </a:t>
            </a:r>
            <a:r>
              <a:rPr lang="en-US" altLang="zh-CN" dirty="0"/>
              <a:t>FROM user where name=‘who’</a:t>
            </a:r>
          </a:p>
          <a:p>
            <a:pPr lvl="1"/>
            <a:r>
              <a:rPr lang="en-US" altLang="zh-CN" dirty="0"/>
              <a:t>SELECT * FROM </a:t>
            </a:r>
            <a:r>
              <a:rPr lang="en-US" altLang="zh-CN" dirty="0" err="1"/>
              <a:t>user_article</a:t>
            </a:r>
            <a:r>
              <a:rPr lang="en-US" altLang="zh-CN" dirty="0"/>
              <a:t> WHERE id=1</a:t>
            </a:r>
          </a:p>
          <a:p>
            <a:pPr lvl="1"/>
            <a:r>
              <a:rPr lang="en-US" altLang="zh-CN" dirty="0"/>
              <a:t>SELECT * FROM article WHERE id in (1,2,3,4)</a:t>
            </a:r>
          </a:p>
          <a:p>
            <a:r>
              <a:rPr lang="zh-CN" altLang="en-US" dirty="0"/>
              <a:t>优点：</a:t>
            </a:r>
            <a:endParaRPr lang="en-US" altLang="zh-CN" dirty="0"/>
          </a:p>
          <a:p>
            <a:pPr lvl="1"/>
            <a:r>
              <a:rPr lang="zh-CN" altLang="en-US" dirty="0"/>
              <a:t>缓存效率更高（缓存粒度更细，更易重复利用）</a:t>
            </a:r>
            <a:endParaRPr lang="en-US" altLang="zh-CN" dirty="0"/>
          </a:p>
          <a:p>
            <a:pPr lvl="1"/>
            <a:r>
              <a:rPr lang="zh-CN" altLang="en-US" dirty="0"/>
              <a:t>减少锁竞争</a:t>
            </a:r>
            <a:endParaRPr lang="en-US" altLang="zh-CN" dirty="0"/>
          </a:p>
          <a:p>
            <a:pPr lvl="1"/>
            <a:r>
              <a:rPr lang="zh-CN" altLang="en-US" dirty="0"/>
              <a:t>数据库容易拆分，更容易扩展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664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E6003-579A-4C2B-A18F-FC5438CF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优化特定类型的查询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551743-7388-43B1-88F7-D69D349A5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优化 </a:t>
            </a:r>
            <a:r>
              <a:rPr lang="en-US" altLang="zh-CN" dirty="0"/>
              <a:t>COUNT</a:t>
            </a:r>
            <a:r>
              <a:rPr lang="zh-CN" altLang="en-US" dirty="0"/>
              <a:t> 查询</a:t>
            </a:r>
            <a:endParaRPr lang="en-US" altLang="zh-CN" dirty="0"/>
          </a:p>
          <a:p>
            <a:pPr lvl="1"/>
            <a:r>
              <a:rPr lang="zh-CN" altLang="en-US" dirty="0"/>
              <a:t>原查询：</a:t>
            </a:r>
            <a:r>
              <a:rPr lang="en-US" altLang="zh-CN" dirty="0"/>
              <a:t>SELECT COUNT(*) FROM users WHERE id&gt;5</a:t>
            </a:r>
          </a:p>
          <a:p>
            <a:pPr lvl="1"/>
            <a:r>
              <a:rPr lang="zh-CN" altLang="en-US" dirty="0"/>
              <a:t>优化后</a:t>
            </a:r>
            <a:r>
              <a:rPr lang="en-US" altLang="zh-CN" dirty="0"/>
              <a:t>(</a:t>
            </a:r>
            <a:r>
              <a:rPr lang="en-US" altLang="zh-CN" dirty="0" err="1"/>
              <a:t>MyISAM</a:t>
            </a:r>
            <a:r>
              <a:rPr lang="zh-CN" altLang="en-US" dirty="0"/>
              <a:t>引擎场景下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/>
              <a:t>SELECT (SELECT COUNT(*) FROM users) – COUNT(*) FROM users WHERE id&lt;=5</a:t>
            </a:r>
          </a:p>
          <a:p>
            <a:pPr lvl="1"/>
            <a:r>
              <a:rPr lang="zh-CN" altLang="en-US" dirty="0"/>
              <a:t>使用 </a:t>
            </a:r>
            <a:r>
              <a:rPr lang="en-US" altLang="zh-CN" dirty="0"/>
              <a:t>EXPLAIN </a:t>
            </a:r>
            <a:r>
              <a:rPr lang="zh-CN" altLang="en-US" dirty="0"/>
              <a:t>中的近似值或系统表中存储的统计值（不准确）</a:t>
            </a:r>
            <a:endParaRPr lang="en-US" altLang="zh-CN" dirty="0"/>
          </a:p>
          <a:p>
            <a:pPr lvl="1"/>
            <a:r>
              <a:rPr lang="zh-CN" altLang="en-US" dirty="0"/>
              <a:t>架构层面优化，增加汇总表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优化子查询</a:t>
            </a:r>
            <a:endParaRPr lang="en-US" altLang="zh-CN" dirty="0"/>
          </a:p>
          <a:p>
            <a:pPr lvl="1"/>
            <a:r>
              <a:rPr lang="zh-CN" altLang="en-US" dirty="0"/>
              <a:t>使用 </a:t>
            </a:r>
            <a:r>
              <a:rPr lang="en-US" altLang="zh-CN" dirty="0"/>
              <a:t>CTE with </a:t>
            </a:r>
            <a:r>
              <a:rPr lang="zh-CN" altLang="en-US" dirty="0"/>
              <a:t>语句（</a:t>
            </a:r>
            <a:r>
              <a:rPr lang="en-US" altLang="zh-CN" dirty="0"/>
              <a:t>8.0 </a:t>
            </a:r>
            <a:r>
              <a:rPr lang="zh-CN" altLang="en-US" dirty="0"/>
              <a:t>新增）</a:t>
            </a:r>
            <a:endParaRPr lang="en-US" altLang="zh-CN" dirty="0"/>
          </a:p>
          <a:p>
            <a:r>
              <a:rPr lang="zh-CN" altLang="en-US" dirty="0"/>
              <a:t>优化 </a:t>
            </a:r>
            <a:r>
              <a:rPr lang="en-US" altLang="zh-CN" dirty="0"/>
              <a:t>GROUP BY</a:t>
            </a:r>
          </a:p>
          <a:p>
            <a:pPr lvl="1"/>
            <a:r>
              <a:rPr lang="zh-CN" altLang="en-US" dirty="0"/>
              <a:t>使用标志列进行分组</a:t>
            </a:r>
            <a:endParaRPr lang="en-US" altLang="zh-CN" dirty="0"/>
          </a:p>
          <a:p>
            <a:r>
              <a:rPr lang="zh-CN" altLang="en-US" dirty="0"/>
              <a:t>优化 </a:t>
            </a:r>
            <a:r>
              <a:rPr lang="en-US" altLang="zh-CN" dirty="0"/>
              <a:t>LIMIT </a:t>
            </a:r>
            <a:r>
              <a:rPr lang="zh-CN" altLang="en-US" dirty="0"/>
              <a:t>分页</a:t>
            </a:r>
            <a:endParaRPr lang="en-US" altLang="zh-CN" dirty="0"/>
          </a:p>
          <a:p>
            <a:pPr lvl="1"/>
            <a:r>
              <a:rPr lang="zh-CN" altLang="en-US" dirty="0"/>
              <a:t>记录上一页结束 </a:t>
            </a:r>
            <a:r>
              <a:rPr lang="en-US" altLang="zh-CN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40326648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CCB6E-44EA-4A8F-81B0-A4B577976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三、放飞想象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1E84E-FD52-4661-B21D-072AA00EE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 MySQL </a:t>
            </a:r>
            <a:r>
              <a:rPr lang="zh-CN" altLang="en-US" dirty="0"/>
              <a:t>能力</a:t>
            </a:r>
            <a:endParaRPr lang="en-US" altLang="zh-CN" dirty="0"/>
          </a:p>
          <a:p>
            <a:r>
              <a:rPr lang="en-US" altLang="zh-CN" dirty="0"/>
              <a:t>3.2 MySQL </a:t>
            </a:r>
            <a:r>
              <a:rPr lang="zh-CN" altLang="en-US" dirty="0"/>
              <a:t>高级特性</a:t>
            </a:r>
            <a:endParaRPr lang="en-US" altLang="zh-CN" dirty="0"/>
          </a:p>
          <a:p>
            <a:r>
              <a:rPr lang="en-US" altLang="zh-CN" dirty="0"/>
              <a:t>3.3 MySQL </a:t>
            </a:r>
            <a:r>
              <a:rPr lang="zh-CN" altLang="en-US" dirty="0"/>
              <a:t>流行分支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6401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9AFAE-A0EE-4A44-83D9-50B6F5D8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MySQL </a:t>
            </a:r>
            <a:r>
              <a:rPr lang="zh-CN" altLang="en-US" dirty="0"/>
              <a:t>能力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53054-198B-47AF-9E21-CB31251A2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MySQL </a:t>
            </a:r>
            <a:r>
              <a:rPr lang="zh-CN" altLang="en-US" dirty="0"/>
              <a:t>还可以实现以下功能（虽然不是最佳方式）</a:t>
            </a:r>
            <a:endParaRPr lang="en-US" altLang="zh-CN" dirty="0"/>
          </a:p>
          <a:p>
            <a:pPr lvl="1"/>
            <a:r>
              <a:rPr lang="zh-CN" altLang="en-US" dirty="0"/>
              <a:t>分布式锁</a:t>
            </a:r>
            <a:endParaRPr lang="en-US" altLang="zh-CN" dirty="0"/>
          </a:p>
          <a:p>
            <a:pPr lvl="1"/>
            <a:r>
              <a:rPr lang="zh-CN" altLang="en-US" dirty="0"/>
              <a:t>缓存</a:t>
            </a:r>
            <a:endParaRPr lang="en-US" altLang="zh-CN" dirty="0"/>
          </a:p>
          <a:p>
            <a:pPr lvl="1"/>
            <a:r>
              <a:rPr lang="zh-CN" altLang="en-US" dirty="0"/>
              <a:t>队列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016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A7575-C122-4F01-A310-4F17CB8D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MySQL </a:t>
            </a:r>
            <a:r>
              <a:rPr lang="zh-CN" altLang="en-US" dirty="0"/>
              <a:t>高级特性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387402-F999-47C1-8A47-FF22F7ABB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插件系统</a:t>
            </a:r>
            <a:endParaRPr lang="en-US" altLang="zh-CN" dirty="0"/>
          </a:p>
          <a:p>
            <a:pPr lvl="1"/>
            <a:r>
              <a:rPr lang="zh-CN" altLang="en-US" dirty="0"/>
              <a:t>比如：</a:t>
            </a:r>
            <a:r>
              <a:rPr lang="en-US" altLang="zh-CN" dirty="0"/>
              <a:t>Sphinx </a:t>
            </a:r>
            <a:r>
              <a:rPr lang="zh-CN" altLang="en-US" dirty="0"/>
              <a:t>全文索引插件</a:t>
            </a:r>
            <a:endParaRPr lang="en-US" altLang="zh-CN" dirty="0"/>
          </a:p>
          <a:p>
            <a:r>
              <a:rPr lang="zh-CN" altLang="en-US" dirty="0"/>
              <a:t>复制</a:t>
            </a:r>
            <a:endParaRPr lang="en-US" altLang="zh-CN" dirty="0"/>
          </a:p>
          <a:p>
            <a:pPr lvl="1"/>
            <a:r>
              <a:rPr lang="en-US" altLang="zh-CN" dirty="0"/>
              <a:t>canal </a:t>
            </a:r>
            <a:r>
              <a:rPr lang="zh-CN" altLang="en-US" dirty="0"/>
              <a:t>开源项目</a:t>
            </a:r>
            <a:r>
              <a:rPr lang="en-US" altLang="zh-CN" dirty="0"/>
              <a:t>——</a:t>
            </a:r>
            <a:r>
              <a:rPr lang="zh-CN" altLang="en-US" dirty="0"/>
              <a:t>利用 </a:t>
            </a:r>
            <a:r>
              <a:rPr lang="en-US" altLang="zh-CN" dirty="0" err="1"/>
              <a:t>MySql</a:t>
            </a:r>
            <a:r>
              <a:rPr lang="en-US" altLang="zh-CN" dirty="0"/>
              <a:t> </a:t>
            </a:r>
            <a:r>
              <a:rPr lang="zh-CN" altLang="en-US" dirty="0"/>
              <a:t>主从复制架构实现 </a:t>
            </a:r>
            <a:r>
              <a:rPr lang="en-US" altLang="zh-CN" dirty="0" err="1"/>
              <a:t>binlog</a:t>
            </a:r>
            <a:r>
              <a:rPr lang="en-US" altLang="zh-CN" dirty="0"/>
              <a:t> </a:t>
            </a:r>
            <a:r>
              <a:rPr lang="zh-CN" altLang="en-US" dirty="0"/>
              <a:t>增量订阅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58583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9F96C-B4B4-4EEC-8925-CDE26447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MySQL </a:t>
            </a:r>
            <a:r>
              <a:rPr lang="zh-CN" altLang="en-US" dirty="0"/>
              <a:t>流行分支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11F7AC-B0E9-4683-83DB-F610AD20A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MariaDB</a:t>
            </a:r>
          </a:p>
          <a:p>
            <a:pPr lvl="1"/>
            <a:r>
              <a:rPr lang="zh-CN" altLang="en-US" dirty="0"/>
              <a:t>支持使用 </a:t>
            </a:r>
            <a:r>
              <a:rPr lang="en-US" altLang="zh-CN" dirty="0" err="1"/>
              <a:t>rocksdb</a:t>
            </a:r>
            <a:r>
              <a:rPr lang="en-US" altLang="zh-CN" dirty="0"/>
              <a:t> </a:t>
            </a:r>
            <a:r>
              <a:rPr lang="zh-CN" altLang="en-US" dirty="0"/>
              <a:t>引擎（</a:t>
            </a:r>
            <a:r>
              <a:rPr lang="en-US" altLang="zh-CN" dirty="0"/>
              <a:t>LSM </a:t>
            </a:r>
            <a:r>
              <a:rPr lang="zh-CN" altLang="en-US" dirty="0"/>
              <a:t>存储引擎）</a:t>
            </a:r>
            <a:endParaRPr lang="en-US" altLang="zh-CN" dirty="0"/>
          </a:p>
          <a:p>
            <a:r>
              <a:rPr lang="en-US" altLang="zh-CN" dirty="0" err="1"/>
              <a:t>Percona</a:t>
            </a:r>
            <a:endParaRPr lang="en-US" altLang="zh-CN" dirty="0"/>
          </a:p>
          <a:p>
            <a:pPr lvl="1"/>
            <a:r>
              <a:rPr lang="zh-CN" altLang="en-US" dirty="0"/>
              <a:t>性能最好的 </a:t>
            </a:r>
            <a:r>
              <a:rPr lang="en-US" altLang="zh-CN" dirty="0"/>
              <a:t>MySQL </a:t>
            </a:r>
            <a:r>
              <a:rPr lang="zh-CN" altLang="en-US" dirty="0"/>
              <a:t>分支</a:t>
            </a:r>
          </a:p>
        </p:txBody>
      </p:sp>
    </p:spTree>
    <p:extLst>
      <p:ext uri="{BB962C8B-B14F-4D97-AF65-F5344CB8AC3E}">
        <p14:creationId xmlns:p14="http://schemas.microsoft.com/office/powerpoint/2010/main" val="44671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220E2-2949-4578-92B1-1E2BA810E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数据库三大范式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B27C1-4F6A-49CB-AE26-97E537740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第一范式</a:t>
            </a:r>
            <a:endParaRPr lang="en-US" altLang="zh-CN" dirty="0"/>
          </a:p>
          <a:p>
            <a:pPr lvl="1"/>
            <a:r>
              <a:rPr lang="zh-CN" altLang="en-US" dirty="0"/>
              <a:t>所谓第一范式（</a:t>
            </a:r>
            <a:r>
              <a:rPr lang="en-US" altLang="zh-CN" dirty="0"/>
              <a:t>1NF</a:t>
            </a:r>
            <a:r>
              <a:rPr lang="zh-CN" altLang="en-US" dirty="0"/>
              <a:t>）是指在关系模型中，对于添加的一个规范要求，所有的域都应该是原子性的，即数据库表的每一列都是不可分割的原子数据项，而不能是集合，数组，记录等非原子数据项。</a:t>
            </a:r>
            <a:endParaRPr lang="en-US" altLang="zh-CN" dirty="0"/>
          </a:p>
          <a:p>
            <a:r>
              <a:rPr lang="zh-CN" altLang="en-US" dirty="0"/>
              <a:t>第二范式</a:t>
            </a:r>
            <a:endParaRPr lang="en-US" altLang="zh-CN" dirty="0"/>
          </a:p>
          <a:p>
            <a:pPr lvl="1"/>
            <a:r>
              <a:rPr lang="zh-CN" altLang="en-US" dirty="0"/>
              <a:t>第二范式（</a:t>
            </a:r>
            <a:r>
              <a:rPr lang="en-US" altLang="zh-CN" dirty="0"/>
              <a:t>2NF</a:t>
            </a:r>
            <a:r>
              <a:rPr lang="zh-CN" altLang="en-US" dirty="0"/>
              <a:t>）要求数据库表中的每个实例或记录必须可以被唯一地区分。</a:t>
            </a:r>
            <a:endParaRPr lang="en-US" altLang="zh-CN" dirty="0"/>
          </a:p>
          <a:p>
            <a:r>
              <a:rPr lang="zh-CN" altLang="en-US" dirty="0"/>
              <a:t>第三范式</a:t>
            </a:r>
            <a:endParaRPr lang="en-US" altLang="zh-CN" dirty="0"/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第三范式（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3NF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）要求一个关系中不包含已在其它关系已包含的非主关键字信息。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2078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6BC7D-5DFD-4B3F-852A-706AB2C9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范式化的优点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4509C4-F012-46C5-A566-40DE9AC6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适合写密集的场景，范式化的更新操作通常比反范式化更快。</a:t>
            </a:r>
            <a:endParaRPr lang="en-US" altLang="zh-CN" dirty="0"/>
          </a:p>
          <a:p>
            <a:r>
              <a:rPr lang="zh-CN" altLang="en-US" dirty="0"/>
              <a:t>当数据较好地范式化时，就只有很少或者没有重复数据，只需修改更少的数据。</a:t>
            </a:r>
            <a:endParaRPr lang="en-US" altLang="zh-CN" dirty="0"/>
          </a:p>
          <a:p>
            <a:r>
              <a:rPr lang="zh-CN" altLang="en-US" dirty="0"/>
              <a:t>范式化的表通常更小。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47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8DDC3-0F26-491D-B456-A3678E918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范式化的缺点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34D2F0-5B37-465D-9338-1E12E80C3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范式化设计的 </a:t>
            </a:r>
            <a:r>
              <a:rPr lang="en-US" altLang="zh-CN" dirty="0"/>
              <a:t>schema </a:t>
            </a:r>
            <a:r>
              <a:rPr lang="zh-CN" altLang="en-US" dirty="0"/>
              <a:t>的缺点是通常需要关联查询，关联查询代价昂贵，也可能使一些索引策略无效。</a:t>
            </a:r>
          </a:p>
        </p:txBody>
      </p:sp>
    </p:spTree>
    <p:extLst>
      <p:ext uri="{BB962C8B-B14F-4D97-AF65-F5344CB8AC3E}">
        <p14:creationId xmlns:p14="http://schemas.microsoft.com/office/powerpoint/2010/main" val="522811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19CE8-C71B-42F8-A39D-07133461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反范式化设计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303D6E-A4B0-4E70-A0F9-EFCB97A37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列中可以保存对象数据，如 </a:t>
            </a:r>
            <a:r>
              <a:rPr lang="en-US" altLang="zh-CN" dirty="0"/>
              <a:t>json </a:t>
            </a:r>
            <a:r>
              <a:rPr lang="zh-CN" altLang="en-US" dirty="0"/>
              <a:t>字符、拼接数组等。</a:t>
            </a:r>
            <a:endParaRPr lang="en-US" altLang="zh-CN" dirty="0"/>
          </a:p>
          <a:p>
            <a:r>
              <a:rPr lang="zh-CN" altLang="en-US" dirty="0"/>
              <a:t>非主键数据可以存在于多张表中，数据可以冗余。</a:t>
            </a:r>
          </a:p>
        </p:txBody>
      </p:sp>
    </p:spTree>
    <p:extLst>
      <p:ext uri="{BB962C8B-B14F-4D97-AF65-F5344CB8AC3E}">
        <p14:creationId xmlns:p14="http://schemas.microsoft.com/office/powerpoint/2010/main" val="549658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0571D-C883-4B5C-B040-DEDEE0F5E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反范式的优点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50A4C1-6044-410E-8B31-D100F6260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更好地避免关联查询。</a:t>
            </a:r>
            <a:endParaRPr lang="en-US" altLang="zh-CN" dirty="0"/>
          </a:p>
          <a:p>
            <a:r>
              <a:rPr lang="zh-CN" altLang="en-US" dirty="0"/>
              <a:t>单表查询能使用更有效的索引策略。</a:t>
            </a:r>
          </a:p>
        </p:txBody>
      </p:sp>
    </p:spTree>
    <p:extLst>
      <p:ext uri="{BB962C8B-B14F-4D97-AF65-F5344CB8AC3E}">
        <p14:creationId xmlns:p14="http://schemas.microsoft.com/office/powerpoint/2010/main" val="1981797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9754A-A4A4-41B5-9CFE-86F6066F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反范式的缺点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A045FC-51CC-4C17-A249-5AAF201A0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数据冗余在多处，更新困难（保证事务一致性、容易遗漏）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66047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1629</Words>
  <Application>Microsoft Office PowerPoint</Application>
  <PresentationFormat>宽屏</PresentationFormat>
  <Paragraphs>187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arial</vt:lpstr>
      <vt:lpstr>Franklin Gothic Book</vt:lpstr>
      <vt:lpstr>Franklin Gothic Demi</vt:lpstr>
      <vt:lpstr>Gill Sans MT</vt:lpstr>
      <vt:lpstr>Wingdings 2</vt:lpstr>
      <vt:lpstr>DividendVTI</vt:lpstr>
      <vt:lpstr>MySql  工作指南</vt:lpstr>
      <vt:lpstr>MySQL 工作指南</vt:lpstr>
      <vt:lpstr>一、数据库设计</vt:lpstr>
      <vt:lpstr>1.1 数据库三大范式</vt:lpstr>
      <vt:lpstr>1.1 范式化的优点</vt:lpstr>
      <vt:lpstr>1.1 范式化的缺点</vt:lpstr>
      <vt:lpstr>1.1 反范式化设计</vt:lpstr>
      <vt:lpstr>1.1 反范式的优点</vt:lpstr>
      <vt:lpstr>1.1 反范式的缺点</vt:lpstr>
      <vt:lpstr>1.1 混用范式化和反范式化</vt:lpstr>
      <vt:lpstr>1.1 什么时候使用范式化设计</vt:lpstr>
      <vt:lpstr>1.2 高阶表设计</vt:lpstr>
      <vt:lpstr>1.2 高阶表设计 – 计数器表技巧</vt:lpstr>
      <vt:lpstr>1.3 选择优化的数据类型</vt:lpstr>
      <vt:lpstr>1.4 SQL 风格指南</vt:lpstr>
      <vt:lpstr>二、性能优化</vt:lpstr>
      <vt:lpstr>2.1 诊断问题</vt:lpstr>
      <vt:lpstr>2.2 索引优化</vt:lpstr>
      <vt:lpstr>2.2 索引存储结构</vt:lpstr>
      <vt:lpstr>2.2 B-Tree 索引</vt:lpstr>
      <vt:lpstr>2.2 HASH 索引</vt:lpstr>
      <vt:lpstr>2.2 高性能索引策略</vt:lpstr>
      <vt:lpstr>2.2 查询条件中的列</vt:lpstr>
      <vt:lpstr>2.2 前缀索引和索引选择性</vt:lpstr>
      <vt:lpstr>2.2 多列索引</vt:lpstr>
      <vt:lpstr>2.2 聚集索引</vt:lpstr>
      <vt:lpstr>2.2 覆盖索引</vt:lpstr>
      <vt:lpstr>2.2 覆盖索引优化案例</vt:lpstr>
      <vt:lpstr>2.3 重构查询</vt:lpstr>
      <vt:lpstr>2.3 分而治之</vt:lpstr>
      <vt:lpstr>2.3 切分查询</vt:lpstr>
      <vt:lpstr>2.3 分解关联查询</vt:lpstr>
      <vt:lpstr>2.3 优化特定类型的查询</vt:lpstr>
      <vt:lpstr>三、放飞想象</vt:lpstr>
      <vt:lpstr>3.1 MySQL 能力</vt:lpstr>
      <vt:lpstr>3.2 MySQL 高级特性</vt:lpstr>
      <vt:lpstr>3.3 MySQL 流行分支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 工作指南</dc:title>
  <dc:creator>L C</dc:creator>
  <cp:lastModifiedBy>L C</cp:lastModifiedBy>
  <cp:revision>1</cp:revision>
  <dcterms:created xsi:type="dcterms:W3CDTF">2020-10-22T07:47:30Z</dcterms:created>
  <dcterms:modified xsi:type="dcterms:W3CDTF">2020-12-26T11:37:04Z</dcterms:modified>
</cp:coreProperties>
</file>