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2" r:id="rId6"/>
    <p:sldId id="273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91" r:id="rId19"/>
    <p:sldId id="294" r:id="rId20"/>
    <p:sldId id="295" r:id="rId21"/>
    <p:sldId id="292" r:id="rId22"/>
    <p:sldId id="293" r:id="rId23"/>
    <p:sldId id="296" r:id="rId24"/>
    <p:sldId id="297" r:id="rId25"/>
    <p:sldId id="299" r:id="rId26"/>
    <p:sldId id="298" r:id="rId27"/>
    <p:sldId id="300" r:id="rId28"/>
    <p:sldId id="301" r:id="rId29"/>
    <p:sldId id="302" r:id="rId30"/>
    <p:sldId id="308" r:id="rId31"/>
    <p:sldId id="307" r:id="rId32"/>
    <p:sldId id="303" r:id="rId33"/>
    <p:sldId id="304" r:id="rId34"/>
    <p:sldId id="305" r:id="rId35"/>
    <p:sldId id="306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271" r:id="rId45"/>
    <p:sldId id="290" r:id="rId46"/>
    <p:sldId id="288" r:id="rId47"/>
    <p:sldId id="272" r:id="rId48"/>
    <p:sldId id="285" r:id="rId49"/>
    <p:sldId id="274" r:id="rId50"/>
    <p:sldId id="276" r:id="rId51"/>
    <p:sldId id="278" r:id="rId52"/>
    <p:sldId id="277" r:id="rId53"/>
    <p:sldId id="275" r:id="rId54"/>
    <p:sldId id="279" r:id="rId55"/>
    <p:sldId id="280" r:id="rId56"/>
    <p:sldId id="281" r:id="rId57"/>
    <p:sldId id="282" r:id="rId58"/>
    <p:sldId id="283" r:id="rId59"/>
    <p:sldId id="284" r:id="rId60"/>
    <p:sldId id="286" r:id="rId61"/>
    <p:sldId id="287" r:id="rId62"/>
    <p:sldId id="317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8202A-6C6D-40CF-8001-263A14EFD019}" v="2" dt="2020-12-26T11:34:57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C" userId="b2ab03cb3a061828" providerId="LiveId" clId="{833EA404-3BB4-4BE4-AFAD-080E2125C9F5}"/>
    <pc:docChg chg="undo redo custSel mod addSld delSld modSld sldOrd">
      <pc:chgData name="L C" userId="b2ab03cb3a061828" providerId="LiveId" clId="{833EA404-3BB4-4BE4-AFAD-080E2125C9F5}" dt="2020-11-30T11:20:33.226" v="9674"/>
      <pc:docMkLst>
        <pc:docMk/>
      </pc:docMkLst>
      <pc:sldChg chg="addSp delSp modSp new mod setBg">
        <pc:chgData name="L C" userId="b2ab03cb3a061828" providerId="LiveId" clId="{833EA404-3BB4-4BE4-AFAD-080E2125C9F5}" dt="2020-11-26T08:53:55.867" v="44" actId="26606"/>
        <pc:sldMkLst>
          <pc:docMk/>
          <pc:sldMk cId="1793059401" sldId="256"/>
        </pc:sldMkLst>
        <pc:spChg chg="mod">
          <ac:chgData name="L C" userId="b2ab03cb3a061828" providerId="LiveId" clId="{833EA404-3BB4-4BE4-AFAD-080E2125C9F5}" dt="2020-11-26T08:53:55.867" v="44" actId="26606"/>
          <ac:spMkLst>
            <pc:docMk/>
            <pc:sldMk cId="1793059401" sldId="256"/>
            <ac:spMk id="2" creationId="{8F8BD423-D6A6-4A46-80DB-A82D92A20C8D}"/>
          </ac:spMkLst>
        </pc:spChg>
        <pc:spChg chg="mod">
          <ac:chgData name="L C" userId="b2ab03cb3a061828" providerId="LiveId" clId="{833EA404-3BB4-4BE4-AFAD-080E2125C9F5}" dt="2020-11-26T08:53:55.867" v="44" actId="26606"/>
          <ac:spMkLst>
            <pc:docMk/>
            <pc:sldMk cId="1793059401" sldId="256"/>
            <ac:spMk id="3" creationId="{10E0FA2E-824F-49E6-9B36-452ACAF491DB}"/>
          </ac:spMkLst>
        </pc:spChg>
        <pc:picChg chg="add del">
          <ac:chgData name="L C" userId="b2ab03cb3a061828" providerId="LiveId" clId="{833EA404-3BB4-4BE4-AFAD-080E2125C9F5}" dt="2020-11-26T08:53:42.107" v="37" actId="26606"/>
          <ac:picMkLst>
            <pc:docMk/>
            <pc:sldMk cId="1793059401" sldId="256"/>
            <ac:picMk id="7" creationId="{9F97B023-AD15-4A93-B907-A6ADF1229792}"/>
          </ac:picMkLst>
        </pc:picChg>
        <pc:picChg chg="add del">
          <ac:chgData name="L C" userId="b2ab03cb3a061828" providerId="LiveId" clId="{833EA404-3BB4-4BE4-AFAD-080E2125C9F5}" dt="2020-11-26T08:53:46.936" v="39" actId="26606"/>
          <ac:picMkLst>
            <pc:docMk/>
            <pc:sldMk cId="1793059401" sldId="256"/>
            <ac:picMk id="9" creationId="{7E175BC6-2F3B-4012-B43F-7F883C52726D}"/>
          </ac:picMkLst>
        </pc:picChg>
        <pc:picChg chg="add del">
          <ac:chgData name="L C" userId="b2ab03cb3a061828" providerId="LiveId" clId="{833EA404-3BB4-4BE4-AFAD-080E2125C9F5}" dt="2020-11-26T08:53:52.237" v="41" actId="26606"/>
          <ac:picMkLst>
            <pc:docMk/>
            <pc:sldMk cId="1793059401" sldId="256"/>
            <ac:picMk id="11" creationId="{9F97B023-AD15-4A93-B907-A6ADF1229792}"/>
          </ac:picMkLst>
        </pc:picChg>
        <pc:picChg chg="add del">
          <ac:chgData name="L C" userId="b2ab03cb3a061828" providerId="LiveId" clId="{833EA404-3BB4-4BE4-AFAD-080E2125C9F5}" dt="2020-11-26T08:53:55.847" v="43" actId="26606"/>
          <ac:picMkLst>
            <pc:docMk/>
            <pc:sldMk cId="1793059401" sldId="256"/>
            <ac:picMk id="13" creationId="{7E175BC6-2F3B-4012-B43F-7F883C52726D}"/>
          </ac:picMkLst>
        </pc:picChg>
        <pc:picChg chg="add">
          <ac:chgData name="L C" userId="b2ab03cb3a061828" providerId="LiveId" clId="{833EA404-3BB4-4BE4-AFAD-080E2125C9F5}" dt="2020-11-26T08:53:55.867" v="44" actId="26606"/>
          <ac:picMkLst>
            <pc:docMk/>
            <pc:sldMk cId="1793059401" sldId="256"/>
            <ac:picMk id="15" creationId="{9F97B023-AD15-4A93-B907-A6ADF1229792}"/>
          </ac:picMkLst>
        </pc:picChg>
      </pc:sldChg>
      <pc:sldChg chg="addSp delSp modSp new mod setBg">
        <pc:chgData name="L C" userId="b2ab03cb3a061828" providerId="LiveId" clId="{833EA404-3BB4-4BE4-AFAD-080E2125C9F5}" dt="2020-11-29T10:10:43.004" v="3901"/>
        <pc:sldMkLst>
          <pc:docMk/>
          <pc:sldMk cId="1861817843" sldId="257"/>
        </pc:sldMkLst>
        <pc:spChg chg="mod">
          <ac:chgData name="L C" userId="b2ab03cb3a061828" providerId="LiveId" clId="{833EA404-3BB4-4BE4-AFAD-080E2125C9F5}" dt="2020-11-29T09:16:03.945" v="1935" actId="26606"/>
          <ac:spMkLst>
            <pc:docMk/>
            <pc:sldMk cId="1861817843" sldId="257"/>
            <ac:spMk id="2" creationId="{14BB6466-EFB3-43FF-9228-2F4378EB5590}"/>
          </ac:spMkLst>
        </pc:spChg>
        <pc:spChg chg="del mod">
          <ac:chgData name="L C" userId="b2ab03cb3a061828" providerId="LiveId" clId="{833EA404-3BB4-4BE4-AFAD-080E2125C9F5}" dt="2020-11-29T09:16:03.945" v="1935" actId="26606"/>
          <ac:spMkLst>
            <pc:docMk/>
            <pc:sldMk cId="1861817843" sldId="257"/>
            <ac:spMk id="3" creationId="{25B1B41C-AC53-463B-BDEE-CC59DD18ADEC}"/>
          </ac:spMkLst>
        </pc:spChg>
        <pc:graphicFrameChg chg="add mod">
          <ac:chgData name="L C" userId="b2ab03cb3a061828" providerId="LiveId" clId="{833EA404-3BB4-4BE4-AFAD-080E2125C9F5}" dt="2020-11-29T10:10:43.004" v="3901"/>
          <ac:graphicFrameMkLst>
            <pc:docMk/>
            <pc:sldMk cId="1861817843" sldId="257"/>
            <ac:graphicFrameMk id="5" creationId="{61B52C03-35B6-46AC-A551-909D4E5C7CD3}"/>
          </ac:graphicFrameMkLst>
        </pc:graphicFrameChg>
      </pc:sldChg>
      <pc:sldChg chg="addSp modSp new mod modTransition setBg modAnim">
        <pc:chgData name="L C" userId="b2ab03cb3a061828" providerId="LiveId" clId="{833EA404-3BB4-4BE4-AFAD-080E2125C9F5}" dt="2020-11-30T01:39:51.530" v="5449"/>
        <pc:sldMkLst>
          <pc:docMk/>
          <pc:sldMk cId="3110833501" sldId="258"/>
        </pc:sldMkLst>
        <pc:spChg chg="mod">
          <ac:chgData name="L C" userId="b2ab03cb3a061828" providerId="LiveId" clId="{833EA404-3BB4-4BE4-AFAD-080E2125C9F5}" dt="2020-11-29T09:28:27.921" v="2671"/>
          <ac:spMkLst>
            <pc:docMk/>
            <pc:sldMk cId="3110833501" sldId="258"/>
            <ac:spMk id="2" creationId="{15310546-F60F-4FBA-85A3-0F7F6CB013D1}"/>
          </ac:spMkLst>
        </pc:spChg>
        <pc:spChg chg="mod">
          <ac:chgData name="L C" userId="b2ab03cb3a061828" providerId="LiveId" clId="{833EA404-3BB4-4BE4-AFAD-080E2125C9F5}" dt="2020-11-30T01:39:51.530" v="5449"/>
          <ac:spMkLst>
            <pc:docMk/>
            <pc:sldMk cId="3110833501" sldId="258"/>
            <ac:spMk id="3" creationId="{404A05E2-BA59-4EAB-BC86-06B0947E4CFE}"/>
          </ac:spMkLst>
        </pc:spChg>
        <pc:spChg chg="add">
          <ac:chgData name="L C" userId="b2ab03cb3a061828" providerId="LiveId" clId="{833EA404-3BB4-4BE4-AFAD-080E2125C9F5}" dt="2020-11-29T09:15:49.676" v="1934" actId="26606"/>
          <ac:spMkLst>
            <pc:docMk/>
            <pc:sldMk cId="3110833501" sldId="258"/>
            <ac:spMk id="9" creationId="{CBD94887-6A10-4F62-8EE1-B2BCFA1F380F}"/>
          </ac:spMkLst>
        </pc:spChg>
        <pc:picChg chg="add">
          <ac:chgData name="L C" userId="b2ab03cb3a061828" providerId="LiveId" clId="{833EA404-3BB4-4BE4-AFAD-080E2125C9F5}" dt="2020-11-29T09:15:49.676" v="1934" actId="26606"/>
          <ac:picMkLst>
            <pc:docMk/>
            <pc:sldMk cId="3110833501" sldId="258"/>
            <ac:picMk id="5" creationId="{7892F0D5-9FCF-4014-91E3-FABF60C48F57}"/>
          </ac:picMkLst>
        </pc:picChg>
        <pc:picChg chg="add">
          <ac:chgData name="L C" userId="b2ab03cb3a061828" providerId="LiveId" clId="{833EA404-3BB4-4BE4-AFAD-080E2125C9F5}" dt="2020-11-29T09:15:49.676" v="1934" actId="26606"/>
          <ac:picMkLst>
            <pc:docMk/>
            <pc:sldMk cId="3110833501" sldId="258"/>
            <ac:picMk id="11" creationId="{A3D512BA-228A-4979-9312-ACD246E1099D}"/>
          </ac:picMkLst>
        </pc:picChg>
      </pc:sldChg>
      <pc:sldChg chg="addSp delSp modSp new mod ord setBg setClrOvrMap">
        <pc:chgData name="L C" userId="b2ab03cb3a061828" providerId="LiveId" clId="{833EA404-3BB4-4BE4-AFAD-080E2125C9F5}" dt="2020-11-29T09:23:45.572" v="2629" actId="20577"/>
        <pc:sldMkLst>
          <pc:docMk/>
          <pc:sldMk cId="3211704591" sldId="259"/>
        </pc:sldMkLst>
        <pc:spChg chg="mod">
          <ac:chgData name="L C" userId="b2ab03cb3a061828" providerId="LiveId" clId="{833EA404-3BB4-4BE4-AFAD-080E2125C9F5}" dt="2020-11-29T09:17:45.514" v="2034" actId="26606"/>
          <ac:spMkLst>
            <pc:docMk/>
            <pc:sldMk cId="3211704591" sldId="259"/>
            <ac:spMk id="2" creationId="{595135CB-F351-49C2-A1DD-F10FBA8680EE}"/>
          </ac:spMkLst>
        </pc:spChg>
        <pc:spChg chg="mod">
          <ac:chgData name="L C" userId="b2ab03cb3a061828" providerId="LiveId" clId="{833EA404-3BB4-4BE4-AFAD-080E2125C9F5}" dt="2020-11-29T09:23:45.572" v="2629" actId="20577"/>
          <ac:spMkLst>
            <pc:docMk/>
            <pc:sldMk cId="3211704591" sldId="259"/>
            <ac:spMk id="3" creationId="{D8779585-967D-41A4-8595-68029D44C932}"/>
          </ac:spMkLst>
        </pc:spChg>
        <pc:spChg chg="add">
          <ac:chgData name="L C" userId="b2ab03cb3a061828" providerId="LiveId" clId="{833EA404-3BB4-4BE4-AFAD-080E2125C9F5}" dt="2020-11-29T09:17:45.514" v="2034" actId="26606"/>
          <ac:spMkLst>
            <pc:docMk/>
            <pc:sldMk cId="3211704591" sldId="259"/>
            <ac:spMk id="5" creationId="{C1709A45-C6F3-4CEE-AA0F-887FAC5CAE7D}"/>
          </ac:spMkLst>
        </pc:spChg>
        <pc:spChg chg="add del">
          <ac:chgData name="L C" userId="b2ab03cb3a061828" providerId="LiveId" clId="{833EA404-3BB4-4BE4-AFAD-080E2125C9F5}" dt="2020-11-29T09:17:25.884" v="2027" actId="26606"/>
          <ac:spMkLst>
            <pc:docMk/>
            <pc:sldMk cId="3211704591" sldId="259"/>
            <ac:spMk id="10" creationId="{C04F8797-ED77-4C70-AAEA-0DE48267C25C}"/>
          </ac:spMkLst>
        </pc:spChg>
        <pc:spChg chg="add del">
          <ac:chgData name="L C" userId="b2ab03cb3a061828" providerId="LiveId" clId="{833EA404-3BB4-4BE4-AFAD-080E2125C9F5}" dt="2020-11-29T09:17:25.884" v="2027" actId="26606"/>
          <ac:spMkLst>
            <pc:docMk/>
            <pc:sldMk cId="3211704591" sldId="259"/>
            <ac:spMk id="12" creationId="{CAD06229-FEB7-4CC9-8BE7-1A9457B9C601}"/>
          </ac:spMkLst>
        </pc:spChg>
        <pc:spChg chg="add del">
          <ac:chgData name="L C" userId="b2ab03cb3a061828" providerId="LiveId" clId="{833EA404-3BB4-4BE4-AFAD-080E2125C9F5}" dt="2020-11-29T09:17:29.278" v="2031" actId="26606"/>
          <ac:spMkLst>
            <pc:docMk/>
            <pc:sldMk cId="3211704591" sldId="259"/>
            <ac:spMk id="21" creationId="{1BE7BD64-C268-4BE6-8D67-F5DD171F0154}"/>
          </ac:spMkLst>
        </pc:spChg>
        <pc:spChg chg="add del">
          <ac:chgData name="L C" userId="b2ab03cb3a061828" providerId="LiveId" clId="{833EA404-3BB4-4BE4-AFAD-080E2125C9F5}" dt="2020-11-29T09:17:29.278" v="2031" actId="26606"/>
          <ac:spMkLst>
            <pc:docMk/>
            <pc:sldMk cId="3211704591" sldId="259"/>
            <ac:spMk id="25" creationId="{57E6F9A8-1B4B-4FEF-942A-15CA97ECE0BA}"/>
          </ac:spMkLst>
        </pc:spChg>
        <pc:spChg chg="add del">
          <ac:chgData name="L C" userId="b2ab03cb3a061828" providerId="LiveId" clId="{833EA404-3BB4-4BE4-AFAD-080E2125C9F5}" dt="2020-11-29T09:17:33.934" v="2033" actId="26606"/>
          <ac:spMkLst>
            <pc:docMk/>
            <pc:sldMk cId="3211704591" sldId="259"/>
            <ac:spMk id="27" creationId="{54309F57-B331-41A7-9154-15EC2AF45A60}"/>
          </ac:spMkLst>
        </pc:spChg>
        <pc:picChg chg="add del">
          <ac:chgData name="L C" userId="b2ab03cb3a061828" providerId="LiveId" clId="{833EA404-3BB4-4BE4-AFAD-080E2125C9F5}" dt="2020-11-29T09:17:25.884" v="2027" actId="26606"/>
          <ac:picMkLst>
            <pc:docMk/>
            <pc:sldMk cId="3211704591" sldId="259"/>
            <ac:picMk id="8" creationId="{18BD78ED-75E1-4879-B369-BC61F7C45E22}"/>
          </ac:picMkLst>
        </pc:picChg>
        <pc:picChg chg="add del">
          <ac:chgData name="L C" userId="b2ab03cb3a061828" providerId="LiveId" clId="{833EA404-3BB4-4BE4-AFAD-080E2125C9F5}" dt="2020-11-29T09:17:25.884" v="2027" actId="26606"/>
          <ac:picMkLst>
            <pc:docMk/>
            <pc:sldMk cId="3211704591" sldId="259"/>
            <ac:picMk id="14" creationId="{42B44E02-2041-49BE-AF61-F91454DC3AA8}"/>
          </ac:picMkLst>
        </pc:picChg>
        <pc:picChg chg="add del">
          <ac:chgData name="L C" userId="b2ab03cb3a061828" providerId="LiveId" clId="{833EA404-3BB4-4BE4-AFAD-080E2125C9F5}" dt="2020-11-29T09:17:25.884" v="2027" actId="26606"/>
          <ac:picMkLst>
            <pc:docMk/>
            <pc:sldMk cId="3211704591" sldId="259"/>
            <ac:picMk id="16" creationId="{08625290-97B7-41E9-9685-D438F86FC9EA}"/>
          </ac:picMkLst>
        </pc:picChg>
        <pc:picChg chg="add del">
          <ac:chgData name="L C" userId="b2ab03cb3a061828" providerId="LiveId" clId="{833EA404-3BB4-4BE4-AFAD-080E2125C9F5}" dt="2020-11-29T09:17:28.198" v="2029" actId="26606"/>
          <ac:picMkLst>
            <pc:docMk/>
            <pc:sldMk cId="3211704591" sldId="259"/>
            <ac:picMk id="18" creationId="{18BD78ED-75E1-4879-B369-BC61F7C45E22}"/>
          </ac:picMkLst>
        </pc:picChg>
        <pc:picChg chg="add del">
          <ac:chgData name="L C" userId="b2ab03cb3a061828" providerId="LiveId" clId="{833EA404-3BB4-4BE4-AFAD-080E2125C9F5}" dt="2020-11-29T09:17:29.278" v="2031" actId="26606"/>
          <ac:picMkLst>
            <pc:docMk/>
            <pc:sldMk cId="3211704591" sldId="259"/>
            <ac:picMk id="20" creationId="{18BD78ED-75E1-4879-B369-BC61F7C45E22}"/>
          </ac:picMkLst>
        </pc:picChg>
        <pc:picChg chg="add del">
          <ac:chgData name="L C" userId="b2ab03cb3a061828" providerId="LiveId" clId="{833EA404-3BB4-4BE4-AFAD-080E2125C9F5}" dt="2020-11-29T09:17:29.278" v="2031" actId="26606"/>
          <ac:picMkLst>
            <pc:docMk/>
            <pc:sldMk cId="3211704591" sldId="259"/>
            <ac:picMk id="22" creationId="{7D6C6E9A-567D-4054-B920-2E1BAF6D2426}"/>
          </ac:picMkLst>
        </pc:picChg>
        <pc:picChg chg="add del">
          <ac:chgData name="L C" userId="b2ab03cb3a061828" providerId="LiveId" clId="{833EA404-3BB4-4BE4-AFAD-080E2125C9F5}" dt="2020-11-29T09:17:29.278" v="2031" actId="26606"/>
          <ac:picMkLst>
            <pc:docMk/>
            <pc:sldMk cId="3211704591" sldId="259"/>
            <ac:picMk id="23" creationId="{94164FB2-EFB1-4531-A8F4-DD77A03E2CCB}"/>
          </ac:picMkLst>
        </pc:picChg>
        <pc:picChg chg="add del">
          <ac:chgData name="L C" userId="b2ab03cb3a061828" providerId="LiveId" clId="{833EA404-3BB4-4BE4-AFAD-080E2125C9F5}" dt="2020-11-29T09:17:29.278" v="2031" actId="26606"/>
          <ac:picMkLst>
            <pc:docMk/>
            <pc:sldMk cId="3211704591" sldId="259"/>
            <ac:picMk id="24" creationId="{0E6BC652-4BE1-478A-BFA7-47149E82F2F1}"/>
          </ac:picMkLst>
        </pc:picChg>
        <pc:cxnChg chg="add">
          <ac:chgData name="L C" userId="b2ab03cb3a061828" providerId="LiveId" clId="{833EA404-3BB4-4BE4-AFAD-080E2125C9F5}" dt="2020-11-29T09:17:45.514" v="2034" actId="26606"/>
          <ac:cxnSpMkLst>
            <pc:docMk/>
            <pc:sldMk cId="3211704591" sldId="259"/>
            <ac:cxnSpMk id="6" creationId="{26E963D7-0A73-484A-B8A2-DDBFEA123C2F}"/>
          </ac:cxnSpMkLst>
        </pc:cxnChg>
      </pc:sldChg>
      <pc:sldChg chg="addSp delSp modSp add mod setBg setClrOvrMap">
        <pc:chgData name="L C" userId="b2ab03cb3a061828" providerId="LiveId" clId="{833EA404-3BB4-4BE4-AFAD-080E2125C9F5}" dt="2020-11-29T09:18:03.348" v="2036" actId="26606"/>
        <pc:sldMkLst>
          <pc:docMk/>
          <pc:sldMk cId="2430326672" sldId="260"/>
        </pc:sldMkLst>
        <pc:spChg chg="mod">
          <ac:chgData name="L C" userId="b2ab03cb3a061828" providerId="LiveId" clId="{833EA404-3BB4-4BE4-AFAD-080E2125C9F5}" dt="2020-11-29T09:18:03.348" v="2036" actId="26606"/>
          <ac:spMkLst>
            <pc:docMk/>
            <pc:sldMk cId="2430326672" sldId="260"/>
            <ac:spMk id="2" creationId="{595135CB-F351-49C2-A1DD-F10FBA8680EE}"/>
          </ac:spMkLst>
        </pc:spChg>
        <pc:spChg chg="del mod">
          <ac:chgData name="L C" userId="b2ab03cb3a061828" providerId="LiveId" clId="{833EA404-3BB4-4BE4-AFAD-080E2125C9F5}" dt="2020-11-26T09:23:44.465" v="570" actId="3680"/>
          <ac:spMkLst>
            <pc:docMk/>
            <pc:sldMk cId="2430326672" sldId="260"/>
            <ac:spMk id="3" creationId="{D8779585-967D-41A4-8595-68029D44C932}"/>
          </ac:spMkLst>
        </pc:spChg>
        <pc:spChg chg="add del">
          <ac:chgData name="L C" userId="b2ab03cb3a061828" providerId="LiveId" clId="{833EA404-3BB4-4BE4-AFAD-080E2125C9F5}" dt="2020-11-29T09:13:45.994" v="1902" actId="26606"/>
          <ac:spMkLst>
            <pc:docMk/>
            <pc:sldMk cId="2430326672" sldId="260"/>
            <ac:spMk id="9" creationId="{77580997-46DA-48C1-9929-FE4F5CE96256}"/>
          </ac:spMkLst>
        </pc:spChg>
        <pc:spChg chg="add del">
          <ac:chgData name="L C" userId="b2ab03cb3a061828" providerId="LiveId" clId="{833EA404-3BB4-4BE4-AFAD-080E2125C9F5}" dt="2020-11-29T09:13:45.994" v="1902" actId="26606"/>
          <ac:spMkLst>
            <pc:docMk/>
            <pc:sldMk cId="2430326672" sldId="260"/>
            <ac:spMk id="13" creationId="{80A7F0DD-3DB5-48D0-A338-52932ECF5681}"/>
          </ac:spMkLst>
        </pc:spChg>
        <pc:graphicFrameChg chg="add mod ord modGraphic">
          <ac:chgData name="L C" userId="b2ab03cb3a061828" providerId="LiveId" clId="{833EA404-3BB4-4BE4-AFAD-080E2125C9F5}" dt="2020-11-29T09:18:03.348" v="2036" actId="26606"/>
          <ac:graphicFrameMkLst>
            <pc:docMk/>
            <pc:sldMk cId="2430326672" sldId="260"/>
            <ac:graphicFrameMk id="4" creationId="{C78A6F7D-F572-4736-B0B0-6320DAA3214E}"/>
          </ac:graphicFrameMkLst>
        </pc:graphicFrameChg>
        <pc:picChg chg="add del">
          <ac:chgData name="L C" userId="b2ab03cb3a061828" providerId="LiveId" clId="{833EA404-3BB4-4BE4-AFAD-080E2125C9F5}" dt="2020-11-29T09:13:45.994" v="1902" actId="26606"/>
          <ac:picMkLst>
            <pc:docMk/>
            <pc:sldMk cId="2430326672" sldId="260"/>
            <ac:picMk id="11" creationId="{93F92867-10AA-410C-8AD1-2D2DBFE3FA0B}"/>
          </ac:picMkLst>
        </pc:picChg>
      </pc:sldChg>
      <pc:sldChg chg="addSp delSp modSp new mod">
        <pc:chgData name="L C" userId="b2ab03cb3a061828" providerId="LiveId" clId="{833EA404-3BB4-4BE4-AFAD-080E2125C9F5}" dt="2020-11-29T09:29:45.068" v="2701" actId="1076"/>
        <pc:sldMkLst>
          <pc:docMk/>
          <pc:sldMk cId="3850778875" sldId="261"/>
        </pc:sldMkLst>
        <pc:spChg chg="mod">
          <ac:chgData name="L C" userId="b2ab03cb3a061828" providerId="LiveId" clId="{833EA404-3BB4-4BE4-AFAD-080E2125C9F5}" dt="2020-11-29T09:29:05.605" v="2693" actId="20577"/>
          <ac:spMkLst>
            <pc:docMk/>
            <pc:sldMk cId="3850778875" sldId="261"/>
            <ac:spMk id="2" creationId="{F0F03F83-8858-4A40-B9FA-8EF5B9022C42}"/>
          </ac:spMkLst>
        </pc:spChg>
        <pc:spChg chg="del">
          <ac:chgData name="L C" userId="b2ab03cb3a061828" providerId="LiveId" clId="{833EA404-3BB4-4BE4-AFAD-080E2125C9F5}" dt="2020-11-29T09:28:19.364" v="2664"/>
          <ac:spMkLst>
            <pc:docMk/>
            <pc:sldMk cId="3850778875" sldId="261"/>
            <ac:spMk id="3" creationId="{0C32B191-E55D-4908-AFD4-42FA11D0704F}"/>
          </ac:spMkLst>
        </pc:spChg>
        <pc:picChg chg="add mod">
          <ac:chgData name="L C" userId="b2ab03cb3a061828" providerId="LiveId" clId="{833EA404-3BB4-4BE4-AFAD-080E2125C9F5}" dt="2020-11-29T09:29:45.068" v="2701" actId="1076"/>
          <ac:picMkLst>
            <pc:docMk/>
            <pc:sldMk cId="3850778875" sldId="261"/>
            <ac:picMk id="4" creationId="{A20A78A3-0F3F-4365-842A-DD4F5A975655}"/>
          </ac:picMkLst>
        </pc:picChg>
      </pc:sldChg>
      <pc:sldChg chg="addSp delSp modSp new mod setBg setClrOvrMap">
        <pc:chgData name="L C" userId="b2ab03cb3a061828" providerId="LiveId" clId="{833EA404-3BB4-4BE4-AFAD-080E2125C9F5}" dt="2020-11-29T09:22:27.140" v="2628" actId="26606"/>
        <pc:sldMkLst>
          <pc:docMk/>
          <pc:sldMk cId="1456697686" sldId="262"/>
        </pc:sldMkLst>
        <pc:spChg chg="mod">
          <ac:chgData name="L C" userId="b2ab03cb3a061828" providerId="LiveId" clId="{833EA404-3BB4-4BE4-AFAD-080E2125C9F5}" dt="2020-11-29T09:22:27.140" v="2628" actId="26606"/>
          <ac:spMkLst>
            <pc:docMk/>
            <pc:sldMk cId="1456697686" sldId="262"/>
            <ac:spMk id="2" creationId="{72D0A34B-99EC-4E99-9680-EE4D407E193A}"/>
          </ac:spMkLst>
        </pc:spChg>
        <pc:spChg chg="del">
          <ac:chgData name="L C" userId="b2ab03cb3a061828" providerId="LiveId" clId="{833EA404-3BB4-4BE4-AFAD-080E2125C9F5}" dt="2020-11-29T09:19:36.138" v="2087" actId="3680"/>
          <ac:spMkLst>
            <pc:docMk/>
            <pc:sldMk cId="1456697686" sldId="262"/>
            <ac:spMk id="3" creationId="{5B9F1EC6-8631-44E1-8238-3E4E250672FC}"/>
          </ac:spMkLst>
        </pc:spChg>
        <pc:spChg chg="add">
          <ac:chgData name="L C" userId="b2ab03cb3a061828" providerId="LiveId" clId="{833EA404-3BB4-4BE4-AFAD-080E2125C9F5}" dt="2020-11-29T09:22:27.140" v="2628" actId="26606"/>
          <ac:spMkLst>
            <pc:docMk/>
            <pc:sldMk cId="1456697686" sldId="262"/>
            <ac:spMk id="6" creationId="{6A166780-9337-4437-95D3-5EA9D55AAAC5}"/>
          </ac:spMkLst>
        </pc:spChg>
        <pc:spChg chg="add">
          <ac:chgData name="L C" userId="b2ab03cb3a061828" providerId="LiveId" clId="{833EA404-3BB4-4BE4-AFAD-080E2125C9F5}" dt="2020-11-29T09:22:27.140" v="2628" actId="26606"/>
          <ac:spMkLst>
            <pc:docMk/>
            <pc:sldMk cId="1456697686" sldId="262"/>
            <ac:spMk id="7" creationId="{EB3D0F40-BF1F-4120-945D-90C5AAD6E35A}"/>
          </ac:spMkLst>
        </pc:spChg>
        <pc:spChg chg="add del">
          <ac:chgData name="L C" userId="b2ab03cb3a061828" providerId="LiveId" clId="{833EA404-3BB4-4BE4-AFAD-080E2125C9F5}" dt="2020-11-29T09:22:14.342" v="2623" actId="26606"/>
          <ac:spMkLst>
            <pc:docMk/>
            <pc:sldMk cId="1456697686" sldId="262"/>
            <ac:spMk id="9" creationId="{6A166780-9337-4437-95D3-5EA9D55AAAC5}"/>
          </ac:spMkLst>
        </pc:spChg>
        <pc:spChg chg="add">
          <ac:chgData name="L C" userId="b2ab03cb3a061828" providerId="LiveId" clId="{833EA404-3BB4-4BE4-AFAD-080E2125C9F5}" dt="2020-11-29T09:22:27.140" v="2628" actId="26606"/>
          <ac:spMkLst>
            <pc:docMk/>
            <pc:sldMk cId="1456697686" sldId="262"/>
            <ac:spMk id="10" creationId="{66F4F323-644B-4A47-97E9-BFB73840F402}"/>
          </ac:spMkLst>
        </pc:spChg>
        <pc:spChg chg="add del">
          <ac:chgData name="L C" userId="b2ab03cb3a061828" providerId="LiveId" clId="{833EA404-3BB4-4BE4-AFAD-080E2125C9F5}" dt="2020-11-29T09:22:14.342" v="2623" actId="26606"/>
          <ac:spMkLst>
            <pc:docMk/>
            <pc:sldMk cId="1456697686" sldId="262"/>
            <ac:spMk id="11" creationId="{EB3D0F40-BF1F-4120-945D-90C5AAD6E35A}"/>
          </ac:spMkLst>
        </pc:spChg>
        <pc:spChg chg="add del">
          <ac:chgData name="L C" userId="b2ab03cb3a061828" providerId="LiveId" clId="{833EA404-3BB4-4BE4-AFAD-080E2125C9F5}" dt="2020-11-29T09:22:14.342" v="2623" actId="26606"/>
          <ac:spMkLst>
            <pc:docMk/>
            <pc:sldMk cId="1456697686" sldId="262"/>
            <ac:spMk id="15" creationId="{66F4F323-644B-4A47-97E9-BFB73840F402}"/>
          </ac:spMkLst>
        </pc:spChg>
        <pc:graphicFrameChg chg="add mod ord modGraphic">
          <ac:chgData name="L C" userId="b2ab03cb3a061828" providerId="LiveId" clId="{833EA404-3BB4-4BE4-AFAD-080E2125C9F5}" dt="2020-11-29T09:22:27.140" v="2628" actId="26606"/>
          <ac:graphicFrameMkLst>
            <pc:docMk/>
            <pc:sldMk cId="1456697686" sldId="262"/>
            <ac:graphicFrameMk id="4" creationId="{23499047-77C5-402A-86CD-215D441DD356}"/>
          </ac:graphicFrameMkLst>
        </pc:graphicFrameChg>
        <pc:picChg chg="add">
          <ac:chgData name="L C" userId="b2ab03cb3a061828" providerId="LiveId" clId="{833EA404-3BB4-4BE4-AFAD-080E2125C9F5}" dt="2020-11-29T09:22:27.140" v="2628" actId="26606"/>
          <ac:picMkLst>
            <pc:docMk/>
            <pc:sldMk cId="1456697686" sldId="262"/>
            <ac:picMk id="8" creationId="{15640A69-3748-450C-8DDB-B2051AC04BC7}"/>
          </ac:picMkLst>
        </pc:picChg>
        <pc:picChg chg="add del">
          <ac:chgData name="L C" userId="b2ab03cb3a061828" providerId="LiveId" clId="{833EA404-3BB4-4BE4-AFAD-080E2125C9F5}" dt="2020-11-29T09:22:14.342" v="2623" actId="26606"/>
          <ac:picMkLst>
            <pc:docMk/>
            <pc:sldMk cId="1456697686" sldId="262"/>
            <ac:picMk id="13" creationId="{15640A69-3748-450C-8DDB-B2051AC04BC7}"/>
          </ac:picMkLst>
        </pc:picChg>
      </pc:sldChg>
      <pc:sldChg chg="addSp delSp modSp new mod">
        <pc:chgData name="L C" userId="b2ab03cb3a061828" providerId="LiveId" clId="{833EA404-3BB4-4BE4-AFAD-080E2125C9F5}" dt="2020-11-29T09:35:33.513" v="2755" actId="1076"/>
        <pc:sldMkLst>
          <pc:docMk/>
          <pc:sldMk cId="838373584" sldId="263"/>
        </pc:sldMkLst>
        <pc:spChg chg="mod">
          <ac:chgData name="L C" userId="b2ab03cb3a061828" providerId="LiveId" clId="{833EA404-3BB4-4BE4-AFAD-080E2125C9F5}" dt="2020-11-29T09:34:33.605" v="2748" actId="5793"/>
          <ac:spMkLst>
            <pc:docMk/>
            <pc:sldMk cId="838373584" sldId="263"/>
            <ac:spMk id="2" creationId="{77574C26-4951-44AC-A255-BD9ED5A15226}"/>
          </ac:spMkLst>
        </pc:spChg>
        <pc:spChg chg="del">
          <ac:chgData name="L C" userId="b2ab03cb3a061828" providerId="LiveId" clId="{833EA404-3BB4-4BE4-AFAD-080E2125C9F5}" dt="2020-11-29T09:35:18.115" v="2749"/>
          <ac:spMkLst>
            <pc:docMk/>
            <pc:sldMk cId="838373584" sldId="263"/>
            <ac:spMk id="3" creationId="{707BB9CF-0FF1-474F-989F-46C31073044A}"/>
          </ac:spMkLst>
        </pc:spChg>
        <pc:picChg chg="add mod">
          <ac:chgData name="L C" userId="b2ab03cb3a061828" providerId="LiveId" clId="{833EA404-3BB4-4BE4-AFAD-080E2125C9F5}" dt="2020-11-29T09:35:33.513" v="2755" actId="1076"/>
          <ac:picMkLst>
            <pc:docMk/>
            <pc:sldMk cId="838373584" sldId="263"/>
            <ac:picMk id="4" creationId="{391CF9F1-561C-41AF-B22D-84064859A0BE}"/>
          </ac:picMkLst>
        </pc:picChg>
      </pc:sldChg>
      <pc:sldChg chg="modSp new mod">
        <pc:chgData name="L C" userId="b2ab03cb3a061828" providerId="LiveId" clId="{833EA404-3BB4-4BE4-AFAD-080E2125C9F5}" dt="2020-11-30T01:15:19.056" v="5246" actId="20577"/>
        <pc:sldMkLst>
          <pc:docMk/>
          <pc:sldMk cId="476643788" sldId="264"/>
        </pc:sldMkLst>
        <pc:spChg chg="mod">
          <ac:chgData name="L C" userId="b2ab03cb3a061828" providerId="LiveId" clId="{833EA404-3BB4-4BE4-AFAD-080E2125C9F5}" dt="2020-11-29T09:39:02.611" v="2820"/>
          <ac:spMkLst>
            <pc:docMk/>
            <pc:sldMk cId="476643788" sldId="264"/>
            <ac:spMk id="2" creationId="{7B63D65C-08AD-458F-8BB3-10D3D96E7F31}"/>
          </ac:spMkLst>
        </pc:spChg>
        <pc:spChg chg="mod">
          <ac:chgData name="L C" userId="b2ab03cb3a061828" providerId="LiveId" clId="{833EA404-3BB4-4BE4-AFAD-080E2125C9F5}" dt="2020-11-30T01:15:19.056" v="5246" actId="20577"/>
          <ac:spMkLst>
            <pc:docMk/>
            <pc:sldMk cId="476643788" sldId="264"/>
            <ac:spMk id="3" creationId="{DF30BBDB-6178-4A63-BA76-F633382510D0}"/>
          </ac:spMkLst>
        </pc:spChg>
      </pc:sldChg>
      <pc:sldChg chg="modSp new mod">
        <pc:chgData name="L C" userId="b2ab03cb3a061828" providerId="LiveId" clId="{833EA404-3BB4-4BE4-AFAD-080E2125C9F5}" dt="2020-11-29T09:43:21.856" v="3014" actId="15"/>
        <pc:sldMkLst>
          <pc:docMk/>
          <pc:sldMk cId="2279466579" sldId="265"/>
        </pc:sldMkLst>
        <pc:spChg chg="mod">
          <ac:chgData name="L C" userId="b2ab03cb3a061828" providerId="LiveId" clId="{833EA404-3BB4-4BE4-AFAD-080E2125C9F5}" dt="2020-11-29T09:42:31.060" v="2952"/>
          <ac:spMkLst>
            <pc:docMk/>
            <pc:sldMk cId="2279466579" sldId="265"/>
            <ac:spMk id="2" creationId="{C24B48D6-4BB8-4A42-A39C-147AFBC4536A}"/>
          </ac:spMkLst>
        </pc:spChg>
        <pc:spChg chg="mod">
          <ac:chgData name="L C" userId="b2ab03cb3a061828" providerId="LiveId" clId="{833EA404-3BB4-4BE4-AFAD-080E2125C9F5}" dt="2020-11-29T09:43:21.856" v="3014" actId="15"/>
          <ac:spMkLst>
            <pc:docMk/>
            <pc:sldMk cId="2279466579" sldId="265"/>
            <ac:spMk id="3" creationId="{5F37BA8C-388C-4EEA-B94A-A58921AE1BB3}"/>
          </ac:spMkLst>
        </pc:spChg>
      </pc:sldChg>
      <pc:sldChg chg="addSp delSp modSp add mod">
        <pc:chgData name="L C" userId="b2ab03cb3a061828" providerId="LiveId" clId="{833EA404-3BB4-4BE4-AFAD-080E2125C9F5}" dt="2020-11-29T09:47:50.338" v="3065" actId="1076"/>
        <pc:sldMkLst>
          <pc:docMk/>
          <pc:sldMk cId="712194270" sldId="266"/>
        </pc:sldMkLst>
        <pc:spChg chg="mod">
          <ac:chgData name="L C" userId="b2ab03cb3a061828" providerId="LiveId" clId="{833EA404-3BB4-4BE4-AFAD-080E2125C9F5}" dt="2020-11-29T09:47:10.592" v="3059"/>
          <ac:spMkLst>
            <pc:docMk/>
            <pc:sldMk cId="712194270" sldId="266"/>
            <ac:spMk id="2" creationId="{C24B48D6-4BB8-4A42-A39C-147AFBC4536A}"/>
          </ac:spMkLst>
        </pc:spChg>
        <pc:spChg chg="del mod">
          <ac:chgData name="L C" userId="b2ab03cb3a061828" providerId="LiveId" clId="{833EA404-3BB4-4BE4-AFAD-080E2125C9F5}" dt="2020-11-29T09:47:38.003" v="3061"/>
          <ac:spMkLst>
            <pc:docMk/>
            <pc:sldMk cId="712194270" sldId="266"/>
            <ac:spMk id="3" creationId="{5F37BA8C-388C-4EEA-B94A-A58921AE1BB3}"/>
          </ac:spMkLst>
        </pc:spChg>
        <pc:picChg chg="add mod">
          <ac:chgData name="L C" userId="b2ab03cb3a061828" providerId="LiveId" clId="{833EA404-3BB4-4BE4-AFAD-080E2125C9F5}" dt="2020-11-29T09:47:50.338" v="3065" actId="1076"/>
          <ac:picMkLst>
            <pc:docMk/>
            <pc:sldMk cId="712194270" sldId="266"/>
            <ac:picMk id="4" creationId="{DA34C49C-2526-45FD-A817-D2FE053FCDE1}"/>
          </ac:picMkLst>
        </pc:picChg>
      </pc:sldChg>
      <pc:sldChg chg="modSp add mod">
        <pc:chgData name="L C" userId="b2ab03cb3a061828" providerId="LiveId" clId="{833EA404-3BB4-4BE4-AFAD-080E2125C9F5}" dt="2020-11-29T09:50:06.581" v="3241"/>
        <pc:sldMkLst>
          <pc:docMk/>
          <pc:sldMk cId="1347092434" sldId="267"/>
        </pc:sldMkLst>
        <pc:spChg chg="mod">
          <ac:chgData name="L C" userId="b2ab03cb3a061828" providerId="LiveId" clId="{833EA404-3BB4-4BE4-AFAD-080E2125C9F5}" dt="2020-11-29T09:49:29.624" v="3113"/>
          <ac:spMkLst>
            <pc:docMk/>
            <pc:sldMk cId="1347092434" sldId="267"/>
            <ac:spMk id="2" creationId="{7B63D65C-08AD-458F-8BB3-10D3D96E7F31}"/>
          </ac:spMkLst>
        </pc:spChg>
        <pc:spChg chg="mod">
          <ac:chgData name="L C" userId="b2ab03cb3a061828" providerId="LiveId" clId="{833EA404-3BB4-4BE4-AFAD-080E2125C9F5}" dt="2020-11-29T09:50:06.581" v="3241"/>
          <ac:spMkLst>
            <pc:docMk/>
            <pc:sldMk cId="1347092434" sldId="267"/>
            <ac:spMk id="3" creationId="{DF30BBDB-6178-4A63-BA76-F633382510D0}"/>
          </ac:spMkLst>
        </pc:spChg>
      </pc:sldChg>
      <pc:sldChg chg="addSp delSp modSp new mod">
        <pc:chgData name="L C" userId="b2ab03cb3a061828" providerId="LiveId" clId="{833EA404-3BB4-4BE4-AFAD-080E2125C9F5}" dt="2020-11-30T04:54:17.119" v="8667"/>
        <pc:sldMkLst>
          <pc:docMk/>
          <pc:sldMk cId="4119949358" sldId="268"/>
        </pc:sldMkLst>
        <pc:spChg chg="mod">
          <ac:chgData name="L C" userId="b2ab03cb3a061828" providerId="LiveId" clId="{833EA404-3BB4-4BE4-AFAD-080E2125C9F5}" dt="2020-11-29T09:54:41.749" v="3327"/>
          <ac:spMkLst>
            <pc:docMk/>
            <pc:sldMk cId="4119949358" sldId="268"/>
            <ac:spMk id="2" creationId="{F84D23C5-1ED6-4F0E-9D91-ED69A7D79701}"/>
          </ac:spMkLst>
        </pc:spChg>
        <pc:spChg chg="add del mod">
          <ac:chgData name="L C" userId="b2ab03cb3a061828" providerId="LiveId" clId="{833EA404-3BB4-4BE4-AFAD-080E2125C9F5}" dt="2020-11-30T04:54:17.119" v="8667"/>
          <ac:spMkLst>
            <pc:docMk/>
            <pc:sldMk cId="4119949358" sldId="268"/>
            <ac:spMk id="3" creationId="{722CF399-4BB9-4076-A7FA-8412E887AEE3}"/>
          </ac:spMkLst>
        </pc:spChg>
        <pc:picChg chg="add del mod">
          <ac:chgData name="L C" userId="b2ab03cb3a061828" providerId="LiveId" clId="{833EA404-3BB4-4BE4-AFAD-080E2125C9F5}" dt="2020-11-29T09:54:55.975" v="3331"/>
          <ac:picMkLst>
            <pc:docMk/>
            <pc:sldMk cId="4119949358" sldId="268"/>
            <ac:picMk id="4" creationId="{2AA2E5D5-9310-41C6-AE8D-554FF77C24C1}"/>
          </ac:picMkLst>
        </pc:picChg>
      </pc:sldChg>
      <pc:sldChg chg="addSp modSp new mod">
        <pc:chgData name="L C" userId="b2ab03cb3a061828" providerId="LiveId" clId="{833EA404-3BB4-4BE4-AFAD-080E2125C9F5}" dt="2020-11-29T10:01:41.653" v="3729" actId="1076"/>
        <pc:sldMkLst>
          <pc:docMk/>
          <pc:sldMk cId="998977346" sldId="269"/>
        </pc:sldMkLst>
        <pc:spChg chg="mod">
          <ac:chgData name="L C" userId="b2ab03cb3a061828" providerId="LiveId" clId="{833EA404-3BB4-4BE4-AFAD-080E2125C9F5}" dt="2020-11-29T09:58:24.070" v="3451"/>
          <ac:spMkLst>
            <pc:docMk/>
            <pc:sldMk cId="998977346" sldId="269"/>
            <ac:spMk id="2" creationId="{0E2F27A2-FFC2-4C95-A30C-A5AF41356AB0}"/>
          </ac:spMkLst>
        </pc:spChg>
        <pc:spChg chg="mod">
          <ac:chgData name="L C" userId="b2ab03cb3a061828" providerId="LiveId" clId="{833EA404-3BB4-4BE4-AFAD-080E2125C9F5}" dt="2020-11-29T10:01:02.653" v="3725" actId="20577"/>
          <ac:spMkLst>
            <pc:docMk/>
            <pc:sldMk cId="998977346" sldId="269"/>
            <ac:spMk id="3" creationId="{9D2131D1-1DEA-40EB-A643-18BF97D25DF9}"/>
          </ac:spMkLst>
        </pc:spChg>
        <pc:picChg chg="add mod">
          <ac:chgData name="L C" userId="b2ab03cb3a061828" providerId="LiveId" clId="{833EA404-3BB4-4BE4-AFAD-080E2125C9F5}" dt="2020-11-29T10:01:41.653" v="3729" actId="1076"/>
          <ac:picMkLst>
            <pc:docMk/>
            <pc:sldMk cId="998977346" sldId="269"/>
            <ac:picMk id="4" creationId="{2F7F9606-FA7C-4340-A70B-089315ACF567}"/>
          </ac:picMkLst>
        </pc:picChg>
      </pc:sldChg>
      <pc:sldChg chg="addSp delSp modSp new mod setBg setClrOvrMap">
        <pc:chgData name="L C" userId="b2ab03cb3a061828" providerId="LiveId" clId="{833EA404-3BB4-4BE4-AFAD-080E2125C9F5}" dt="2020-11-30T01:15:08.803" v="5245" actId="20577"/>
        <pc:sldMkLst>
          <pc:docMk/>
          <pc:sldMk cId="1966857412" sldId="270"/>
        </pc:sldMkLst>
        <pc:spChg chg="mod">
          <ac:chgData name="L C" userId="b2ab03cb3a061828" providerId="LiveId" clId="{833EA404-3BB4-4BE4-AFAD-080E2125C9F5}" dt="2020-11-29T10:32:51.046" v="5161"/>
          <ac:spMkLst>
            <pc:docMk/>
            <pc:sldMk cId="1966857412" sldId="270"/>
            <ac:spMk id="2" creationId="{D983D734-1513-47A0-9548-4C024DA218C2}"/>
          </ac:spMkLst>
        </pc:spChg>
        <pc:spChg chg="add del mod">
          <ac:chgData name="L C" userId="b2ab03cb3a061828" providerId="LiveId" clId="{833EA404-3BB4-4BE4-AFAD-080E2125C9F5}" dt="2020-11-29T10:25:40.370" v="4928" actId="3680"/>
          <ac:spMkLst>
            <pc:docMk/>
            <pc:sldMk cId="1966857412" sldId="270"/>
            <ac:spMk id="3" creationId="{526F8888-3C2D-4644-96D5-CD03C97FB9CE}"/>
          </ac:spMkLst>
        </pc:spChg>
        <pc:spChg chg="add del">
          <ac:chgData name="L C" userId="b2ab03cb3a061828" providerId="LiveId" clId="{833EA404-3BB4-4BE4-AFAD-080E2125C9F5}" dt="2020-11-29T10:27:46.636" v="5020" actId="26606"/>
          <ac:spMkLst>
            <pc:docMk/>
            <pc:sldMk cId="1966857412" sldId="270"/>
            <ac:spMk id="10" creationId="{CFF5BED3-4EE4-425F-A016-C272586B88E5}"/>
          </ac:spMkLst>
        </pc:spChg>
        <pc:spChg chg="add del">
          <ac:chgData name="L C" userId="b2ab03cb3a061828" providerId="LiveId" clId="{833EA404-3BB4-4BE4-AFAD-080E2125C9F5}" dt="2020-11-29T10:27:46.636" v="5020" actId="26606"/>
          <ac:spMkLst>
            <pc:docMk/>
            <pc:sldMk cId="1966857412" sldId="270"/>
            <ac:spMk id="12" creationId="{D856B4CA-4519-432C-ABFD-F2AE5D70E09C}"/>
          </ac:spMkLst>
        </pc:spChg>
        <pc:spChg chg="add del">
          <ac:chgData name="L C" userId="b2ab03cb3a061828" providerId="LiveId" clId="{833EA404-3BB4-4BE4-AFAD-080E2125C9F5}" dt="2020-11-29T10:27:46.636" v="5020" actId="26606"/>
          <ac:spMkLst>
            <pc:docMk/>
            <pc:sldMk cId="1966857412" sldId="270"/>
            <ac:spMk id="14" creationId="{61D03B64-A2F8-4473-8457-9A6A36B67B89}"/>
          </ac:spMkLst>
        </pc:spChg>
        <pc:graphicFrameChg chg="add del mod ord modGraphic">
          <ac:chgData name="L C" userId="b2ab03cb3a061828" providerId="LiveId" clId="{833EA404-3BB4-4BE4-AFAD-080E2125C9F5}" dt="2020-11-29T10:25:37.787" v="4927" actId="3680"/>
          <ac:graphicFrameMkLst>
            <pc:docMk/>
            <pc:sldMk cId="1966857412" sldId="270"/>
            <ac:graphicFrameMk id="4" creationId="{A143BF31-C57D-4794-8608-8510E963F7F6}"/>
          </ac:graphicFrameMkLst>
        </pc:graphicFrameChg>
        <pc:graphicFrameChg chg="add mod ord modGraphic">
          <ac:chgData name="L C" userId="b2ab03cb3a061828" providerId="LiveId" clId="{833EA404-3BB4-4BE4-AFAD-080E2125C9F5}" dt="2020-11-30T01:15:08.803" v="5245" actId="20577"/>
          <ac:graphicFrameMkLst>
            <pc:docMk/>
            <pc:sldMk cId="1966857412" sldId="270"/>
            <ac:graphicFrameMk id="5" creationId="{9F6AA274-E4D0-4435-8BAE-5E55D03824AF}"/>
          </ac:graphicFrameMkLst>
        </pc:graphicFrameChg>
        <pc:picChg chg="add del">
          <ac:chgData name="L C" userId="b2ab03cb3a061828" providerId="LiveId" clId="{833EA404-3BB4-4BE4-AFAD-080E2125C9F5}" dt="2020-11-29T10:27:46.636" v="5020" actId="26606"/>
          <ac:picMkLst>
            <pc:docMk/>
            <pc:sldMk cId="1966857412" sldId="270"/>
            <ac:picMk id="16" creationId="{01C3CE7E-C09F-4DAB-A9B8-00CB40334B33}"/>
          </ac:picMkLst>
        </pc:picChg>
      </pc:sldChg>
      <pc:sldChg chg="modSp add mod">
        <pc:chgData name="L C" userId="b2ab03cb3a061828" providerId="LiveId" clId="{833EA404-3BB4-4BE4-AFAD-080E2125C9F5}" dt="2020-11-30T04:52:07.804" v="8651"/>
        <pc:sldMkLst>
          <pc:docMk/>
          <pc:sldMk cId="1475749593" sldId="271"/>
        </pc:sldMkLst>
        <pc:spChg chg="mod">
          <ac:chgData name="L C" userId="b2ab03cb3a061828" providerId="LiveId" clId="{833EA404-3BB4-4BE4-AFAD-080E2125C9F5}" dt="2020-11-29T10:36:38.749" v="5233" actId="20577"/>
          <ac:spMkLst>
            <pc:docMk/>
            <pc:sldMk cId="1475749593" sldId="271"/>
            <ac:spMk id="2" creationId="{D983D734-1513-47A0-9548-4C024DA218C2}"/>
          </ac:spMkLst>
        </pc:spChg>
        <pc:graphicFrameChg chg="mod modGraphic">
          <ac:chgData name="L C" userId="b2ab03cb3a061828" providerId="LiveId" clId="{833EA404-3BB4-4BE4-AFAD-080E2125C9F5}" dt="2020-11-30T04:52:07.804" v="8651"/>
          <ac:graphicFrameMkLst>
            <pc:docMk/>
            <pc:sldMk cId="1475749593" sldId="271"/>
            <ac:graphicFrameMk id="5" creationId="{9F6AA274-E4D0-4435-8BAE-5E55D03824AF}"/>
          </ac:graphicFrameMkLst>
        </pc:graphicFrameChg>
      </pc:sldChg>
      <pc:sldChg chg="new del">
        <pc:chgData name="L C" userId="b2ab03cb3a061828" providerId="LiveId" clId="{833EA404-3BB4-4BE4-AFAD-080E2125C9F5}" dt="2020-11-29T10:16:34.763" v="4167" actId="680"/>
        <pc:sldMkLst>
          <pc:docMk/>
          <pc:sldMk cId="2156306737" sldId="271"/>
        </pc:sldMkLst>
      </pc:sldChg>
      <pc:sldChg chg="modSp new mod">
        <pc:chgData name="L C" userId="b2ab03cb3a061828" providerId="LiveId" clId="{833EA404-3BB4-4BE4-AFAD-080E2125C9F5}" dt="2020-11-30T03:57:20.299" v="8064" actId="6549"/>
        <pc:sldMkLst>
          <pc:docMk/>
          <pc:sldMk cId="3742549718" sldId="272"/>
        </pc:sldMkLst>
        <pc:spChg chg="mod">
          <ac:chgData name="L C" userId="b2ab03cb3a061828" providerId="LiveId" clId="{833EA404-3BB4-4BE4-AFAD-080E2125C9F5}" dt="2020-11-29T10:36:33.504" v="5231"/>
          <ac:spMkLst>
            <pc:docMk/>
            <pc:sldMk cId="3742549718" sldId="272"/>
            <ac:spMk id="2" creationId="{2439E567-D015-4727-983B-91CB4D521B9A}"/>
          </ac:spMkLst>
        </pc:spChg>
        <pc:spChg chg="mod">
          <ac:chgData name="L C" userId="b2ab03cb3a061828" providerId="LiveId" clId="{833EA404-3BB4-4BE4-AFAD-080E2125C9F5}" dt="2020-11-30T03:57:20.299" v="8064" actId="6549"/>
          <ac:spMkLst>
            <pc:docMk/>
            <pc:sldMk cId="3742549718" sldId="272"/>
            <ac:spMk id="3" creationId="{AF8FA363-D00B-49D5-9CCE-69E3F1AB3280}"/>
          </ac:spMkLst>
        </pc:spChg>
      </pc:sldChg>
      <pc:sldChg chg="addSp delSp modSp new mod ord modAnim">
        <pc:chgData name="L C" userId="b2ab03cb3a061828" providerId="LiveId" clId="{833EA404-3BB4-4BE4-AFAD-080E2125C9F5}" dt="2020-11-30T01:40:20.661" v="5461"/>
        <pc:sldMkLst>
          <pc:docMk/>
          <pc:sldMk cId="1114983014" sldId="273"/>
        </pc:sldMkLst>
        <pc:spChg chg="mod">
          <ac:chgData name="L C" userId="b2ab03cb3a061828" providerId="LiveId" clId="{833EA404-3BB4-4BE4-AFAD-080E2125C9F5}" dt="2020-11-30T01:32:20.803" v="5266"/>
          <ac:spMkLst>
            <pc:docMk/>
            <pc:sldMk cId="1114983014" sldId="273"/>
            <ac:spMk id="2" creationId="{17D6A054-1F67-434E-8C31-9B7DD2F35314}"/>
          </ac:spMkLst>
        </pc:spChg>
        <pc:spChg chg="del">
          <ac:chgData name="L C" userId="b2ab03cb3a061828" providerId="LiveId" clId="{833EA404-3BB4-4BE4-AFAD-080E2125C9F5}" dt="2020-11-30T01:33:02.364" v="5269" actId="1032"/>
          <ac:spMkLst>
            <pc:docMk/>
            <pc:sldMk cId="1114983014" sldId="273"/>
            <ac:spMk id="3" creationId="{28BFF3B6-5AF3-480F-8106-A330AC35643B}"/>
          </ac:spMkLst>
        </pc:spChg>
        <pc:spChg chg="add del mod">
          <ac:chgData name="L C" userId="b2ab03cb3a061828" providerId="LiveId" clId="{833EA404-3BB4-4BE4-AFAD-080E2125C9F5}" dt="2020-11-30T01:36:29.974" v="5352" actId="11529"/>
          <ac:spMkLst>
            <pc:docMk/>
            <pc:sldMk cId="1114983014" sldId="273"/>
            <ac:spMk id="5" creationId="{6C587968-77CF-41DA-855F-A334B000AF20}"/>
          </ac:spMkLst>
        </pc:spChg>
        <pc:spChg chg="add del mod">
          <ac:chgData name="L C" userId="b2ab03cb3a061828" providerId="LiveId" clId="{833EA404-3BB4-4BE4-AFAD-080E2125C9F5}" dt="2020-11-30T01:36:53.595" v="5354" actId="767"/>
          <ac:spMkLst>
            <pc:docMk/>
            <pc:sldMk cId="1114983014" sldId="273"/>
            <ac:spMk id="6" creationId="{6F9A78FF-4542-4C4E-9B3F-DBB734E0DC91}"/>
          </ac:spMkLst>
        </pc:spChg>
        <pc:spChg chg="add mod">
          <ac:chgData name="L C" userId="b2ab03cb3a061828" providerId="LiveId" clId="{833EA404-3BB4-4BE4-AFAD-080E2125C9F5}" dt="2020-11-30T01:39:33.215" v="5411" actId="20577"/>
          <ac:spMkLst>
            <pc:docMk/>
            <pc:sldMk cId="1114983014" sldId="273"/>
            <ac:spMk id="7" creationId="{937EF539-1100-4FA8-BC1B-7CE58AF60FF1}"/>
          </ac:spMkLst>
        </pc:spChg>
        <pc:graphicFrameChg chg="add mod modGraphic">
          <ac:chgData name="L C" userId="b2ab03cb3a061828" providerId="LiveId" clId="{833EA404-3BB4-4BE4-AFAD-080E2125C9F5}" dt="2020-11-30T01:39:10.003" v="5394" actId="255"/>
          <ac:graphicFrameMkLst>
            <pc:docMk/>
            <pc:sldMk cId="1114983014" sldId="273"/>
            <ac:graphicFrameMk id="4" creationId="{7A02DA83-1A4B-4961-AE17-CD5C4EED5272}"/>
          </ac:graphicFrameMkLst>
        </pc:graphicFrameChg>
      </pc:sldChg>
      <pc:sldChg chg="addSp delSp modSp new mod">
        <pc:chgData name="L C" userId="b2ab03cb3a061828" providerId="LiveId" clId="{833EA404-3BB4-4BE4-AFAD-080E2125C9F5}" dt="2020-11-30T03:29:44.068" v="6885" actId="20577"/>
        <pc:sldMkLst>
          <pc:docMk/>
          <pc:sldMk cId="3969901248" sldId="274"/>
        </pc:sldMkLst>
        <pc:spChg chg="mod">
          <ac:chgData name="L C" userId="b2ab03cb3a061828" providerId="LiveId" clId="{833EA404-3BB4-4BE4-AFAD-080E2125C9F5}" dt="2020-11-30T03:29:44.068" v="6885" actId="20577"/>
          <ac:spMkLst>
            <pc:docMk/>
            <pc:sldMk cId="3969901248" sldId="274"/>
            <ac:spMk id="2" creationId="{45A84B36-4D64-4BE4-95EB-5187DA0D8C34}"/>
          </ac:spMkLst>
        </pc:spChg>
        <pc:spChg chg="add del">
          <ac:chgData name="L C" userId="b2ab03cb3a061828" providerId="LiveId" clId="{833EA404-3BB4-4BE4-AFAD-080E2125C9F5}" dt="2020-11-30T02:11:44.445" v="5530" actId="3680"/>
          <ac:spMkLst>
            <pc:docMk/>
            <pc:sldMk cId="3969901248" sldId="274"/>
            <ac:spMk id="3" creationId="{48E29863-5596-4461-82FD-C4A7C6F95DEB}"/>
          </ac:spMkLst>
        </pc:spChg>
        <pc:graphicFrameChg chg="add del mod ord modGraphic">
          <ac:chgData name="L C" userId="b2ab03cb3a061828" providerId="LiveId" clId="{833EA404-3BB4-4BE4-AFAD-080E2125C9F5}" dt="2020-11-30T02:11:41.556" v="5529" actId="3680"/>
          <ac:graphicFrameMkLst>
            <pc:docMk/>
            <pc:sldMk cId="3969901248" sldId="274"/>
            <ac:graphicFrameMk id="4" creationId="{2429B779-95B9-4F8D-8B94-1632C6FBD3D6}"/>
          </ac:graphicFrameMkLst>
        </pc:graphicFrameChg>
        <pc:graphicFrameChg chg="add mod ord modGraphic">
          <ac:chgData name="L C" userId="b2ab03cb3a061828" providerId="LiveId" clId="{833EA404-3BB4-4BE4-AFAD-080E2125C9F5}" dt="2020-11-30T02:57:16.184" v="6258" actId="20577"/>
          <ac:graphicFrameMkLst>
            <pc:docMk/>
            <pc:sldMk cId="3969901248" sldId="274"/>
            <ac:graphicFrameMk id="5" creationId="{B5149642-693A-4CB4-BB28-4D44CBCCB70E}"/>
          </ac:graphicFrameMkLst>
        </pc:graphicFrameChg>
      </pc:sldChg>
      <pc:sldChg chg="addSp delSp modSp new mod">
        <pc:chgData name="L C" userId="b2ab03cb3a061828" providerId="LiveId" clId="{833EA404-3BB4-4BE4-AFAD-080E2125C9F5}" dt="2020-11-30T03:22:54.320" v="6749"/>
        <pc:sldMkLst>
          <pc:docMk/>
          <pc:sldMk cId="492111796" sldId="275"/>
        </pc:sldMkLst>
        <pc:spChg chg="mod">
          <ac:chgData name="L C" userId="b2ab03cb3a061828" providerId="LiveId" clId="{833EA404-3BB4-4BE4-AFAD-080E2125C9F5}" dt="2020-11-30T03:19:17.786" v="6568"/>
          <ac:spMkLst>
            <pc:docMk/>
            <pc:sldMk cId="492111796" sldId="275"/>
            <ac:spMk id="2" creationId="{D14C375A-0495-46FE-8E58-C983054DA704}"/>
          </ac:spMkLst>
        </pc:spChg>
        <pc:spChg chg="del">
          <ac:chgData name="L C" userId="b2ab03cb3a061828" providerId="LiveId" clId="{833EA404-3BB4-4BE4-AFAD-080E2125C9F5}" dt="2020-11-30T02:35:02.666" v="6146" actId="3680"/>
          <ac:spMkLst>
            <pc:docMk/>
            <pc:sldMk cId="492111796" sldId="275"/>
            <ac:spMk id="3" creationId="{655DE520-FC7B-406C-8B39-C1D5CBEE95AB}"/>
          </ac:spMkLst>
        </pc:spChg>
        <pc:graphicFrameChg chg="add mod ord modGraphic">
          <ac:chgData name="L C" userId="b2ab03cb3a061828" providerId="LiveId" clId="{833EA404-3BB4-4BE4-AFAD-080E2125C9F5}" dt="2020-11-30T03:22:54.320" v="6749"/>
          <ac:graphicFrameMkLst>
            <pc:docMk/>
            <pc:sldMk cId="492111796" sldId="275"/>
            <ac:graphicFrameMk id="4" creationId="{D213965B-30F2-4D8E-9C9D-B90FAF15C073}"/>
          </ac:graphicFrameMkLst>
        </pc:graphicFrameChg>
      </pc:sldChg>
      <pc:sldChg chg="addSp delSp modSp new mod ord">
        <pc:chgData name="L C" userId="b2ab03cb3a061828" providerId="LiveId" clId="{833EA404-3BB4-4BE4-AFAD-080E2125C9F5}" dt="2020-11-30T03:11:31.549" v="6531"/>
        <pc:sldMkLst>
          <pc:docMk/>
          <pc:sldMk cId="2577838436" sldId="276"/>
        </pc:sldMkLst>
        <pc:spChg chg="mod">
          <ac:chgData name="L C" userId="b2ab03cb3a061828" providerId="LiveId" clId="{833EA404-3BB4-4BE4-AFAD-080E2125C9F5}" dt="2020-11-30T02:58:44.486" v="6301"/>
          <ac:spMkLst>
            <pc:docMk/>
            <pc:sldMk cId="2577838436" sldId="276"/>
            <ac:spMk id="2" creationId="{EB9B5104-5DAC-4639-9265-6715AA645E1B}"/>
          </ac:spMkLst>
        </pc:spChg>
        <pc:spChg chg="del">
          <ac:chgData name="L C" userId="b2ab03cb3a061828" providerId="LiveId" clId="{833EA404-3BB4-4BE4-AFAD-080E2125C9F5}" dt="2020-11-30T02:58:48.897" v="6302" actId="3680"/>
          <ac:spMkLst>
            <pc:docMk/>
            <pc:sldMk cId="2577838436" sldId="276"/>
            <ac:spMk id="3" creationId="{338030F6-F622-403F-B229-031EE9746501}"/>
          </ac:spMkLst>
        </pc:spChg>
        <pc:graphicFrameChg chg="add mod ord modGraphic">
          <ac:chgData name="L C" userId="b2ab03cb3a061828" providerId="LiveId" clId="{833EA404-3BB4-4BE4-AFAD-080E2125C9F5}" dt="2020-11-30T03:01:21.080" v="6459" actId="113"/>
          <ac:graphicFrameMkLst>
            <pc:docMk/>
            <pc:sldMk cId="2577838436" sldId="276"/>
            <ac:graphicFrameMk id="4" creationId="{C4D4E5A2-FE8F-448D-A2D1-61DFEA9D5E1E}"/>
          </ac:graphicFrameMkLst>
        </pc:graphicFrameChg>
      </pc:sldChg>
      <pc:sldChg chg="addSp delSp modSp new mod">
        <pc:chgData name="L C" userId="b2ab03cb3a061828" providerId="LiveId" clId="{833EA404-3BB4-4BE4-AFAD-080E2125C9F5}" dt="2020-11-30T03:03:35.080" v="6499"/>
        <pc:sldMkLst>
          <pc:docMk/>
          <pc:sldMk cId="3312186405" sldId="277"/>
        </pc:sldMkLst>
        <pc:spChg chg="mod">
          <ac:chgData name="L C" userId="b2ab03cb3a061828" providerId="LiveId" clId="{833EA404-3BB4-4BE4-AFAD-080E2125C9F5}" dt="2020-11-30T03:03:35.080" v="6499"/>
          <ac:spMkLst>
            <pc:docMk/>
            <pc:sldMk cId="3312186405" sldId="277"/>
            <ac:spMk id="2" creationId="{EEFCDE62-4D4C-44A8-BF3A-B917E3C55A4B}"/>
          </ac:spMkLst>
        </pc:spChg>
        <pc:spChg chg="del">
          <ac:chgData name="L C" userId="b2ab03cb3a061828" providerId="LiveId" clId="{833EA404-3BB4-4BE4-AFAD-080E2125C9F5}" dt="2020-11-30T03:03:22.498" v="6461"/>
          <ac:spMkLst>
            <pc:docMk/>
            <pc:sldMk cId="3312186405" sldId="277"/>
            <ac:spMk id="3" creationId="{E7C33F4B-3648-4E88-89FF-30B034FC3141}"/>
          </ac:spMkLst>
        </pc:spChg>
        <pc:picChg chg="add mod">
          <ac:chgData name="L C" userId="b2ab03cb3a061828" providerId="LiveId" clId="{833EA404-3BB4-4BE4-AFAD-080E2125C9F5}" dt="2020-11-30T03:03:22.498" v="6461"/>
          <ac:picMkLst>
            <pc:docMk/>
            <pc:sldMk cId="3312186405" sldId="277"/>
            <ac:picMk id="1026" creationId="{890860D7-43C0-4A2D-ADAD-0FD94CCB97DA}"/>
          </ac:picMkLst>
        </pc:picChg>
      </pc:sldChg>
      <pc:sldChg chg="addSp delSp modSp new mod ord">
        <pc:chgData name="L C" userId="b2ab03cb3a061828" providerId="LiveId" clId="{833EA404-3BB4-4BE4-AFAD-080E2125C9F5}" dt="2020-11-30T03:11:02.338" v="6529"/>
        <pc:sldMkLst>
          <pc:docMk/>
          <pc:sldMk cId="332136062" sldId="278"/>
        </pc:sldMkLst>
        <pc:spChg chg="mod">
          <ac:chgData name="L C" userId="b2ab03cb3a061828" providerId="LiveId" clId="{833EA404-3BB4-4BE4-AFAD-080E2125C9F5}" dt="2020-11-30T03:06:02.175" v="6524"/>
          <ac:spMkLst>
            <pc:docMk/>
            <pc:sldMk cId="332136062" sldId="278"/>
            <ac:spMk id="2" creationId="{D664F6C6-849A-4F45-8E70-F7EB4E815619}"/>
          </ac:spMkLst>
        </pc:spChg>
        <pc:spChg chg="del">
          <ac:chgData name="L C" userId="b2ab03cb3a061828" providerId="LiveId" clId="{833EA404-3BB4-4BE4-AFAD-080E2125C9F5}" dt="2020-11-30T03:06:22.683" v="6525"/>
          <ac:spMkLst>
            <pc:docMk/>
            <pc:sldMk cId="332136062" sldId="278"/>
            <ac:spMk id="3" creationId="{594A43BE-7D2A-4390-88C5-40FB3E7C485B}"/>
          </ac:spMkLst>
        </pc:spChg>
        <pc:spChg chg="add del mod">
          <ac:chgData name="L C" userId="b2ab03cb3a061828" providerId="LiveId" clId="{833EA404-3BB4-4BE4-AFAD-080E2125C9F5}" dt="2020-11-30T03:10:34.600" v="6526"/>
          <ac:spMkLst>
            <pc:docMk/>
            <pc:sldMk cId="332136062" sldId="278"/>
            <ac:spMk id="4" creationId="{B58C77CB-9DBE-40A8-943D-3AF3F33272DE}"/>
          </ac:spMkLst>
        </pc:spChg>
        <pc:spChg chg="add del mod">
          <ac:chgData name="L C" userId="b2ab03cb3a061828" providerId="LiveId" clId="{833EA404-3BB4-4BE4-AFAD-080E2125C9F5}" dt="2020-11-30T03:10:55.909" v="6527"/>
          <ac:spMkLst>
            <pc:docMk/>
            <pc:sldMk cId="332136062" sldId="278"/>
            <ac:spMk id="5" creationId="{52F5D51B-6FF6-4217-848B-11C9190E83F6}"/>
          </ac:spMkLst>
        </pc:spChg>
        <pc:picChg chg="add mod">
          <ac:chgData name="L C" userId="b2ab03cb3a061828" providerId="LiveId" clId="{833EA404-3BB4-4BE4-AFAD-080E2125C9F5}" dt="2020-11-30T03:10:55.909" v="6527"/>
          <ac:picMkLst>
            <pc:docMk/>
            <pc:sldMk cId="332136062" sldId="278"/>
            <ac:picMk id="6" creationId="{74530A42-0777-4A5B-BB6B-E20A7FAB0BFD}"/>
          </ac:picMkLst>
        </pc:picChg>
      </pc:sldChg>
      <pc:sldChg chg="modSp new mod">
        <pc:chgData name="L C" userId="b2ab03cb3a061828" providerId="LiveId" clId="{833EA404-3BB4-4BE4-AFAD-080E2125C9F5}" dt="2020-11-30T03:59:56.356" v="8296" actId="20577"/>
        <pc:sldMkLst>
          <pc:docMk/>
          <pc:sldMk cId="1267762144" sldId="279"/>
        </pc:sldMkLst>
        <pc:spChg chg="mod">
          <ac:chgData name="L C" userId="b2ab03cb3a061828" providerId="LiveId" clId="{833EA404-3BB4-4BE4-AFAD-080E2125C9F5}" dt="2020-11-30T03:58:09.278" v="8212"/>
          <ac:spMkLst>
            <pc:docMk/>
            <pc:sldMk cId="1267762144" sldId="279"/>
            <ac:spMk id="2" creationId="{F839613F-7A02-40AF-A62B-87BA72EB5E55}"/>
          </ac:spMkLst>
        </pc:spChg>
        <pc:spChg chg="mod">
          <ac:chgData name="L C" userId="b2ab03cb3a061828" providerId="LiveId" clId="{833EA404-3BB4-4BE4-AFAD-080E2125C9F5}" dt="2020-11-30T03:59:56.356" v="8296" actId="20577"/>
          <ac:spMkLst>
            <pc:docMk/>
            <pc:sldMk cId="1267762144" sldId="279"/>
            <ac:spMk id="3" creationId="{79BC21CF-4753-48EE-8846-7AD0B874E85A}"/>
          </ac:spMkLst>
        </pc:spChg>
      </pc:sldChg>
      <pc:sldChg chg="modSp new mod">
        <pc:chgData name="L C" userId="b2ab03cb3a061828" providerId="LiveId" clId="{833EA404-3BB4-4BE4-AFAD-080E2125C9F5}" dt="2020-11-30T03:30:57.502" v="7032"/>
        <pc:sldMkLst>
          <pc:docMk/>
          <pc:sldMk cId="596890018" sldId="280"/>
        </pc:sldMkLst>
        <pc:spChg chg="mod">
          <ac:chgData name="L C" userId="b2ab03cb3a061828" providerId="LiveId" clId="{833EA404-3BB4-4BE4-AFAD-080E2125C9F5}" dt="2020-11-30T03:30:46.049" v="6971"/>
          <ac:spMkLst>
            <pc:docMk/>
            <pc:sldMk cId="596890018" sldId="280"/>
            <ac:spMk id="2" creationId="{45FB6C99-8094-416C-B95E-4DC0D3140E61}"/>
          </ac:spMkLst>
        </pc:spChg>
        <pc:spChg chg="mod">
          <ac:chgData name="L C" userId="b2ab03cb3a061828" providerId="LiveId" clId="{833EA404-3BB4-4BE4-AFAD-080E2125C9F5}" dt="2020-11-30T03:30:57.502" v="7032"/>
          <ac:spMkLst>
            <pc:docMk/>
            <pc:sldMk cId="596890018" sldId="280"/>
            <ac:spMk id="3" creationId="{64658121-7A64-4009-B813-E7614C7ACB65}"/>
          </ac:spMkLst>
        </pc:spChg>
      </pc:sldChg>
      <pc:sldChg chg="addSp delSp modSp new mod modTransition modAnim">
        <pc:chgData name="L C" userId="b2ab03cb3a061828" providerId="LiveId" clId="{833EA404-3BB4-4BE4-AFAD-080E2125C9F5}" dt="2020-11-30T03:53:23.950" v="8054"/>
        <pc:sldMkLst>
          <pc:docMk/>
          <pc:sldMk cId="35510927" sldId="281"/>
        </pc:sldMkLst>
        <pc:spChg chg="mod">
          <ac:chgData name="L C" userId="b2ab03cb3a061828" providerId="LiveId" clId="{833EA404-3BB4-4BE4-AFAD-080E2125C9F5}" dt="2020-11-30T03:32:50.497" v="7071"/>
          <ac:spMkLst>
            <pc:docMk/>
            <pc:sldMk cId="35510927" sldId="281"/>
            <ac:spMk id="2" creationId="{3C2BE75C-F2AF-43B6-9746-F7C08611D712}"/>
          </ac:spMkLst>
        </pc:spChg>
        <pc:spChg chg="add del">
          <ac:chgData name="L C" userId="b2ab03cb3a061828" providerId="LiveId" clId="{833EA404-3BB4-4BE4-AFAD-080E2125C9F5}" dt="2020-11-30T03:33:57.316" v="7074"/>
          <ac:spMkLst>
            <pc:docMk/>
            <pc:sldMk cId="35510927" sldId="281"/>
            <ac:spMk id="3" creationId="{BFEACCAA-767B-447F-A191-BF063544FE85}"/>
          </ac:spMkLst>
        </pc:spChg>
        <pc:spChg chg="add del">
          <ac:chgData name="L C" userId="b2ab03cb3a061828" providerId="LiveId" clId="{833EA404-3BB4-4BE4-AFAD-080E2125C9F5}" dt="2020-11-30T03:36:52.893" v="7076" actId="11529"/>
          <ac:spMkLst>
            <pc:docMk/>
            <pc:sldMk cId="35510927" sldId="281"/>
            <ac:spMk id="6" creationId="{03B48A00-04BD-4168-827A-896442416DC4}"/>
          </ac:spMkLst>
        </pc:spChg>
        <pc:spChg chg="add del mod">
          <ac:chgData name="L C" userId="b2ab03cb3a061828" providerId="LiveId" clId="{833EA404-3BB4-4BE4-AFAD-080E2125C9F5}" dt="2020-11-30T03:37:05.307" v="7080" actId="767"/>
          <ac:spMkLst>
            <pc:docMk/>
            <pc:sldMk cId="35510927" sldId="281"/>
            <ac:spMk id="7" creationId="{F5830AE6-59A0-494C-9474-0FEB4CEF3046}"/>
          </ac:spMkLst>
        </pc:spChg>
        <pc:spChg chg="add mod">
          <ac:chgData name="L C" userId="b2ab03cb3a061828" providerId="LiveId" clId="{833EA404-3BB4-4BE4-AFAD-080E2125C9F5}" dt="2020-11-30T03:53:15.853" v="7998"/>
          <ac:spMkLst>
            <pc:docMk/>
            <pc:sldMk cId="35510927" sldId="281"/>
            <ac:spMk id="8" creationId="{8A1FE210-EE5C-47A7-92E0-821DB6D3DC03}"/>
          </ac:spMkLst>
        </pc:spChg>
        <pc:spChg chg="add mod">
          <ac:chgData name="L C" userId="b2ab03cb3a061828" providerId="LiveId" clId="{833EA404-3BB4-4BE4-AFAD-080E2125C9F5}" dt="2020-11-30T03:53:23.950" v="8054"/>
          <ac:spMkLst>
            <pc:docMk/>
            <pc:sldMk cId="35510927" sldId="281"/>
            <ac:spMk id="9" creationId="{3D6FBCEA-E0A0-4E82-837C-58BD10C72C78}"/>
          </ac:spMkLst>
        </pc:spChg>
        <pc:picChg chg="add del mod">
          <ac:chgData name="L C" userId="b2ab03cb3a061828" providerId="LiveId" clId="{833EA404-3BB4-4BE4-AFAD-080E2125C9F5}" dt="2020-11-30T03:33:44.244" v="7073"/>
          <ac:picMkLst>
            <pc:docMk/>
            <pc:sldMk cId="35510927" sldId="281"/>
            <ac:picMk id="4" creationId="{73809DFE-5EA5-4878-AC29-9864B7878871}"/>
          </ac:picMkLst>
        </pc:picChg>
        <pc:picChg chg="add mod">
          <ac:chgData name="L C" userId="b2ab03cb3a061828" providerId="LiveId" clId="{833EA404-3BB4-4BE4-AFAD-080E2125C9F5}" dt="2020-11-30T03:37:49.968" v="7136" actId="1076"/>
          <ac:picMkLst>
            <pc:docMk/>
            <pc:sldMk cId="35510927" sldId="281"/>
            <ac:picMk id="5" creationId="{247EEB7D-5AE5-469A-B5F1-A202AB08A51B}"/>
          </ac:picMkLst>
        </pc:picChg>
      </pc:sldChg>
      <pc:sldChg chg="addSp delSp modSp new mod">
        <pc:chgData name="L C" userId="b2ab03cb3a061828" providerId="LiveId" clId="{833EA404-3BB4-4BE4-AFAD-080E2125C9F5}" dt="2020-11-30T03:42:57.889" v="7499" actId="20577"/>
        <pc:sldMkLst>
          <pc:docMk/>
          <pc:sldMk cId="3965982214" sldId="282"/>
        </pc:sldMkLst>
        <pc:spChg chg="mod">
          <ac:chgData name="L C" userId="b2ab03cb3a061828" providerId="LiveId" clId="{833EA404-3BB4-4BE4-AFAD-080E2125C9F5}" dt="2020-11-30T03:42:21.394" v="7449" actId="20577"/>
          <ac:spMkLst>
            <pc:docMk/>
            <pc:sldMk cId="3965982214" sldId="282"/>
            <ac:spMk id="2" creationId="{7A7C12FD-1F30-4A53-B36E-6636CC6656DD}"/>
          </ac:spMkLst>
        </pc:spChg>
        <pc:spChg chg="mod">
          <ac:chgData name="L C" userId="b2ab03cb3a061828" providerId="LiveId" clId="{833EA404-3BB4-4BE4-AFAD-080E2125C9F5}" dt="2020-11-30T03:42:57.889" v="7499" actId="20577"/>
          <ac:spMkLst>
            <pc:docMk/>
            <pc:sldMk cId="3965982214" sldId="282"/>
            <ac:spMk id="3" creationId="{8EF9D34E-7DDC-40A9-B1D8-3BB4114D88FA}"/>
          </ac:spMkLst>
        </pc:spChg>
        <pc:picChg chg="add del">
          <ac:chgData name="L C" userId="b2ab03cb3a061828" providerId="LiveId" clId="{833EA404-3BB4-4BE4-AFAD-080E2125C9F5}" dt="2020-11-30T03:40:52.266" v="7334"/>
          <ac:picMkLst>
            <pc:docMk/>
            <pc:sldMk cId="3965982214" sldId="282"/>
            <ac:picMk id="4" creationId="{EAA3D919-E9FE-4B3F-A293-FD7FCBB405CF}"/>
          </ac:picMkLst>
        </pc:picChg>
      </pc:sldChg>
      <pc:sldChg chg="addSp delSp modSp new mod setBg modAnim">
        <pc:chgData name="L C" userId="b2ab03cb3a061828" providerId="LiveId" clId="{833EA404-3BB4-4BE4-AFAD-080E2125C9F5}" dt="2020-11-30T03:44:12.280" v="7566"/>
        <pc:sldMkLst>
          <pc:docMk/>
          <pc:sldMk cId="284462842" sldId="283"/>
        </pc:sldMkLst>
        <pc:spChg chg="mod">
          <ac:chgData name="L C" userId="b2ab03cb3a061828" providerId="LiveId" clId="{833EA404-3BB4-4BE4-AFAD-080E2125C9F5}" dt="2020-11-30T03:43:13.600" v="7520" actId="26606"/>
          <ac:spMkLst>
            <pc:docMk/>
            <pc:sldMk cId="284462842" sldId="283"/>
            <ac:spMk id="2" creationId="{01AFFBEB-9360-46EC-8B3F-C857DF04AE4A}"/>
          </ac:spMkLst>
        </pc:spChg>
        <pc:spChg chg="del">
          <ac:chgData name="L C" userId="b2ab03cb3a061828" providerId="LiveId" clId="{833EA404-3BB4-4BE4-AFAD-080E2125C9F5}" dt="2020-11-30T03:43:08.824" v="7519"/>
          <ac:spMkLst>
            <pc:docMk/>
            <pc:sldMk cId="284462842" sldId="283"/>
            <ac:spMk id="3" creationId="{1E7A9A95-EF3C-4053-AD35-CA8E73451456}"/>
          </ac:spMkLst>
        </pc:spChg>
        <pc:spChg chg="add mod">
          <ac:chgData name="L C" userId="b2ab03cb3a061828" providerId="LiveId" clId="{833EA404-3BB4-4BE4-AFAD-080E2125C9F5}" dt="2020-11-30T03:44:07.075" v="7565" actId="1076"/>
          <ac:spMkLst>
            <pc:docMk/>
            <pc:sldMk cId="284462842" sldId="283"/>
            <ac:spMk id="5" creationId="{6495ACF0-297C-4E79-BBB8-57F4E87F635F}"/>
          </ac:spMkLst>
        </pc:spChg>
        <pc:spChg chg="add del mod">
          <ac:chgData name="L C" userId="b2ab03cb3a061828" providerId="LiveId" clId="{833EA404-3BB4-4BE4-AFAD-080E2125C9F5}" dt="2020-11-30T03:44:04.054" v="7564" actId="478"/>
          <ac:spMkLst>
            <pc:docMk/>
            <pc:sldMk cId="284462842" sldId="283"/>
            <ac:spMk id="8" creationId="{FA47B653-7C67-4BC5-92AA-E0A94057210D}"/>
          </ac:spMkLst>
        </pc:spChg>
        <pc:picChg chg="add mod">
          <ac:chgData name="L C" userId="b2ab03cb3a061828" providerId="LiveId" clId="{833EA404-3BB4-4BE4-AFAD-080E2125C9F5}" dt="2020-11-30T03:43:13.600" v="7520" actId="26606"/>
          <ac:picMkLst>
            <pc:docMk/>
            <pc:sldMk cId="284462842" sldId="283"/>
            <ac:picMk id="4" creationId="{8A60C834-834E-4B56-9214-F06A447681F7}"/>
          </ac:picMkLst>
        </pc:picChg>
      </pc:sldChg>
      <pc:sldChg chg="modSp new mod">
        <pc:chgData name="L C" userId="b2ab03cb3a061828" providerId="LiveId" clId="{833EA404-3BB4-4BE4-AFAD-080E2125C9F5}" dt="2020-11-30T03:51:20.767" v="7995"/>
        <pc:sldMkLst>
          <pc:docMk/>
          <pc:sldMk cId="1599671364" sldId="284"/>
        </pc:sldMkLst>
        <pc:spChg chg="mod">
          <ac:chgData name="L C" userId="b2ab03cb3a061828" providerId="LiveId" clId="{833EA404-3BB4-4BE4-AFAD-080E2125C9F5}" dt="2020-11-30T03:46:54.570" v="7595"/>
          <ac:spMkLst>
            <pc:docMk/>
            <pc:sldMk cId="1599671364" sldId="284"/>
            <ac:spMk id="2" creationId="{86204002-9786-4011-80EE-CFDEBC89311B}"/>
          </ac:spMkLst>
        </pc:spChg>
        <pc:spChg chg="mod">
          <ac:chgData name="L C" userId="b2ab03cb3a061828" providerId="LiveId" clId="{833EA404-3BB4-4BE4-AFAD-080E2125C9F5}" dt="2020-11-30T03:51:20.767" v="7995"/>
          <ac:spMkLst>
            <pc:docMk/>
            <pc:sldMk cId="1599671364" sldId="284"/>
            <ac:spMk id="3" creationId="{A4AACE16-D602-4E87-8000-8FB132DBDC6B}"/>
          </ac:spMkLst>
        </pc:spChg>
      </pc:sldChg>
      <pc:sldChg chg="modSp new mod">
        <pc:chgData name="L C" userId="b2ab03cb3a061828" providerId="LiveId" clId="{833EA404-3BB4-4BE4-AFAD-080E2125C9F5}" dt="2020-11-30T03:57:43.521" v="8166"/>
        <pc:sldMkLst>
          <pc:docMk/>
          <pc:sldMk cId="125958688" sldId="285"/>
        </pc:sldMkLst>
        <pc:spChg chg="mod">
          <ac:chgData name="L C" userId="b2ab03cb3a061828" providerId="LiveId" clId="{833EA404-3BB4-4BE4-AFAD-080E2125C9F5}" dt="2020-11-30T03:57:27.632" v="8089"/>
          <ac:spMkLst>
            <pc:docMk/>
            <pc:sldMk cId="125958688" sldId="285"/>
            <ac:spMk id="2" creationId="{615001CA-59D9-4D5F-A951-79B6D87C1958}"/>
          </ac:spMkLst>
        </pc:spChg>
        <pc:spChg chg="mod">
          <ac:chgData name="L C" userId="b2ab03cb3a061828" providerId="LiveId" clId="{833EA404-3BB4-4BE4-AFAD-080E2125C9F5}" dt="2020-11-30T03:57:43.521" v="8166"/>
          <ac:spMkLst>
            <pc:docMk/>
            <pc:sldMk cId="125958688" sldId="285"/>
            <ac:spMk id="3" creationId="{8EC5B880-8FBA-4CDF-A2FA-CC0AF31A39DC}"/>
          </ac:spMkLst>
        </pc:spChg>
      </pc:sldChg>
      <pc:sldChg chg="modSp new mod">
        <pc:chgData name="L C" userId="b2ab03cb3a061828" providerId="LiveId" clId="{833EA404-3BB4-4BE4-AFAD-080E2125C9F5}" dt="2020-11-30T04:02:48.957" v="8437" actId="20577"/>
        <pc:sldMkLst>
          <pc:docMk/>
          <pc:sldMk cId="4109216481" sldId="286"/>
        </pc:sldMkLst>
        <pc:spChg chg="mod">
          <ac:chgData name="L C" userId="b2ab03cb3a061828" providerId="LiveId" clId="{833EA404-3BB4-4BE4-AFAD-080E2125C9F5}" dt="2020-11-30T04:00:06.703" v="8299" actId="20577"/>
          <ac:spMkLst>
            <pc:docMk/>
            <pc:sldMk cId="4109216481" sldId="286"/>
            <ac:spMk id="2" creationId="{B4E20EF8-0046-4E51-A2F2-C3EDE3025F7B}"/>
          </ac:spMkLst>
        </pc:spChg>
        <pc:spChg chg="mod">
          <ac:chgData name="L C" userId="b2ab03cb3a061828" providerId="LiveId" clId="{833EA404-3BB4-4BE4-AFAD-080E2125C9F5}" dt="2020-11-30T04:02:48.957" v="8437" actId="20577"/>
          <ac:spMkLst>
            <pc:docMk/>
            <pc:sldMk cId="4109216481" sldId="286"/>
            <ac:spMk id="3" creationId="{6663A1C5-F640-462C-BFE7-E4FD3E65FD52}"/>
          </ac:spMkLst>
        </pc:spChg>
      </pc:sldChg>
      <pc:sldChg chg="modSp new mod">
        <pc:chgData name="L C" userId="b2ab03cb3a061828" providerId="LiveId" clId="{833EA404-3BB4-4BE4-AFAD-080E2125C9F5}" dt="2020-11-30T04:04:10.082" v="8536"/>
        <pc:sldMkLst>
          <pc:docMk/>
          <pc:sldMk cId="2247877862" sldId="287"/>
        </pc:sldMkLst>
        <pc:spChg chg="mod">
          <ac:chgData name="L C" userId="b2ab03cb3a061828" providerId="LiveId" clId="{833EA404-3BB4-4BE4-AFAD-080E2125C9F5}" dt="2020-11-30T04:03:15.144" v="8440"/>
          <ac:spMkLst>
            <pc:docMk/>
            <pc:sldMk cId="2247877862" sldId="287"/>
            <ac:spMk id="2" creationId="{013C6CC9-A970-4858-ACA9-DD6BF3280009}"/>
          </ac:spMkLst>
        </pc:spChg>
        <pc:spChg chg="mod">
          <ac:chgData name="L C" userId="b2ab03cb3a061828" providerId="LiveId" clId="{833EA404-3BB4-4BE4-AFAD-080E2125C9F5}" dt="2020-11-30T04:04:10.082" v="8536"/>
          <ac:spMkLst>
            <pc:docMk/>
            <pc:sldMk cId="2247877862" sldId="287"/>
            <ac:spMk id="3" creationId="{4F264B65-6532-4E94-89E4-4024D6EA1D8B}"/>
          </ac:spMkLst>
        </pc:spChg>
      </pc:sldChg>
      <pc:sldChg chg="modSp new mod">
        <pc:chgData name="L C" userId="b2ab03cb3a061828" providerId="LiveId" clId="{833EA404-3BB4-4BE4-AFAD-080E2125C9F5}" dt="2020-11-30T04:44:42.002" v="8650" actId="20577"/>
        <pc:sldMkLst>
          <pc:docMk/>
          <pc:sldMk cId="2469429281" sldId="288"/>
        </pc:sldMkLst>
        <pc:spChg chg="mod">
          <ac:chgData name="L C" userId="b2ab03cb3a061828" providerId="LiveId" clId="{833EA404-3BB4-4BE4-AFAD-080E2125C9F5}" dt="2020-11-30T04:43:51.357" v="8558" actId="20577"/>
          <ac:spMkLst>
            <pc:docMk/>
            <pc:sldMk cId="2469429281" sldId="288"/>
            <ac:spMk id="2" creationId="{21E11D05-C2BB-4A6D-B70F-2D40CC3306D8}"/>
          </ac:spMkLst>
        </pc:spChg>
        <pc:spChg chg="mod">
          <ac:chgData name="L C" userId="b2ab03cb3a061828" providerId="LiveId" clId="{833EA404-3BB4-4BE4-AFAD-080E2125C9F5}" dt="2020-11-30T04:44:42.002" v="8650" actId="20577"/>
          <ac:spMkLst>
            <pc:docMk/>
            <pc:sldMk cId="2469429281" sldId="288"/>
            <ac:spMk id="3" creationId="{7D9DDA99-A543-4DF4-8DD8-19CF66D5FCA3}"/>
          </ac:spMkLst>
        </pc:spChg>
      </pc:sldChg>
      <pc:sldChg chg="modSp new mod">
        <pc:chgData name="L C" userId="b2ab03cb3a061828" providerId="LiveId" clId="{833EA404-3BB4-4BE4-AFAD-080E2125C9F5}" dt="2020-11-30T05:58:09.047" v="8907" actId="20577"/>
        <pc:sldMkLst>
          <pc:docMk/>
          <pc:sldMk cId="1867404454" sldId="289"/>
        </pc:sldMkLst>
        <pc:spChg chg="mod">
          <ac:chgData name="L C" userId="b2ab03cb3a061828" providerId="LiveId" clId="{833EA404-3BB4-4BE4-AFAD-080E2125C9F5}" dt="2020-11-30T05:58:09.047" v="8907" actId="20577"/>
          <ac:spMkLst>
            <pc:docMk/>
            <pc:sldMk cId="1867404454" sldId="289"/>
            <ac:spMk id="2" creationId="{157ADB04-494C-4E1E-B928-1B3665446DCA}"/>
          </ac:spMkLst>
        </pc:spChg>
        <pc:spChg chg="mod">
          <ac:chgData name="L C" userId="b2ab03cb3a061828" providerId="LiveId" clId="{833EA404-3BB4-4BE4-AFAD-080E2125C9F5}" dt="2020-11-30T05:55:25.571" v="8729" actId="20577"/>
          <ac:spMkLst>
            <pc:docMk/>
            <pc:sldMk cId="1867404454" sldId="289"/>
            <ac:spMk id="3" creationId="{F402DB09-1F33-4A5E-A633-5144FC97C391}"/>
          </ac:spMkLst>
        </pc:spChg>
      </pc:sldChg>
      <pc:sldChg chg="modSp add mod">
        <pc:chgData name="L C" userId="b2ab03cb3a061828" providerId="LiveId" clId="{833EA404-3BB4-4BE4-AFAD-080E2125C9F5}" dt="2020-11-30T05:53:24.671" v="8709" actId="400"/>
        <pc:sldMkLst>
          <pc:docMk/>
          <pc:sldMk cId="2091414107" sldId="290"/>
        </pc:sldMkLst>
        <pc:spChg chg="mod">
          <ac:chgData name="L C" userId="b2ab03cb3a061828" providerId="LiveId" clId="{833EA404-3BB4-4BE4-AFAD-080E2125C9F5}" dt="2020-11-30T05:49:56.481" v="8704"/>
          <ac:spMkLst>
            <pc:docMk/>
            <pc:sldMk cId="2091414107" sldId="290"/>
            <ac:spMk id="2" creationId="{D983D734-1513-47A0-9548-4C024DA218C2}"/>
          </ac:spMkLst>
        </pc:spChg>
        <pc:graphicFrameChg chg="modGraphic">
          <ac:chgData name="L C" userId="b2ab03cb3a061828" providerId="LiveId" clId="{833EA404-3BB4-4BE4-AFAD-080E2125C9F5}" dt="2020-11-30T05:53:24.671" v="8709" actId="400"/>
          <ac:graphicFrameMkLst>
            <pc:docMk/>
            <pc:sldMk cId="2091414107" sldId="290"/>
            <ac:graphicFrameMk id="5" creationId="{9F6AA274-E4D0-4435-8BAE-5E55D03824AF}"/>
          </ac:graphicFrameMkLst>
        </pc:graphicFrameChg>
      </pc:sldChg>
      <pc:sldChg chg="modSp new mod">
        <pc:chgData name="L C" userId="b2ab03cb3a061828" providerId="LiveId" clId="{833EA404-3BB4-4BE4-AFAD-080E2125C9F5}" dt="2020-11-30T05:58:14.180" v="8929" actId="20577"/>
        <pc:sldMkLst>
          <pc:docMk/>
          <pc:sldMk cId="1000522941" sldId="291"/>
        </pc:sldMkLst>
        <pc:spChg chg="mod">
          <ac:chgData name="L C" userId="b2ab03cb3a061828" providerId="LiveId" clId="{833EA404-3BB4-4BE4-AFAD-080E2125C9F5}" dt="2020-11-30T05:58:14.180" v="8929" actId="20577"/>
          <ac:spMkLst>
            <pc:docMk/>
            <pc:sldMk cId="1000522941" sldId="291"/>
            <ac:spMk id="2" creationId="{E8E34FC6-65E9-44EC-8F05-4E9357D9E7BA}"/>
          </ac:spMkLst>
        </pc:spChg>
        <pc:spChg chg="mod">
          <ac:chgData name="L C" userId="b2ab03cb3a061828" providerId="LiveId" clId="{833EA404-3BB4-4BE4-AFAD-080E2125C9F5}" dt="2020-11-30T05:56:38.777" v="8826" actId="20577"/>
          <ac:spMkLst>
            <pc:docMk/>
            <pc:sldMk cId="1000522941" sldId="291"/>
            <ac:spMk id="3" creationId="{BC98D27F-4226-4E93-A044-0A002E0840CF}"/>
          </ac:spMkLst>
        </pc:spChg>
      </pc:sldChg>
      <pc:sldChg chg="addSp delSp modSp new mod ord">
        <pc:chgData name="L C" userId="b2ab03cb3a061828" providerId="LiveId" clId="{833EA404-3BB4-4BE4-AFAD-080E2125C9F5}" dt="2020-11-30T06:09:50.151" v="9374"/>
        <pc:sldMkLst>
          <pc:docMk/>
          <pc:sldMk cId="2984383008" sldId="292"/>
        </pc:sldMkLst>
        <pc:spChg chg="mod">
          <ac:chgData name="L C" userId="b2ab03cb3a061828" providerId="LiveId" clId="{833EA404-3BB4-4BE4-AFAD-080E2125C9F5}" dt="2020-11-30T05:57:56.212" v="8880" actId="20577"/>
          <ac:spMkLst>
            <pc:docMk/>
            <pc:sldMk cId="2984383008" sldId="292"/>
            <ac:spMk id="2" creationId="{E8CFE5BA-05D9-4579-8F15-4A92AD8FBC26}"/>
          </ac:spMkLst>
        </pc:spChg>
        <pc:spChg chg="del">
          <ac:chgData name="L C" userId="b2ab03cb3a061828" providerId="LiveId" clId="{833EA404-3BB4-4BE4-AFAD-080E2125C9F5}" dt="2020-11-30T06:01:37.415" v="8930"/>
          <ac:spMkLst>
            <pc:docMk/>
            <pc:sldMk cId="2984383008" sldId="292"/>
            <ac:spMk id="3" creationId="{987EA721-7E36-4322-92C4-22D533315C9D}"/>
          </ac:spMkLst>
        </pc:spChg>
        <pc:picChg chg="add mod">
          <ac:chgData name="L C" userId="b2ab03cb3a061828" providerId="LiveId" clId="{833EA404-3BB4-4BE4-AFAD-080E2125C9F5}" dt="2020-11-30T06:01:37.415" v="8930"/>
          <ac:picMkLst>
            <pc:docMk/>
            <pc:sldMk cId="2984383008" sldId="292"/>
            <ac:picMk id="3074" creationId="{6C6F652B-55F9-4ACE-8E03-E167837A7CAB}"/>
          </ac:picMkLst>
        </pc:picChg>
      </pc:sldChg>
      <pc:sldChg chg="modSp new mod">
        <pc:chgData name="L C" userId="b2ab03cb3a061828" providerId="LiveId" clId="{833EA404-3BB4-4BE4-AFAD-080E2125C9F5}" dt="2020-11-30T06:10:38.113" v="9397" actId="15"/>
        <pc:sldMkLst>
          <pc:docMk/>
          <pc:sldMk cId="2794819813" sldId="293"/>
        </pc:sldMkLst>
        <pc:spChg chg="mod">
          <ac:chgData name="L C" userId="b2ab03cb3a061828" providerId="LiveId" clId="{833EA404-3BB4-4BE4-AFAD-080E2125C9F5}" dt="2020-11-30T06:02:50.882" v="8985"/>
          <ac:spMkLst>
            <pc:docMk/>
            <pc:sldMk cId="2794819813" sldId="293"/>
            <ac:spMk id="2" creationId="{3CD5D6BD-CE35-463F-875B-8443A70E4694}"/>
          </ac:spMkLst>
        </pc:spChg>
        <pc:spChg chg="mod">
          <ac:chgData name="L C" userId="b2ab03cb3a061828" providerId="LiveId" clId="{833EA404-3BB4-4BE4-AFAD-080E2125C9F5}" dt="2020-11-30T06:10:38.113" v="9397" actId="15"/>
          <ac:spMkLst>
            <pc:docMk/>
            <pc:sldMk cId="2794819813" sldId="293"/>
            <ac:spMk id="3" creationId="{B66C652E-A93A-4CF8-B19F-DDFD42A43B68}"/>
          </ac:spMkLst>
        </pc:spChg>
      </pc:sldChg>
      <pc:sldChg chg="addSp delSp modSp new mod ord">
        <pc:chgData name="L C" userId="b2ab03cb3a061828" providerId="LiveId" clId="{833EA404-3BB4-4BE4-AFAD-080E2125C9F5}" dt="2020-11-30T06:09:48.309" v="9372"/>
        <pc:sldMkLst>
          <pc:docMk/>
          <pc:sldMk cId="2577590925" sldId="294"/>
        </pc:sldMkLst>
        <pc:spChg chg="mod">
          <ac:chgData name="L C" userId="b2ab03cb3a061828" providerId="LiveId" clId="{833EA404-3BB4-4BE4-AFAD-080E2125C9F5}" dt="2020-11-30T06:08:58.249" v="9301"/>
          <ac:spMkLst>
            <pc:docMk/>
            <pc:sldMk cId="2577590925" sldId="294"/>
            <ac:spMk id="2" creationId="{6C694D7A-7A31-4591-8DE7-21CE9A2B337F}"/>
          </ac:spMkLst>
        </pc:spChg>
        <pc:spChg chg="del">
          <ac:chgData name="L C" userId="b2ab03cb3a061828" providerId="LiveId" clId="{833EA404-3BB4-4BE4-AFAD-080E2125C9F5}" dt="2020-11-30T06:09:00.179" v="9302"/>
          <ac:spMkLst>
            <pc:docMk/>
            <pc:sldMk cId="2577590925" sldId="294"/>
            <ac:spMk id="3" creationId="{9A4BD7AD-2FB9-4040-BF2D-57665F0A448C}"/>
          </ac:spMkLst>
        </pc:spChg>
        <pc:picChg chg="add mod">
          <ac:chgData name="L C" userId="b2ab03cb3a061828" providerId="LiveId" clId="{833EA404-3BB4-4BE4-AFAD-080E2125C9F5}" dt="2020-11-30T06:09:00.179" v="9302"/>
          <ac:picMkLst>
            <pc:docMk/>
            <pc:sldMk cId="2577590925" sldId="294"/>
            <ac:picMk id="4098" creationId="{AD7CB122-CC4F-45FB-B130-5A43F85EB4EC}"/>
          </ac:picMkLst>
        </pc:picChg>
      </pc:sldChg>
      <pc:sldChg chg="addSp delSp modSp new mod">
        <pc:chgData name="L C" userId="b2ab03cb3a061828" providerId="LiveId" clId="{833EA404-3BB4-4BE4-AFAD-080E2125C9F5}" dt="2020-11-30T06:09:33.984" v="9370"/>
        <pc:sldMkLst>
          <pc:docMk/>
          <pc:sldMk cId="591408190" sldId="295"/>
        </pc:sldMkLst>
        <pc:spChg chg="mod">
          <ac:chgData name="L C" userId="b2ab03cb3a061828" providerId="LiveId" clId="{833EA404-3BB4-4BE4-AFAD-080E2125C9F5}" dt="2020-11-30T06:09:32.142" v="9369"/>
          <ac:spMkLst>
            <pc:docMk/>
            <pc:sldMk cId="591408190" sldId="295"/>
            <ac:spMk id="2" creationId="{8C9B7A95-5F3C-46BA-8E39-BCC9F00BAAFD}"/>
          </ac:spMkLst>
        </pc:spChg>
        <pc:spChg chg="del">
          <ac:chgData name="L C" userId="b2ab03cb3a061828" providerId="LiveId" clId="{833EA404-3BB4-4BE4-AFAD-080E2125C9F5}" dt="2020-11-30T06:09:33.984" v="9370"/>
          <ac:spMkLst>
            <pc:docMk/>
            <pc:sldMk cId="591408190" sldId="295"/>
            <ac:spMk id="3" creationId="{34A02F02-38EF-4AB7-ADB3-FE7D545BC661}"/>
          </ac:spMkLst>
        </pc:spChg>
        <pc:picChg chg="add mod">
          <ac:chgData name="L C" userId="b2ab03cb3a061828" providerId="LiveId" clId="{833EA404-3BB4-4BE4-AFAD-080E2125C9F5}" dt="2020-11-30T06:09:33.984" v="9370"/>
          <ac:picMkLst>
            <pc:docMk/>
            <pc:sldMk cId="591408190" sldId="295"/>
            <ac:picMk id="5122" creationId="{BC55E0BA-9BB3-4A1B-98A8-194F943CEF43}"/>
          </ac:picMkLst>
        </pc:picChg>
      </pc:sldChg>
      <pc:sldChg chg="addSp delSp modSp new mod">
        <pc:chgData name="L C" userId="b2ab03cb3a061828" providerId="LiveId" clId="{833EA404-3BB4-4BE4-AFAD-080E2125C9F5}" dt="2020-11-30T06:13:00.802" v="9464"/>
        <pc:sldMkLst>
          <pc:docMk/>
          <pc:sldMk cId="1318052982" sldId="296"/>
        </pc:sldMkLst>
        <pc:spChg chg="mod">
          <ac:chgData name="L C" userId="b2ab03cb3a061828" providerId="LiveId" clId="{833EA404-3BB4-4BE4-AFAD-080E2125C9F5}" dt="2020-11-30T06:13:00.802" v="9464"/>
          <ac:spMkLst>
            <pc:docMk/>
            <pc:sldMk cId="1318052982" sldId="296"/>
            <ac:spMk id="2" creationId="{7F7279C6-8803-4152-888D-8EFB1CE43D72}"/>
          </ac:spMkLst>
        </pc:spChg>
        <pc:spChg chg="del">
          <ac:chgData name="L C" userId="b2ab03cb3a061828" providerId="LiveId" clId="{833EA404-3BB4-4BE4-AFAD-080E2125C9F5}" dt="2020-11-30T06:11:40.380" v="9416"/>
          <ac:spMkLst>
            <pc:docMk/>
            <pc:sldMk cId="1318052982" sldId="296"/>
            <ac:spMk id="3" creationId="{4B95FC5D-1032-4157-8BCC-3F15CEBCC17A}"/>
          </ac:spMkLst>
        </pc:spChg>
        <pc:picChg chg="add mod">
          <ac:chgData name="L C" userId="b2ab03cb3a061828" providerId="LiveId" clId="{833EA404-3BB4-4BE4-AFAD-080E2125C9F5}" dt="2020-11-30T06:11:40.380" v="9416"/>
          <ac:picMkLst>
            <pc:docMk/>
            <pc:sldMk cId="1318052982" sldId="296"/>
            <ac:picMk id="6146" creationId="{AFBB68BC-7722-42FF-AAAF-3A96F440DD3F}"/>
          </ac:picMkLst>
        </pc:picChg>
      </pc:sldChg>
      <pc:sldChg chg="addSp delSp modSp new mod">
        <pc:chgData name="L C" userId="b2ab03cb3a061828" providerId="LiveId" clId="{833EA404-3BB4-4BE4-AFAD-080E2125C9F5}" dt="2020-11-30T06:14:22.451" v="9633" actId="20577"/>
        <pc:sldMkLst>
          <pc:docMk/>
          <pc:sldMk cId="2226136120" sldId="297"/>
        </pc:sldMkLst>
        <pc:spChg chg="mod">
          <ac:chgData name="L C" userId="b2ab03cb3a061828" providerId="LiveId" clId="{833EA404-3BB4-4BE4-AFAD-080E2125C9F5}" dt="2020-11-30T06:13:11.079" v="9502" actId="6549"/>
          <ac:spMkLst>
            <pc:docMk/>
            <pc:sldMk cId="2226136120" sldId="297"/>
            <ac:spMk id="2" creationId="{EEA90E6B-576A-49DF-AAB4-0FA49A8B7191}"/>
          </ac:spMkLst>
        </pc:spChg>
        <pc:spChg chg="del">
          <ac:chgData name="L C" userId="b2ab03cb3a061828" providerId="LiveId" clId="{833EA404-3BB4-4BE4-AFAD-080E2125C9F5}" dt="2020-11-30T06:13:26.574" v="9503" actId="3680"/>
          <ac:spMkLst>
            <pc:docMk/>
            <pc:sldMk cId="2226136120" sldId="297"/>
            <ac:spMk id="3" creationId="{390AF14E-905C-45FF-BFCB-FE6146143A13}"/>
          </ac:spMkLst>
        </pc:spChg>
        <pc:graphicFrameChg chg="add mod ord modGraphic">
          <ac:chgData name="L C" userId="b2ab03cb3a061828" providerId="LiveId" clId="{833EA404-3BB4-4BE4-AFAD-080E2125C9F5}" dt="2020-11-30T06:14:22.451" v="9633" actId="20577"/>
          <ac:graphicFrameMkLst>
            <pc:docMk/>
            <pc:sldMk cId="2226136120" sldId="297"/>
            <ac:graphicFrameMk id="4" creationId="{96499EF4-6552-4C56-AA19-7DD6495673F6}"/>
          </ac:graphicFrameMkLst>
        </pc:graphicFrameChg>
      </pc:sldChg>
      <pc:sldChg chg="modSp mod">
        <pc:chgData name="L C" userId="b2ab03cb3a061828" providerId="LiveId" clId="{833EA404-3BB4-4BE4-AFAD-080E2125C9F5}" dt="2020-11-30T11:20:33.226" v="9674"/>
        <pc:sldMkLst>
          <pc:docMk/>
          <pc:sldMk cId="1140723828" sldId="300"/>
        </pc:sldMkLst>
        <pc:spChg chg="mod">
          <ac:chgData name="L C" userId="b2ab03cb3a061828" providerId="LiveId" clId="{833EA404-3BB4-4BE4-AFAD-080E2125C9F5}" dt="2020-11-30T11:20:33.226" v="9674"/>
          <ac:spMkLst>
            <pc:docMk/>
            <pc:sldMk cId="1140723828" sldId="300"/>
            <ac:spMk id="3" creationId="{EBBFE65F-2D60-4286-9367-25717D5ABA34}"/>
          </ac:spMkLst>
        </pc:spChg>
      </pc:sldChg>
    </pc:docChg>
  </pc:docChgLst>
  <pc:docChgLst>
    <pc:chgData name="L C" userId="b2ab03cb3a061828" providerId="LiveId" clId="{D168202A-6C6D-40CF-8001-263A14EFD019}"/>
    <pc:docChg chg="modSld">
      <pc:chgData name="L C" userId="b2ab03cb3a061828" providerId="LiveId" clId="{D168202A-6C6D-40CF-8001-263A14EFD019}" dt="2020-12-26T11:35:09.611" v="13"/>
      <pc:docMkLst>
        <pc:docMk/>
      </pc:docMkLst>
      <pc:sldChg chg="modSp mod">
        <pc:chgData name="L C" userId="b2ab03cb3a061828" providerId="LiveId" clId="{D168202A-6C6D-40CF-8001-263A14EFD019}" dt="2020-12-26T11:35:09.611" v="13"/>
        <pc:sldMkLst>
          <pc:docMk/>
          <pc:sldMk cId="1793059401" sldId="256"/>
        </pc:sldMkLst>
        <pc:spChg chg="mod">
          <ac:chgData name="L C" userId="b2ab03cb3a061828" providerId="LiveId" clId="{D168202A-6C6D-40CF-8001-263A14EFD019}" dt="2020-12-26T11:35:09.611" v="13"/>
          <ac:spMkLst>
            <pc:docMk/>
            <pc:sldMk cId="1793059401" sldId="256"/>
            <ac:spMk id="3" creationId="{10E0FA2E-824F-49E6-9B36-452ACAF491D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D27B0-847A-459B-A33F-571195D233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AF56A7-E66A-47EA-ACFF-F47AE0AED176}">
      <dgm:prSet/>
      <dgm:spPr/>
      <dgm:t>
        <a:bodyPr/>
        <a:lstStyle/>
        <a:p>
          <a:pPr>
            <a:defRPr cap="all"/>
          </a:pPr>
          <a:r>
            <a:rPr lang="zh-CN"/>
            <a:t>什么是微服务架构？</a:t>
          </a:r>
          <a:endParaRPr lang="en-US"/>
        </a:p>
      </dgm:t>
    </dgm:pt>
    <dgm:pt modelId="{8155DD21-C219-4A40-AF0A-196934704351}" type="parTrans" cxnId="{2581A2BB-C5C9-4FFC-85A6-8E46A5E54227}">
      <dgm:prSet/>
      <dgm:spPr/>
      <dgm:t>
        <a:bodyPr/>
        <a:lstStyle/>
        <a:p>
          <a:endParaRPr lang="en-US"/>
        </a:p>
      </dgm:t>
    </dgm:pt>
    <dgm:pt modelId="{05EEBF67-1507-409E-BDD1-3979CBC57EA0}" type="sibTrans" cxnId="{2581A2BB-C5C9-4FFC-85A6-8E46A5E54227}">
      <dgm:prSet/>
      <dgm:spPr/>
      <dgm:t>
        <a:bodyPr/>
        <a:lstStyle/>
        <a:p>
          <a:endParaRPr lang="en-US"/>
        </a:p>
      </dgm:t>
    </dgm:pt>
    <dgm:pt modelId="{66D3FF30-FBB1-4597-80BB-B700F4000180}">
      <dgm:prSet/>
      <dgm:spPr/>
      <dgm:t>
        <a:bodyPr/>
        <a:lstStyle/>
        <a:p>
          <a:pPr>
            <a:defRPr cap="all"/>
          </a:pPr>
          <a:r>
            <a:rPr lang="zh-CN"/>
            <a:t>微服务架构模式</a:t>
          </a:r>
          <a:endParaRPr lang="en-US"/>
        </a:p>
      </dgm:t>
    </dgm:pt>
    <dgm:pt modelId="{9B9C7DED-1F9F-41BA-96E3-4353B67B0E9F}" type="parTrans" cxnId="{F5BB2DB2-535F-497F-B727-C226EFAB9D57}">
      <dgm:prSet/>
      <dgm:spPr/>
      <dgm:t>
        <a:bodyPr/>
        <a:lstStyle/>
        <a:p>
          <a:endParaRPr lang="en-US"/>
        </a:p>
      </dgm:t>
    </dgm:pt>
    <dgm:pt modelId="{EBA04B6D-A29E-47EC-BC4F-C81E0D85C41C}" type="sibTrans" cxnId="{F5BB2DB2-535F-497F-B727-C226EFAB9D57}">
      <dgm:prSet/>
      <dgm:spPr/>
      <dgm:t>
        <a:bodyPr/>
        <a:lstStyle/>
        <a:p>
          <a:endParaRPr lang="en-US"/>
        </a:p>
      </dgm:t>
    </dgm:pt>
    <dgm:pt modelId="{028284E9-45E9-4275-919D-2E41AFD31FAD}">
      <dgm:prSet/>
      <dgm:spPr/>
      <dgm:t>
        <a:bodyPr/>
        <a:lstStyle/>
        <a:p>
          <a:pPr>
            <a:defRPr cap="all"/>
          </a:pPr>
          <a:r>
            <a:rPr lang="zh-CN"/>
            <a:t>微服务</a:t>
          </a:r>
          <a:r>
            <a:rPr lang="zh-CN" altLang="en-US"/>
            <a:t>基础设施架构</a:t>
          </a:r>
          <a:endParaRPr lang="en-US"/>
        </a:p>
      </dgm:t>
    </dgm:pt>
    <dgm:pt modelId="{D381BF19-5371-4397-B7AB-C7D651B70DB7}" type="parTrans" cxnId="{BD97D9B2-78C7-47A9-A35E-99BD7C02B8F5}">
      <dgm:prSet/>
      <dgm:spPr/>
      <dgm:t>
        <a:bodyPr/>
        <a:lstStyle/>
        <a:p>
          <a:endParaRPr lang="en-US"/>
        </a:p>
      </dgm:t>
    </dgm:pt>
    <dgm:pt modelId="{EF7AE9E4-9B64-4132-9EEF-9FEC2978D250}" type="sibTrans" cxnId="{BD97D9B2-78C7-47A9-A35E-99BD7C02B8F5}">
      <dgm:prSet/>
      <dgm:spPr/>
      <dgm:t>
        <a:bodyPr/>
        <a:lstStyle/>
        <a:p>
          <a:endParaRPr lang="en-US"/>
        </a:p>
      </dgm:t>
    </dgm:pt>
    <dgm:pt modelId="{8316C097-3100-4ED3-BDD3-523EB5C3FD95}">
      <dgm:prSet/>
      <dgm:spPr/>
      <dgm:t>
        <a:bodyPr/>
        <a:lstStyle/>
        <a:p>
          <a:pPr>
            <a:defRPr cap="all"/>
          </a:pPr>
          <a:r>
            <a:rPr lang="zh-CN" altLang="en-US"/>
            <a:t>微服务应用层架构内容前瞻</a:t>
          </a:r>
          <a:endParaRPr lang="en-US"/>
        </a:p>
      </dgm:t>
    </dgm:pt>
    <dgm:pt modelId="{BC2B2D7D-F5BD-4A55-A88A-0FFB7CD87B91}" type="parTrans" cxnId="{B55F1F41-287F-447E-B819-12248D3E9820}">
      <dgm:prSet/>
      <dgm:spPr/>
      <dgm:t>
        <a:bodyPr/>
        <a:lstStyle/>
        <a:p>
          <a:endParaRPr lang="en-US"/>
        </a:p>
      </dgm:t>
    </dgm:pt>
    <dgm:pt modelId="{3B198D39-7FFD-4D30-8BD5-1BDDB0DFF292}" type="sibTrans" cxnId="{B55F1F41-287F-447E-B819-12248D3E9820}">
      <dgm:prSet/>
      <dgm:spPr/>
      <dgm:t>
        <a:bodyPr/>
        <a:lstStyle/>
        <a:p>
          <a:endParaRPr lang="en-US"/>
        </a:p>
      </dgm:t>
    </dgm:pt>
    <dgm:pt modelId="{2892064D-107B-4DB8-BF5A-6FCEC4C67D6F}" type="pres">
      <dgm:prSet presAssocID="{99DD27B0-847A-459B-A33F-571195D233FD}" presName="root" presStyleCnt="0">
        <dgm:presLayoutVars>
          <dgm:dir/>
          <dgm:resizeHandles val="exact"/>
        </dgm:presLayoutVars>
      </dgm:prSet>
      <dgm:spPr/>
    </dgm:pt>
    <dgm:pt modelId="{5B0BC445-15C7-4F22-83A9-0E5DBE6E13EA}" type="pres">
      <dgm:prSet presAssocID="{53AF56A7-E66A-47EA-ACFF-F47AE0AED176}" presName="compNode" presStyleCnt="0"/>
      <dgm:spPr/>
    </dgm:pt>
    <dgm:pt modelId="{4243AFB7-0A0E-4988-AE0E-5B00F330F02D}" type="pres">
      <dgm:prSet presAssocID="{53AF56A7-E66A-47EA-ACFF-F47AE0AED176}" presName="iconBgRect" presStyleLbl="bgShp" presStyleIdx="0" presStyleCnt="4"/>
      <dgm:spPr/>
    </dgm:pt>
    <dgm:pt modelId="{FAD57273-6CDD-468E-83C6-849687311FBD}" type="pres">
      <dgm:prSet presAssocID="{53AF56A7-E66A-47EA-ACFF-F47AE0AED1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3720735-D313-4510-BA72-1E496704B8B1}" type="pres">
      <dgm:prSet presAssocID="{53AF56A7-E66A-47EA-ACFF-F47AE0AED176}" presName="spaceRect" presStyleCnt="0"/>
      <dgm:spPr/>
    </dgm:pt>
    <dgm:pt modelId="{BD26A436-F9B7-4801-AFB4-73509EA029E5}" type="pres">
      <dgm:prSet presAssocID="{53AF56A7-E66A-47EA-ACFF-F47AE0AED176}" presName="textRect" presStyleLbl="revTx" presStyleIdx="0" presStyleCnt="4">
        <dgm:presLayoutVars>
          <dgm:chMax val="1"/>
          <dgm:chPref val="1"/>
        </dgm:presLayoutVars>
      </dgm:prSet>
      <dgm:spPr/>
    </dgm:pt>
    <dgm:pt modelId="{5BE7E2B3-3904-4071-8357-2F2257C764F4}" type="pres">
      <dgm:prSet presAssocID="{05EEBF67-1507-409E-BDD1-3979CBC57EA0}" presName="sibTrans" presStyleCnt="0"/>
      <dgm:spPr/>
    </dgm:pt>
    <dgm:pt modelId="{DC8004B9-B9B9-4E92-955A-F1AC6BFD8D85}" type="pres">
      <dgm:prSet presAssocID="{66D3FF30-FBB1-4597-80BB-B700F4000180}" presName="compNode" presStyleCnt="0"/>
      <dgm:spPr/>
    </dgm:pt>
    <dgm:pt modelId="{5317DDF8-F131-4F8A-AA18-C5CAA1DB8304}" type="pres">
      <dgm:prSet presAssocID="{66D3FF30-FBB1-4597-80BB-B700F4000180}" presName="iconBgRect" presStyleLbl="bgShp" presStyleIdx="1" presStyleCnt="4"/>
      <dgm:spPr/>
    </dgm:pt>
    <dgm:pt modelId="{9DD05D62-0799-456D-8ADD-BA2D6A540422}" type="pres">
      <dgm:prSet presAssocID="{66D3FF30-FBB1-4597-80BB-B700F40001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CA91E40A-F9D9-49D8-8490-17CAC31908DA}" type="pres">
      <dgm:prSet presAssocID="{66D3FF30-FBB1-4597-80BB-B700F4000180}" presName="spaceRect" presStyleCnt="0"/>
      <dgm:spPr/>
    </dgm:pt>
    <dgm:pt modelId="{8F42A622-C097-478A-9E33-33C94A994ED2}" type="pres">
      <dgm:prSet presAssocID="{66D3FF30-FBB1-4597-80BB-B700F4000180}" presName="textRect" presStyleLbl="revTx" presStyleIdx="1" presStyleCnt="4">
        <dgm:presLayoutVars>
          <dgm:chMax val="1"/>
          <dgm:chPref val="1"/>
        </dgm:presLayoutVars>
      </dgm:prSet>
      <dgm:spPr/>
    </dgm:pt>
    <dgm:pt modelId="{1E0E87E6-103C-43C1-89E7-C884B8B35803}" type="pres">
      <dgm:prSet presAssocID="{EBA04B6D-A29E-47EC-BC4F-C81E0D85C41C}" presName="sibTrans" presStyleCnt="0"/>
      <dgm:spPr/>
    </dgm:pt>
    <dgm:pt modelId="{3C5385C7-BAFC-423B-8E90-4694A5DF9EB3}" type="pres">
      <dgm:prSet presAssocID="{028284E9-45E9-4275-919D-2E41AFD31FAD}" presName="compNode" presStyleCnt="0"/>
      <dgm:spPr/>
    </dgm:pt>
    <dgm:pt modelId="{F5D3AA9B-E983-437C-9728-D866EAC3E07F}" type="pres">
      <dgm:prSet presAssocID="{028284E9-45E9-4275-919D-2E41AFD31FAD}" presName="iconBgRect" presStyleLbl="bgShp" presStyleIdx="2" presStyleCnt="4"/>
      <dgm:spPr/>
    </dgm:pt>
    <dgm:pt modelId="{D60CDE01-E5F2-4992-A7B2-0BEE245E75D6}" type="pres">
      <dgm:prSet presAssocID="{028284E9-45E9-4275-919D-2E41AFD31F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C23FCB5A-07DC-4B5D-BD78-9FC4DAD6B4BB}" type="pres">
      <dgm:prSet presAssocID="{028284E9-45E9-4275-919D-2E41AFD31FAD}" presName="spaceRect" presStyleCnt="0"/>
      <dgm:spPr/>
    </dgm:pt>
    <dgm:pt modelId="{BC4AE325-9534-4A71-8361-FFD071D688A0}" type="pres">
      <dgm:prSet presAssocID="{028284E9-45E9-4275-919D-2E41AFD31FAD}" presName="textRect" presStyleLbl="revTx" presStyleIdx="2" presStyleCnt="4">
        <dgm:presLayoutVars>
          <dgm:chMax val="1"/>
          <dgm:chPref val="1"/>
        </dgm:presLayoutVars>
      </dgm:prSet>
      <dgm:spPr/>
    </dgm:pt>
    <dgm:pt modelId="{D4737CD9-954B-4901-86A1-B575CAEACAC4}" type="pres">
      <dgm:prSet presAssocID="{EF7AE9E4-9B64-4132-9EEF-9FEC2978D250}" presName="sibTrans" presStyleCnt="0"/>
      <dgm:spPr/>
    </dgm:pt>
    <dgm:pt modelId="{0B628A4A-82F6-4106-AFF0-CB8FDCF0428D}" type="pres">
      <dgm:prSet presAssocID="{8316C097-3100-4ED3-BDD3-523EB5C3FD95}" presName="compNode" presStyleCnt="0"/>
      <dgm:spPr/>
    </dgm:pt>
    <dgm:pt modelId="{86EED346-542F-4B51-A608-B26AEADB8882}" type="pres">
      <dgm:prSet presAssocID="{8316C097-3100-4ED3-BDD3-523EB5C3FD95}" presName="iconBgRect" presStyleLbl="bgShp" presStyleIdx="3" presStyleCnt="4"/>
      <dgm:spPr/>
    </dgm:pt>
    <dgm:pt modelId="{E6AAF8E3-F95D-4348-9C38-3CCE5E367D02}" type="pres">
      <dgm:prSet presAssocID="{8316C097-3100-4ED3-BDD3-523EB5C3FD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426A6D5-73FF-430B-84FE-593100F68650}" type="pres">
      <dgm:prSet presAssocID="{8316C097-3100-4ED3-BDD3-523EB5C3FD95}" presName="spaceRect" presStyleCnt="0"/>
      <dgm:spPr/>
    </dgm:pt>
    <dgm:pt modelId="{9DB7CB3B-1F07-4E6E-B4CC-11F0DDB23F0D}" type="pres">
      <dgm:prSet presAssocID="{8316C097-3100-4ED3-BDD3-523EB5C3FD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70AF1A-9B17-4355-B153-6EA495174E94}" type="presOf" srcId="{8316C097-3100-4ED3-BDD3-523EB5C3FD95}" destId="{9DB7CB3B-1F07-4E6E-B4CC-11F0DDB23F0D}" srcOrd="0" destOrd="0" presId="urn:microsoft.com/office/officeart/2018/5/layout/IconCircleLabelList"/>
    <dgm:cxn modelId="{F9EB343D-3FBB-417B-AF2A-8546D9E9ABC5}" type="presOf" srcId="{66D3FF30-FBB1-4597-80BB-B700F4000180}" destId="{8F42A622-C097-478A-9E33-33C94A994ED2}" srcOrd="0" destOrd="0" presId="urn:microsoft.com/office/officeart/2018/5/layout/IconCircleLabelList"/>
    <dgm:cxn modelId="{05CB1360-BB83-40CB-83B6-43AE3696EA00}" type="presOf" srcId="{53AF56A7-E66A-47EA-ACFF-F47AE0AED176}" destId="{BD26A436-F9B7-4801-AFB4-73509EA029E5}" srcOrd="0" destOrd="0" presId="urn:microsoft.com/office/officeart/2018/5/layout/IconCircleLabelList"/>
    <dgm:cxn modelId="{B55F1F41-287F-447E-B819-12248D3E9820}" srcId="{99DD27B0-847A-459B-A33F-571195D233FD}" destId="{8316C097-3100-4ED3-BDD3-523EB5C3FD95}" srcOrd="3" destOrd="0" parTransId="{BC2B2D7D-F5BD-4A55-A88A-0FFB7CD87B91}" sibTransId="{3B198D39-7FFD-4D30-8BD5-1BDDB0DFF292}"/>
    <dgm:cxn modelId="{AEAE1755-E16D-43A8-9E6A-16ED55254C00}" type="presOf" srcId="{028284E9-45E9-4275-919D-2E41AFD31FAD}" destId="{BC4AE325-9534-4A71-8361-FFD071D688A0}" srcOrd="0" destOrd="0" presId="urn:microsoft.com/office/officeart/2018/5/layout/IconCircleLabelList"/>
    <dgm:cxn modelId="{4C737084-F797-4848-BE09-548DC38BADA4}" type="presOf" srcId="{99DD27B0-847A-459B-A33F-571195D233FD}" destId="{2892064D-107B-4DB8-BF5A-6FCEC4C67D6F}" srcOrd="0" destOrd="0" presId="urn:microsoft.com/office/officeart/2018/5/layout/IconCircleLabelList"/>
    <dgm:cxn modelId="{F5BB2DB2-535F-497F-B727-C226EFAB9D57}" srcId="{99DD27B0-847A-459B-A33F-571195D233FD}" destId="{66D3FF30-FBB1-4597-80BB-B700F4000180}" srcOrd="1" destOrd="0" parTransId="{9B9C7DED-1F9F-41BA-96E3-4353B67B0E9F}" sibTransId="{EBA04B6D-A29E-47EC-BC4F-C81E0D85C41C}"/>
    <dgm:cxn modelId="{BD97D9B2-78C7-47A9-A35E-99BD7C02B8F5}" srcId="{99DD27B0-847A-459B-A33F-571195D233FD}" destId="{028284E9-45E9-4275-919D-2E41AFD31FAD}" srcOrd="2" destOrd="0" parTransId="{D381BF19-5371-4397-B7AB-C7D651B70DB7}" sibTransId="{EF7AE9E4-9B64-4132-9EEF-9FEC2978D250}"/>
    <dgm:cxn modelId="{2581A2BB-C5C9-4FFC-85A6-8E46A5E54227}" srcId="{99DD27B0-847A-459B-A33F-571195D233FD}" destId="{53AF56A7-E66A-47EA-ACFF-F47AE0AED176}" srcOrd="0" destOrd="0" parTransId="{8155DD21-C219-4A40-AF0A-196934704351}" sibTransId="{05EEBF67-1507-409E-BDD1-3979CBC57EA0}"/>
    <dgm:cxn modelId="{CB18D7D5-6E33-41E3-9C79-10BA82D035FD}" type="presParOf" srcId="{2892064D-107B-4DB8-BF5A-6FCEC4C67D6F}" destId="{5B0BC445-15C7-4F22-83A9-0E5DBE6E13EA}" srcOrd="0" destOrd="0" presId="urn:microsoft.com/office/officeart/2018/5/layout/IconCircleLabelList"/>
    <dgm:cxn modelId="{9D5D5B95-F4F1-4945-A892-44FDD069C8A7}" type="presParOf" srcId="{5B0BC445-15C7-4F22-83A9-0E5DBE6E13EA}" destId="{4243AFB7-0A0E-4988-AE0E-5B00F330F02D}" srcOrd="0" destOrd="0" presId="urn:microsoft.com/office/officeart/2018/5/layout/IconCircleLabelList"/>
    <dgm:cxn modelId="{02AB276A-DA2F-4F16-BE7E-4C3149EF3C82}" type="presParOf" srcId="{5B0BC445-15C7-4F22-83A9-0E5DBE6E13EA}" destId="{FAD57273-6CDD-468E-83C6-849687311FBD}" srcOrd="1" destOrd="0" presId="urn:microsoft.com/office/officeart/2018/5/layout/IconCircleLabelList"/>
    <dgm:cxn modelId="{83BC13FF-414C-4A77-AB46-844834AFA796}" type="presParOf" srcId="{5B0BC445-15C7-4F22-83A9-0E5DBE6E13EA}" destId="{E3720735-D313-4510-BA72-1E496704B8B1}" srcOrd="2" destOrd="0" presId="urn:microsoft.com/office/officeart/2018/5/layout/IconCircleLabelList"/>
    <dgm:cxn modelId="{C4CF48AE-0F14-4877-B526-28DC5EA69586}" type="presParOf" srcId="{5B0BC445-15C7-4F22-83A9-0E5DBE6E13EA}" destId="{BD26A436-F9B7-4801-AFB4-73509EA029E5}" srcOrd="3" destOrd="0" presId="urn:microsoft.com/office/officeart/2018/5/layout/IconCircleLabelList"/>
    <dgm:cxn modelId="{10CB53E5-940E-4099-A7ED-ED75714E91C0}" type="presParOf" srcId="{2892064D-107B-4DB8-BF5A-6FCEC4C67D6F}" destId="{5BE7E2B3-3904-4071-8357-2F2257C764F4}" srcOrd="1" destOrd="0" presId="urn:microsoft.com/office/officeart/2018/5/layout/IconCircleLabelList"/>
    <dgm:cxn modelId="{752E89F5-F343-49B2-874C-F11021767EFB}" type="presParOf" srcId="{2892064D-107B-4DB8-BF5A-6FCEC4C67D6F}" destId="{DC8004B9-B9B9-4E92-955A-F1AC6BFD8D85}" srcOrd="2" destOrd="0" presId="urn:microsoft.com/office/officeart/2018/5/layout/IconCircleLabelList"/>
    <dgm:cxn modelId="{8F34920D-2DA6-4BD1-A329-0F7805A705E2}" type="presParOf" srcId="{DC8004B9-B9B9-4E92-955A-F1AC6BFD8D85}" destId="{5317DDF8-F131-4F8A-AA18-C5CAA1DB8304}" srcOrd="0" destOrd="0" presId="urn:microsoft.com/office/officeart/2018/5/layout/IconCircleLabelList"/>
    <dgm:cxn modelId="{D17E0DE7-E460-4D48-96AE-578DAB9409D8}" type="presParOf" srcId="{DC8004B9-B9B9-4E92-955A-F1AC6BFD8D85}" destId="{9DD05D62-0799-456D-8ADD-BA2D6A540422}" srcOrd="1" destOrd="0" presId="urn:microsoft.com/office/officeart/2018/5/layout/IconCircleLabelList"/>
    <dgm:cxn modelId="{4917A785-D5F2-419B-842F-58F60565935D}" type="presParOf" srcId="{DC8004B9-B9B9-4E92-955A-F1AC6BFD8D85}" destId="{CA91E40A-F9D9-49D8-8490-17CAC31908DA}" srcOrd="2" destOrd="0" presId="urn:microsoft.com/office/officeart/2018/5/layout/IconCircleLabelList"/>
    <dgm:cxn modelId="{06F7A021-0BDD-486A-98A5-36C38CF631FE}" type="presParOf" srcId="{DC8004B9-B9B9-4E92-955A-F1AC6BFD8D85}" destId="{8F42A622-C097-478A-9E33-33C94A994ED2}" srcOrd="3" destOrd="0" presId="urn:microsoft.com/office/officeart/2018/5/layout/IconCircleLabelList"/>
    <dgm:cxn modelId="{EE09771E-40F7-4D0A-A2A4-05F13B799920}" type="presParOf" srcId="{2892064D-107B-4DB8-BF5A-6FCEC4C67D6F}" destId="{1E0E87E6-103C-43C1-89E7-C884B8B35803}" srcOrd="3" destOrd="0" presId="urn:microsoft.com/office/officeart/2018/5/layout/IconCircleLabelList"/>
    <dgm:cxn modelId="{ACBD47B5-2B25-49B6-A56B-13971E11B983}" type="presParOf" srcId="{2892064D-107B-4DB8-BF5A-6FCEC4C67D6F}" destId="{3C5385C7-BAFC-423B-8E90-4694A5DF9EB3}" srcOrd="4" destOrd="0" presId="urn:microsoft.com/office/officeart/2018/5/layout/IconCircleLabelList"/>
    <dgm:cxn modelId="{0FD1876A-5751-4DA5-B817-26AAACE9134D}" type="presParOf" srcId="{3C5385C7-BAFC-423B-8E90-4694A5DF9EB3}" destId="{F5D3AA9B-E983-437C-9728-D866EAC3E07F}" srcOrd="0" destOrd="0" presId="urn:microsoft.com/office/officeart/2018/5/layout/IconCircleLabelList"/>
    <dgm:cxn modelId="{B0A1E856-1945-493C-9B21-FDE75238A590}" type="presParOf" srcId="{3C5385C7-BAFC-423B-8E90-4694A5DF9EB3}" destId="{D60CDE01-E5F2-4992-A7B2-0BEE245E75D6}" srcOrd="1" destOrd="0" presId="urn:microsoft.com/office/officeart/2018/5/layout/IconCircleLabelList"/>
    <dgm:cxn modelId="{EA9B601C-F4BA-4F66-BC23-8145484342EE}" type="presParOf" srcId="{3C5385C7-BAFC-423B-8E90-4694A5DF9EB3}" destId="{C23FCB5A-07DC-4B5D-BD78-9FC4DAD6B4BB}" srcOrd="2" destOrd="0" presId="urn:microsoft.com/office/officeart/2018/5/layout/IconCircleLabelList"/>
    <dgm:cxn modelId="{44798CD5-7476-4BE3-932B-D8B999F142F6}" type="presParOf" srcId="{3C5385C7-BAFC-423B-8E90-4694A5DF9EB3}" destId="{BC4AE325-9534-4A71-8361-FFD071D688A0}" srcOrd="3" destOrd="0" presId="urn:microsoft.com/office/officeart/2018/5/layout/IconCircleLabelList"/>
    <dgm:cxn modelId="{B7197A10-915A-4CBD-BD22-F0709DE2063F}" type="presParOf" srcId="{2892064D-107B-4DB8-BF5A-6FCEC4C67D6F}" destId="{D4737CD9-954B-4901-86A1-B575CAEACAC4}" srcOrd="5" destOrd="0" presId="urn:microsoft.com/office/officeart/2018/5/layout/IconCircleLabelList"/>
    <dgm:cxn modelId="{8690A0B8-C7BF-45B3-9E12-70E4CCF76115}" type="presParOf" srcId="{2892064D-107B-4DB8-BF5A-6FCEC4C67D6F}" destId="{0B628A4A-82F6-4106-AFF0-CB8FDCF0428D}" srcOrd="6" destOrd="0" presId="urn:microsoft.com/office/officeart/2018/5/layout/IconCircleLabelList"/>
    <dgm:cxn modelId="{2D755E0C-DBEB-41D8-AE49-FF503365ADDC}" type="presParOf" srcId="{0B628A4A-82F6-4106-AFF0-CB8FDCF0428D}" destId="{86EED346-542F-4B51-A608-B26AEADB8882}" srcOrd="0" destOrd="0" presId="urn:microsoft.com/office/officeart/2018/5/layout/IconCircleLabelList"/>
    <dgm:cxn modelId="{D74DD6C6-4396-471A-A63E-FEFD0941A69A}" type="presParOf" srcId="{0B628A4A-82F6-4106-AFF0-CB8FDCF0428D}" destId="{E6AAF8E3-F95D-4348-9C38-3CCE5E367D02}" srcOrd="1" destOrd="0" presId="urn:microsoft.com/office/officeart/2018/5/layout/IconCircleLabelList"/>
    <dgm:cxn modelId="{5BD118FA-3CCE-4E70-9A58-A48AA47E4B45}" type="presParOf" srcId="{0B628A4A-82F6-4106-AFF0-CB8FDCF0428D}" destId="{4426A6D5-73FF-430B-84FE-593100F68650}" srcOrd="2" destOrd="0" presId="urn:microsoft.com/office/officeart/2018/5/layout/IconCircleLabelList"/>
    <dgm:cxn modelId="{68AB9F2F-1348-4F87-BEC0-3F3C4D2FF743}" type="presParOf" srcId="{0B628A4A-82F6-4106-AFF0-CB8FDCF0428D}" destId="{9DB7CB3B-1F07-4E6E-B4CC-11F0DDB23F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73FF7-DD48-4F62-862A-046188994DA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05953C-F515-4907-B14B-156290CC554A}">
      <dgm:prSet phldrT="[文本]" custT="1"/>
      <dgm:spPr/>
      <dgm:t>
        <a:bodyPr/>
        <a:lstStyle/>
        <a:p>
          <a:r>
            <a:rPr lang="zh-CN" altLang="en-US" sz="2800"/>
            <a:t>单体架构</a:t>
          </a:r>
        </a:p>
      </dgm:t>
    </dgm:pt>
    <dgm:pt modelId="{7A0D8F21-0F6F-447A-97CD-368ED992C283}" type="parTrans" cxnId="{07E48385-2131-4D93-A687-575C1B0B46E2}">
      <dgm:prSet/>
      <dgm:spPr/>
      <dgm:t>
        <a:bodyPr/>
        <a:lstStyle/>
        <a:p>
          <a:endParaRPr lang="zh-CN" altLang="en-US"/>
        </a:p>
      </dgm:t>
    </dgm:pt>
    <dgm:pt modelId="{211CAD6C-21EF-4C92-8426-88C59EB10A7F}" type="sibTrans" cxnId="{07E48385-2131-4D93-A687-575C1B0B46E2}">
      <dgm:prSet/>
      <dgm:spPr/>
      <dgm:t>
        <a:bodyPr/>
        <a:lstStyle/>
        <a:p>
          <a:endParaRPr lang="zh-CN" altLang="en-US"/>
        </a:p>
      </dgm:t>
    </dgm:pt>
    <dgm:pt modelId="{EE9EDC8E-C3EB-40B5-BD3B-9A7B281D5FB7}">
      <dgm:prSet phldrT="[文本]" custT="1"/>
      <dgm:spPr/>
      <dgm:t>
        <a:bodyPr/>
        <a:lstStyle/>
        <a:p>
          <a:r>
            <a:rPr lang="en-US" altLang="zh-CN" sz="2800"/>
            <a:t>SOA</a:t>
          </a:r>
        </a:p>
      </dgm:t>
    </dgm:pt>
    <dgm:pt modelId="{78EE8726-C58F-46EE-B191-C500158275C8}" type="parTrans" cxnId="{4C2CE327-7C6B-458F-99D9-9D912B118C62}">
      <dgm:prSet/>
      <dgm:spPr/>
      <dgm:t>
        <a:bodyPr/>
        <a:lstStyle/>
        <a:p>
          <a:endParaRPr lang="zh-CN" altLang="en-US"/>
        </a:p>
      </dgm:t>
    </dgm:pt>
    <dgm:pt modelId="{D71600E9-62E0-477E-A16A-6DD9096F23E7}" type="sibTrans" cxnId="{4C2CE327-7C6B-458F-99D9-9D912B118C62}">
      <dgm:prSet/>
      <dgm:spPr/>
      <dgm:t>
        <a:bodyPr/>
        <a:lstStyle/>
        <a:p>
          <a:endParaRPr lang="zh-CN" altLang="en-US"/>
        </a:p>
      </dgm:t>
    </dgm:pt>
    <dgm:pt modelId="{2DF4E939-E2E5-445D-8B39-C71F88C16678}">
      <dgm:prSet phldrT="[文本]" custT="1"/>
      <dgm:spPr/>
      <dgm:t>
        <a:bodyPr/>
        <a:lstStyle/>
        <a:p>
          <a:r>
            <a:rPr lang="zh-CN" altLang="en-US" sz="2800"/>
            <a:t>微服务</a:t>
          </a:r>
        </a:p>
      </dgm:t>
    </dgm:pt>
    <dgm:pt modelId="{79A9FC58-8852-4766-8954-96F1E4007E50}" type="parTrans" cxnId="{787D8F4E-5EB2-4CC3-8E78-841EE026D3A4}">
      <dgm:prSet/>
      <dgm:spPr/>
      <dgm:t>
        <a:bodyPr/>
        <a:lstStyle/>
        <a:p>
          <a:endParaRPr lang="zh-CN" altLang="en-US"/>
        </a:p>
      </dgm:t>
    </dgm:pt>
    <dgm:pt modelId="{D6149C8A-9A78-4AC9-90E2-A0617779C4AC}" type="sibTrans" cxnId="{787D8F4E-5EB2-4CC3-8E78-841EE026D3A4}">
      <dgm:prSet/>
      <dgm:spPr/>
      <dgm:t>
        <a:bodyPr/>
        <a:lstStyle/>
        <a:p>
          <a:endParaRPr lang="zh-CN" altLang="en-US"/>
        </a:p>
      </dgm:t>
    </dgm:pt>
    <dgm:pt modelId="{AA15BD59-7F76-4509-923E-4F7F6DE56EFD}">
      <dgm:prSet phldrT="[文本]" custT="1"/>
      <dgm:spPr/>
      <dgm:t>
        <a:bodyPr/>
        <a:lstStyle/>
        <a:p>
          <a:r>
            <a:rPr lang="zh-CN" altLang="en-US" sz="2800"/>
            <a:t>服务拆分</a:t>
          </a:r>
        </a:p>
      </dgm:t>
    </dgm:pt>
    <dgm:pt modelId="{E91E4471-6134-4376-8721-07FDB7F052D8}" type="parTrans" cxnId="{A7470E7E-138D-4FA9-8FA5-EF403271589E}">
      <dgm:prSet/>
      <dgm:spPr/>
      <dgm:t>
        <a:bodyPr/>
        <a:lstStyle/>
        <a:p>
          <a:endParaRPr lang="zh-CN" altLang="en-US"/>
        </a:p>
      </dgm:t>
    </dgm:pt>
    <dgm:pt modelId="{E79CC4FB-C0DF-46B7-8B12-CCB56BDC1208}" type="sibTrans" cxnId="{A7470E7E-138D-4FA9-8FA5-EF403271589E}">
      <dgm:prSet/>
      <dgm:spPr/>
      <dgm:t>
        <a:bodyPr/>
        <a:lstStyle/>
        <a:p>
          <a:endParaRPr lang="zh-CN" altLang="en-US"/>
        </a:p>
      </dgm:t>
    </dgm:pt>
    <dgm:pt modelId="{D599481B-DAB4-4405-B159-9E1BDFC97740}" type="pres">
      <dgm:prSet presAssocID="{2F473FF7-DD48-4F62-862A-046188994DA8}" presName="Name0" presStyleCnt="0">
        <dgm:presLayoutVars>
          <dgm:dir/>
          <dgm:animLvl val="lvl"/>
          <dgm:resizeHandles val="exact"/>
        </dgm:presLayoutVars>
      </dgm:prSet>
      <dgm:spPr/>
    </dgm:pt>
    <dgm:pt modelId="{BB7FCB8A-6F57-4EC8-9610-622669DE9F66}" type="pres">
      <dgm:prSet presAssocID="{2605953C-F515-4907-B14B-156290CC554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406D46-FB62-4729-8DAE-083505666FF3}" type="pres">
      <dgm:prSet presAssocID="{211CAD6C-21EF-4C92-8426-88C59EB10A7F}" presName="parTxOnlySpace" presStyleCnt="0"/>
      <dgm:spPr/>
    </dgm:pt>
    <dgm:pt modelId="{41F479F7-EC08-451B-AC91-BCE943CC159A}" type="pres">
      <dgm:prSet presAssocID="{EE9EDC8E-C3EB-40B5-BD3B-9A7B281D5FB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811742-8BC7-46AD-9453-F7ECB2259F87}" type="pres">
      <dgm:prSet presAssocID="{D71600E9-62E0-477E-A16A-6DD9096F23E7}" presName="parTxOnlySpace" presStyleCnt="0"/>
      <dgm:spPr/>
    </dgm:pt>
    <dgm:pt modelId="{628C39D3-9CDE-411B-AB48-FF63CEA62746}" type="pres">
      <dgm:prSet presAssocID="{2DF4E939-E2E5-445D-8B39-C71F88C166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4DE0D3-897B-4A98-8039-B996AF1283ED}" type="pres">
      <dgm:prSet presAssocID="{D6149C8A-9A78-4AC9-90E2-A0617779C4AC}" presName="parTxOnlySpace" presStyleCnt="0"/>
      <dgm:spPr/>
    </dgm:pt>
    <dgm:pt modelId="{E0D430D2-AA04-453D-A612-E1A123BCF581}" type="pres">
      <dgm:prSet presAssocID="{AA15BD59-7F76-4509-923E-4F7F6DE56EFD}" presName="parTxOnly" presStyleLbl="node1" presStyleIdx="3" presStyleCnt="4" custLinFactX="-162080" custLinFactY="13580" custLinFactNeighborX="-2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6329AB1A-9C02-4A56-ABEC-C292D8F0947A}" type="presOf" srcId="{AA15BD59-7F76-4509-923E-4F7F6DE56EFD}" destId="{E0D430D2-AA04-453D-A612-E1A123BCF581}" srcOrd="0" destOrd="0" presId="urn:microsoft.com/office/officeart/2005/8/layout/chevron1"/>
    <dgm:cxn modelId="{4C2CE327-7C6B-458F-99D9-9D912B118C62}" srcId="{2F473FF7-DD48-4F62-862A-046188994DA8}" destId="{EE9EDC8E-C3EB-40B5-BD3B-9A7B281D5FB7}" srcOrd="1" destOrd="0" parTransId="{78EE8726-C58F-46EE-B191-C500158275C8}" sibTransId="{D71600E9-62E0-477E-A16A-6DD9096F23E7}"/>
    <dgm:cxn modelId="{787D8F4E-5EB2-4CC3-8E78-841EE026D3A4}" srcId="{2F473FF7-DD48-4F62-862A-046188994DA8}" destId="{2DF4E939-E2E5-445D-8B39-C71F88C16678}" srcOrd="2" destOrd="0" parTransId="{79A9FC58-8852-4766-8954-96F1E4007E50}" sibTransId="{D6149C8A-9A78-4AC9-90E2-A0617779C4AC}"/>
    <dgm:cxn modelId="{792F1951-7440-43E5-AF6F-8E2C29940168}" type="presOf" srcId="{2605953C-F515-4907-B14B-156290CC554A}" destId="{BB7FCB8A-6F57-4EC8-9610-622669DE9F66}" srcOrd="0" destOrd="0" presId="urn:microsoft.com/office/officeart/2005/8/layout/chevron1"/>
    <dgm:cxn modelId="{A7470E7E-138D-4FA9-8FA5-EF403271589E}" srcId="{2F473FF7-DD48-4F62-862A-046188994DA8}" destId="{AA15BD59-7F76-4509-923E-4F7F6DE56EFD}" srcOrd="3" destOrd="0" parTransId="{E91E4471-6134-4376-8721-07FDB7F052D8}" sibTransId="{E79CC4FB-C0DF-46B7-8B12-CCB56BDC1208}"/>
    <dgm:cxn modelId="{07E48385-2131-4D93-A687-575C1B0B46E2}" srcId="{2F473FF7-DD48-4F62-862A-046188994DA8}" destId="{2605953C-F515-4907-B14B-156290CC554A}" srcOrd="0" destOrd="0" parTransId="{7A0D8F21-0F6F-447A-97CD-368ED992C283}" sibTransId="{211CAD6C-21EF-4C92-8426-88C59EB10A7F}"/>
    <dgm:cxn modelId="{5A687FA2-2FB9-4D1E-961D-C0EE0A3C3D99}" type="presOf" srcId="{2F473FF7-DD48-4F62-862A-046188994DA8}" destId="{D599481B-DAB4-4405-B159-9E1BDFC97740}" srcOrd="0" destOrd="0" presId="urn:microsoft.com/office/officeart/2005/8/layout/chevron1"/>
    <dgm:cxn modelId="{0C4202BA-47B9-4A27-8FBC-B95361DF08BE}" type="presOf" srcId="{2DF4E939-E2E5-445D-8B39-C71F88C16678}" destId="{628C39D3-9CDE-411B-AB48-FF63CEA62746}" srcOrd="0" destOrd="0" presId="urn:microsoft.com/office/officeart/2005/8/layout/chevron1"/>
    <dgm:cxn modelId="{46098DEF-E62D-42F0-83F2-A01EB04A38C8}" type="presOf" srcId="{EE9EDC8E-C3EB-40B5-BD3B-9A7B281D5FB7}" destId="{41F479F7-EC08-451B-AC91-BCE943CC159A}" srcOrd="0" destOrd="0" presId="urn:microsoft.com/office/officeart/2005/8/layout/chevron1"/>
    <dgm:cxn modelId="{7F444C67-A4E9-4AE5-8061-2690D72F9A56}" type="presParOf" srcId="{D599481B-DAB4-4405-B159-9E1BDFC97740}" destId="{BB7FCB8A-6F57-4EC8-9610-622669DE9F66}" srcOrd="0" destOrd="0" presId="urn:microsoft.com/office/officeart/2005/8/layout/chevron1"/>
    <dgm:cxn modelId="{9DF3B453-23FD-441D-8FD2-425E9F83C8F9}" type="presParOf" srcId="{D599481B-DAB4-4405-B159-9E1BDFC97740}" destId="{A3406D46-FB62-4729-8DAE-083505666FF3}" srcOrd="1" destOrd="0" presId="urn:microsoft.com/office/officeart/2005/8/layout/chevron1"/>
    <dgm:cxn modelId="{3EB256E5-02F2-4EF1-9A03-80B672043F37}" type="presParOf" srcId="{D599481B-DAB4-4405-B159-9E1BDFC97740}" destId="{41F479F7-EC08-451B-AC91-BCE943CC159A}" srcOrd="2" destOrd="0" presId="urn:microsoft.com/office/officeart/2005/8/layout/chevron1"/>
    <dgm:cxn modelId="{D208963F-48C6-43B6-838A-8FE61B02DFC8}" type="presParOf" srcId="{D599481B-DAB4-4405-B159-9E1BDFC97740}" destId="{66811742-8BC7-46AD-9453-F7ECB2259F87}" srcOrd="3" destOrd="0" presId="urn:microsoft.com/office/officeart/2005/8/layout/chevron1"/>
    <dgm:cxn modelId="{83048389-E530-4DC9-B004-9F8F941CD700}" type="presParOf" srcId="{D599481B-DAB4-4405-B159-9E1BDFC97740}" destId="{628C39D3-9CDE-411B-AB48-FF63CEA62746}" srcOrd="4" destOrd="0" presId="urn:microsoft.com/office/officeart/2005/8/layout/chevron1"/>
    <dgm:cxn modelId="{34228BD2-901A-464E-A79D-61C9DA7E9E9C}" type="presParOf" srcId="{D599481B-DAB4-4405-B159-9E1BDFC97740}" destId="{E74DE0D3-897B-4A98-8039-B996AF1283ED}" srcOrd="5" destOrd="0" presId="urn:microsoft.com/office/officeart/2005/8/layout/chevron1"/>
    <dgm:cxn modelId="{EFCEC549-39B7-443C-91BE-46D4F3CDAC76}" type="presParOf" srcId="{D599481B-DAB4-4405-B159-9E1BDFC97740}" destId="{E0D430D2-AA04-453D-A612-E1A123BCF58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3D75C-D329-4C5D-BAAB-860A9FA45A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EE2D17-0398-4A5C-BB3C-752DBEF34D2D}">
      <dgm:prSet/>
      <dgm:spPr/>
      <dgm:t>
        <a:bodyPr/>
        <a:lstStyle/>
        <a:p>
          <a:r>
            <a:rPr lang="zh-CN"/>
            <a:t>外部化配置模式</a:t>
          </a:r>
          <a:endParaRPr lang="en-US"/>
        </a:p>
      </dgm:t>
    </dgm:pt>
    <dgm:pt modelId="{087E02EA-54E0-4D64-9AFA-CCC897130512}" type="parTrans" cxnId="{78EC04EB-4761-45E3-9353-F13773B5FDA6}">
      <dgm:prSet/>
      <dgm:spPr/>
      <dgm:t>
        <a:bodyPr/>
        <a:lstStyle/>
        <a:p>
          <a:endParaRPr lang="en-US"/>
        </a:p>
      </dgm:t>
    </dgm:pt>
    <dgm:pt modelId="{1B3EEBDE-8145-4A97-90F9-8FB7E1B5690D}" type="sibTrans" cxnId="{78EC04EB-4761-45E3-9353-F13773B5FDA6}">
      <dgm:prSet/>
      <dgm:spPr/>
      <dgm:t>
        <a:bodyPr/>
        <a:lstStyle/>
        <a:p>
          <a:endParaRPr lang="en-US"/>
        </a:p>
      </dgm:t>
    </dgm:pt>
    <dgm:pt modelId="{C8368264-AFC3-4FB6-9E7F-4FC4C77A3B8E}">
      <dgm:prSet/>
      <dgm:spPr/>
      <dgm:t>
        <a:bodyPr/>
        <a:lstStyle/>
        <a:p>
          <a:r>
            <a:rPr lang="zh-CN"/>
            <a:t>微服务基底模式</a:t>
          </a:r>
          <a:endParaRPr lang="en-US"/>
        </a:p>
      </dgm:t>
    </dgm:pt>
    <dgm:pt modelId="{B4CBB17A-07BF-4998-AFE1-13BE8073E458}" type="parTrans" cxnId="{52AE70C3-58B3-4D63-A31C-206E5BB3D8B0}">
      <dgm:prSet/>
      <dgm:spPr/>
      <dgm:t>
        <a:bodyPr/>
        <a:lstStyle/>
        <a:p>
          <a:endParaRPr lang="en-US"/>
        </a:p>
      </dgm:t>
    </dgm:pt>
    <dgm:pt modelId="{28CAA669-755F-41BF-92DF-6CE7315160B8}" type="sibTrans" cxnId="{52AE70C3-58B3-4D63-A31C-206E5BB3D8B0}">
      <dgm:prSet/>
      <dgm:spPr/>
      <dgm:t>
        <a:bodyPr/>
        <a:lstStyle/>
        <a:p>
          <a:endParaRPr lang="en-US"/>
        </a:p>
      </dgm:t>
    </dgm:pt>
    <dgm:pt modelId="{2C850B8F-CCF4-440B-B414-CB6E2CF589AB}" type="pres">
      <dgm:prSet presAssocID="{A293D75C-D329-4C5D-BAAB-860A9FA45AE1}" presName="root" presStyleCnt="0">
        <dgm:presLayoutVars>
          <dgm:dir/>
          <dgm:resizeHandles val="exact"/>
        </dgm:presLayoutVars>
      </dgm:prSet>
      <dgm:spPr/>
    </dgm:pt>
    <dgm:pt modelId="{3066B709-2493-4602-BE13-CC77C08FB74D}" type="pres">
      <dgm:prSet presAssocID="{E8EE2D17-0398-4A5C-BB3C-752DBEF34D2D}" presName="compNode" presStyleCnt="0"/>
      <dgm:spPr/>
    </dgm:pt>
    <dgm:pt modelId="{53D3F365-F03E-415E-9104-78FBB82BFD5A}" type="pres">
      <dgm:prSet presAssocID="{E8EE2D17-0398-4A5C-BB3C-752DBEF34D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62B51D8E-780B-4903-9EFE-A6A5D8DC4131}" type="pres">
      <dgm:prSet presAssocID="{E8EE2D17-0398-4A5C-BB3C-752DBEF34D2D}" presName="spaceRect" presStyleCnt="0"/>
      <dgm:spPr/>
    </dgm:pt>
    <dgm:pt modelId="{9312E51E-6FB2-458F-9A49-9413F028100E}" type="pres">
      <dgm:prSet presAssocID="{E8EE2D17-0398-4A5C-BB3C-752DBEF34D2D}" presName="textRect" presStyleLbl="revTx" presStyleIdx="0" presStyleCnt="2">
        <dgm:presLayoutVars>
          <dgm:chMax val="1"/>
          <dgm:chPref val="1"/>
        </dgm:presLayoutVars>
      </dgm:prSet>
      <dgm:spPr/>
    </dgm:pt>
    <dgm:pt modelId="{7E560D70-34DC-4689-BF18-BF6E6351C132}" type="pres">
      <dgm:prSet presAssocID="{1B3EEBDE-8145-4A97-90F9-8FB7E1B5690D}" presName="sibTrans" presStyleCnt="0"/>
      <dgm:spPr/>
    </dgm:pt>
    <dgm:pt modelId="{532E25D4-138B-4475-B754-7297157B652E}" type="pres">
      <dgm:prSet presAssocID="{C8368264-AFC3-4FB6-9E7F-4FC4C77A3B8E}" presName="compNode" presStyleCnt="0"/>
      <dgm:spPr/>
    </dgm:pt>
    <dgm:pt modelId="{ADF77360-1359-4D92-942B-1328BCED868A}" type="pres">
      <dgm:prSet presAssocID="{C8368264-AFC3-4FB6-9E7F-4FC4C77A3B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6F53A35-283B-4420-ABE4-9A3CB6189D5A}" type="pres">
      <dgm:prSet presAssocID="{C8368264-AFC3-4FB6-9E7F-4FC4C77A3B8E}" presName="spaceRect" presStyleCnt="0"/>
      <dgm:spPr/>
    </dgm:pt>
    <dgm:pt modelId="{9D78552F-9AF5-40F7-B635-640C61938658}" type="pres">
      <dgm:prSet presAssocID="{C8368264-AFC3-4FB6-9E7F-4FC4C77A3B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75A700-122C-4321-9397-FAC53E6771A9}" type="presOf" srcId="{C8368264-AFC3-4FB6-9E7F-4FC4C77A3B8E}" destId="{9D78552F-9AF5-40F7-B635-640C61938658}" srcOrd="0" destOrd="0" presId="urn:microsoft.com/office/officeart/2018/2/layout/IconLabelList"/>
    <dgm:cxn modelId="{4CB72035-8068-49A2-9C17-CB729B0215ED}" type="presOf" srcId="{E8EE2D17-0398-4A5C-BB3C-752DBEF34D2D}" destId="{9312E51E-6FB2-458F-9A49-9413F028100E}" srcOrd="0" destOrd="0" presId="urn:microsoft.com/office/officeart/2018/2/layout/IconLabelList"/>
    <dgm:cxn modelId="{52AE70C3-58B3-4D63-A31C-206E5BB3D8B0}" srcId="{A293D75C-D329-4C5D-BAAB-860A9FA45AE1}" destId="{C8368264-AFC3-4FB6-9E7F-4FC4C77A3B8E}" srcOrd="1" destOrd="0" parTransId="{B4CBB17A-07BF-4998-AFE1-13BE8073E458}" sibTransId="{28CAA669-755F-41BF-92DF-6CE7315160B8}"/>
    <dgm:cxn modelId="{9CD4F3C3-CEAA-40C6-AA7E-BB469F564D02}" type="presOf" srcId="{A293D75C-D329-4C5D-BAAB-860A9FA45AE1}" destId="{2C850B8F-CCF4-440B-B414-CB6E2CF589AB}" srcOrd="0" destOrd="0" presId="urn:microsoft.com/office/officeart/2018/2/layout/IconLabelList"/>
    <dgm:cxn modelId="{78EC04EB-4761-45E3-9353-F13773B5FDA6}" srcId="{A293D75C-D329-4C5D-BAAB-860A9FA45AE1}" destId="{E8EE2D17-0398-4A5C-BB3C-752DBEF34D2D}" srcOrd="0" destOrd="0" parTransId="{087E02EA-54E0-4D64-9AFA-CCC897130512}" sibTransId="{1B3EEBDE-8145-4A97-90F9-8FB7E1B5690D}"/>
    <dgm:cxn modelId="{3DDA86FB-4C6B-4720-BD8E-059265FAFD17}" type="presParOf" srcId="{2C850B8F-CCF4-440B-B414-CB6E2CF589AB}" destId="{3066B709-2493-4602-BE13-CC77C08FB74D}" srcOrd="0" destOrd="0" presId="urn:microsoft.com/office/officeart/2018/2/layout/IconLabelList"/>
    <dgm:cxn modelId="{E5900AFF-41FE-464C-98D8-FEFCEA0B87FD}" type="presParOf" srcId="{3066B709-2493-4602-BE13-CC77C08FB74D}" destId="{53D3F365-F03E-415E-9104-78FBB82BFD5A}" srcOrd="0" destOrd="0" presId="urn:microsoft.com/office/officeart/2018/2/layout/IconLabelList"/>
    <dgm:cxn modelId="{12684014-1BB5-41AF-A413-081BE87F1CAB}" type="presParOf" srcId="{3066B709-2493-4602-BE13-CC77C08FB74D}" destId="{62B51D8E-780B-4903-9EFE-A6A5D8DC4131}" srcOrd="1" destOrd="0" presId="urn:microsoft.com/office/officeart/2018/2/layout/IconLabelList"/>
    <dgm:cxn modelId="{AA26B5BF-BE17-4516-9142-196C0D6632A9}" type="presParOf" srcId="{3066B709-2493-4602-BE13-CC77C08FB74D}" destId="{9312E51E-6FB2-458F-9A49-9413F028100E}" srcOrd="2" destOrd="0" presId="urn:microsoft.com/office/officeart/2018/2/layout/IconLabelList"/>
    <dgm:cxn modelId="{08E25107-E7A6-4FC7-8672-21D8898ABC32}" type="presParOf" srcId="{2C850B8F-CCF4-440B-B414-CB6E2CF589AB}" destId="{7E560D70-34DC-4689-BF18-BF6E6351C132}" srcOrd="1" destOrd="0" presId="urn:microsoft.com/office/officeart/2018/2/layout/IconLabelList"/>
    <dgm:cxn modelId="{7AEE2EA4-A08A-482B-915F-F39873343715}" type="presParOf" srcId="{2C850B8F-CCF4-440B-B414-CB6E2CF589AB}" destId="{532E25D4-138B-4475-B754-7297157B652E}" srcOrd="2" destOrd="0" presId="urn:microsoft.com/office/officeart/2018/2/layout/IconLabelList"/>
    <dgm:cxn modelId="{3F042FB1-A72C-4AA4-A743-20126D14023F}" type="presParOf" srcId="{532E25D4-138B-4475-B754-7297157B652E}" destId="{ADF77360-1359-4D92-942B-1328BCED868A}" srcOrd="0" destOrd="0" presId="urn:microsoft.com/office/officeart/2018/2/layout/IconLabelList"/>
    <dgm:cxn modelId="{CCAEF304-B128-4B68-A4B8-C754F7E578C7}" type="presParOf" srcId="{532E25D4-138B-4475-B754-7297157B652E}" destId="{C6F53A35-283B-4420-ABE4-9A3CB6189D5A}" srcOrd="1" destOrd="0" presId="urn:microsoft.com/office/officeart/2018/2/layout/IconLabelList"/>
    <dgm:cxn modelId="{606B100D-E355-4335-998E-A99290CC43EA}" type="presParOf" srcId="{532E25D4-138B-4475-B754-7297157B652E}" destId="{9D78552F-9AF5-40F7-B635-640C619386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3384F-D6EC-4F20-8282-12E3FF15FF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1667A8-E5A5-45F1-8FDC-443218E5B55B}">
      <dgm:prSet/>
      <dgm:spPr/>
      <dgm:t>
        <a:bodyPr/>
        <a:lstStyle/>
        <a:p>
          <a:pPr>
            <a:defRPr b="1"/>
          </a:pPr>
          <a:r>
            <a:rPr lang="en-US"/>
            <a:t>Prometheus</a:t>
          </a:r>
        </a:p>
      </dgm:t>
    </dgm:pt>
    <dgm:pt modelId="{CE8DB37E-A995-4F81-9B1E-636BF7253023}" type="parTrans" cxnId="{FF7E49D7-751D-4AE0-932A-BFDA4121BCCD}">
      <dgm:prSet/>
      <dgm:spPr/>
      <dgm:t>
        <a:bodyPr/>
        <a:lstStyle/>
        <a:p>
          <a:endParaRPr lang="en-US"/>
        </a:p>
      </dgm:t>
    </dgm:pt>
    <dgm:pt modelId="{CE2CAF51-63E5-48DA-94D5-5B93FCD40933}" type="sibTrans" cxnId="{FF7E49D7-751D-4AE0-932A-BFDA4121BCCD}">
      <dgm:prSet/>
      <dgm:spPr/>
      <dgm:t>
        <a:bodyPr/>
        <a:lstStyle/>
        <a:p>
          <a:endParaRPr lang="en-US"/>
        </a:p>
      </dgm:t>
    </dgm:pt>
    <dgm:pt modelId="{EDF91749-D718-4B54-8A9B-0EC695E11561}">
      <dgm:prSet/>
      <dgm:spPr/>
      <dgm:t>
        <a:bodyPr/>
        <a:lstStyle/>
        <a:p>
          <a:r>
            <a:rPr lang="zh-CN"/>
            <a:t>基础设施指标（</a:t>
          </a:r>
          <a:r>
            <a:rPr lang="en-US"/>
            <a:t>CPU</a:t>
          </a:r>
          <a:r>
            <a:rPr lang="zh-CN"/>
            <a:t>、内存、磁盘利用率等）</a:t>
          </a:r>
          <a:endParaRPr lang="en-US"/>
        </a:p>
      </dgm:t>
    </dgm:pt>
    <dgm:pt modelId="{B9AB3E9F-DCE6-4591-B288-9EE0CFDE6506}" type="parTrans" cxnId="{E4463EF7-63E3-47DE-A061-74E3E01CD3B0}">
      <dgm:prSet/>
      <dgm:spPr/>
      <dgm:t>
        <a:bodyPr/>
        <a:lstStyle/>
        <a:p>
          <a:endParaRPr lang="en-US"/>
        </a:p>
      </dgm:t>
    </dgm:pt>
    <dgm:pt modelId="{89E60B37-E455-4CB0-A5A5-A5585A8F097C}" type="sibTrans" cxnId="{E4463EF7-63E3-47DE-A061-74E3E01CD3B0}">
      <dgm:prSet/>
      <dgm:spPr/>
      <dgm:t>
        <a:bodyPr/>
        <a:lstStyle/>
        <a:p>
          <a:endParaRPr lang="en-US"/>
        </a:p>
      </dgm:t>
    </dgm:pt>
    <dgm:pt modelId="{67B472A9-E863-44FB-91F1-9C0F47B2D225}">
      <dgm:prSet/>
      <dgm:spPr/>
      <dgm:t>
        <a:bodyPr/>
        <a:lstStyle/>
        <a:p>
          <a:r>
            <a:rPr lang="zh-CN"/>
            <a:t>应用程序指标（请求延迟、请求数等）</a:t>
          </a:r>
          <a:endParaRPr lang="en-US"/>
        </a:p>
      </dgm:t>
    </dgm:pt>
    <dgm:pt modelId="{4FF0E1F8-9566-4729-9617-84FDA3841C78}" type="parTrans" cxnId="{D9ECBC52-F7D0-44C7-8754-A23F0ED97227}">
      <dgm:prSet/>
      <dgm:spPr/>
      <dgm:t>
        <a:bodyPr/>
        <a:lstStyle/>
        <a:p>
          <a:endParaRPr lang="en-US"/>
        </a:p>
      </dgm:t>
    </dgm:pt>
    <dgm:pt modelId="{AD448502-21F3-4F58-A8CF-8986B1502322}" type="sibTrans" cxnId="{D9ECBC52-F7D0-44C7-8754-A23F0ED97227}">
      <dgm:prSet/>
      <dgm:spPr/>
      <dgm:t>
        <a:bodyPr/>
        <a:lstStyle/>
        <a:p>
          <a:endParaRPr lang="en-US"/>
        </a:p>
      </dgm:t>
    </dgm:pt>
    <dgm:pt modelId="{44C6BDAC-4FDD-4A6B-8FF8-BD77BF5DA1B5}">
      <dgm:prSet/>
      <dgm:spPr/>
      <dgm:t>
        <a:bodyPr/>
        <a:lstStyle/>
        <a:p>
          <a:r>
            <a:rPr lang="zh-CN"/>
            <a:t>业务指标（订单数等）</a:t>
          </a:r>
          <a:endParaRPr lang="en-US"/>
        </a:p>
      </dgm:t>
    </dgm:pt>
    <dgm:pt modelId="{AB94DE46-046E-4536-99F1-DB7B5FEBE2D5}" type="parTrans" cxnId="{2C701A35-CD3D-4796-9B78-4922C0050ABA}">
      <dgm:prSet/>
      <dgm:spPr/>
      <dgm:t>
        <a:bodyPr/>
        <a:lstStyle/>
        <a:p>
          <a:endParaRPr lang="en-US"/>
        </a:p>
      </dgm:t>
    </dgm:pt>
    <dgm:pt modelId="{DD90E4BC-0955-43FF-818F-DF991A6D037F}" type="sibTrans" cxnId="{2C701A35-CD3D-4796-9B78-4922C0050ABA}">
      <dgm:prSet/>
      <dgm:spPr/>
      <dgm:t>
        <a:bodyPr/>
        <a:lstStyle/>
        <a:p>
          <a:endParaRPr lang="en-US"/>
        </a:p>
      </dgm:t>
    </dgm:pt>
    <dgm:pt modelId="{0450E805-70E3-4525-8FEF-E4E005FC54FD}">
      <dgm:prSet/>
      <dgm:spPr/>
      <dgm:t>
        <a:bodyPr/>
        <a:lstStyle/>
        <a:p>
          <a:pPr>
            <a:defRPr b="1"/>
          </a:pPr>
          <a:r>
            <a:rPr lang="en-US"/>
            <a:t>micrometer </a:t>
          </a:r>
          <a:r>
            <a:rPr lang="zh-CN"/>
            <a:t>（</a:t>
          </a:r>
          <a:r>
            <a:rPr lang="en-US"/>
            <a:t>Prometheus </a:t>
          </a:r>
          <a:r>
            <a:rPr lang="zh-CN"/>
            <a:t>客户端库）</a:t>
          </a:r>
          <a:endParaRPr lang="en-US"/>
        </a:p>
      </dgm:t>
    </dgm:pt>
    <dgm:pt modelId="{29E220AD-2764-44A8-AF1F-F486F7DC7381}" type="parTrans" cxnId="{2AE8AAAE-8F95-4C10-BB95-D373CB5DAD15}">
      <dgm:prSet/>
      <dgm:spPr/>
      <dgm:t>
        <a:bodyPr/>
        <a:lstStyle/>
        <a:p>
          <a:endParaRPr lang="en-US"/>
        </a:p>
      </dgm:t>
    </dgm:pt>
    <dgm:pt modelId="{C6F9E2D5-B1BD-4FE2-A24F-C0997B48540F}" type="sibTrans" cxnId="{2AE8AAAE-8F95-4C10-BB95-D373CB5DAD15}">
      <dgm:prSet/>
      <dgm:spPr/>
      <dgm:t>
        <a:bodyPr/>
        <a:lstStyle/>
        <a:p>
          <a:endParaRPr lang="en-US"/>
        </a:p>
      </dgm:t>
    </dgm:pt>
    <dgm:pt modelId="{B015B150-2410-4BD1-927E-4B07D45E3450}">
      <dgm:prSet/>
      <dgm:spPr/>
      <dgm:t>
        <a:bodyPr/>
        <a:lstStyle/>
        <a:p>
          <a:r>
            <a:rPr lang="en-US"/>
            <a:t>Spring Boot Actuator </a:t>
          </a:r>
          <a:r>
            <a:rPr lang="zh-CN"/>
            <a:t>集成</a:t>
          </a:r>
          <a:endParaRPr lang="en-US"/>
        </a:p>
      </dgm:t>
    </dgm:pt>
    <dgm:pt modelId="{72B7F996-8411-402E-8678-C0F1F2EC79BB}" type="parTrans" cxnId="{B8E7D344-BC81-4E7E-A61B-E7053A54F00E}">
      <dgm:prSet/>
      <dgm:spPr/>
      <dgm:t>
        <a:bodyPr/>
        <a:lstStyle/>
        <a:p>
          <a:endParaRPr lang="en-US"/>
        </a:p>
      </dgm:t>
    </dgm:pt>
    <dgm:pt modelId="{FABAC7D0-CE17-41D1-953F-FBFBCE6F5069}" type="sibTrans" cxnId="{B8E7D344-BC81-4E7E-A61B-E7053A54F00E}">
      <dgm:prSet/>
      <dgm:spPr/>
      <dgm:t>
        <a:bodyPr/>
        <a:lstStyle/>
        <a:p>
          <a:endParaRPr lang="en-US"/>
        </a:p>
      </dgm:t>
    </dgm:pt>
    <dgm:pt modelId="{FAB63F41-9C38-4CE3-B373-14D2E44F872B}" type="pres">
      <dgm:prSet presAssocID="{BAC3384F-D6EC-4F20-8282-12E3FF15FF43}" presName="root" presStyleCnt="0">
        <dgm:presLayoutVars>
          <dgm:dir/>
          <dgm:resizeHandles val="exact"/>
        </dgm:presLayoutVars>
      </dgm:prSet>
      <dgm:spPr/>
    </dgm:pt>
    <dgm:pt modelId="{67588EAD-E0D6-43A5-8533-80AE175E57A9}" type="pres">
      <dgm:prSet presAssocID="{431667A8-E5A5-45F1-8FDC-443218E5B55B}" presName="compNode" presStyleCnt="0"/>
      <dgm:spPr/>
    </dgm:pt>
    <dgm:pt modelId="{0B8E65AE-9DE4-4CEC-A636-373A2E8A4836}" type="pres">
      <dgm:prSet presAssocID="{431667A8-E5A5-45F1-8FDC-443218E5B5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2F4C1AFC-1C08-4EF9-9423-DD8212C9AA93}" type="pres">
      <dgm:prSet presAssocID="{431667A8-E5A5-45F1-8FDC-443218E5B55B}" presName="iconSpace" presStyleCnt="0"/>
      <dgm:spPr/>
    </dgm:pt>
    <dgm:pt modelId="{78114EB4-5E3A-458B-A4AA-B4DBE57BEBBA}" type="pres">
      <dgm:prSet presAssocID="{431667A8-E5A5-45F1-8FDC-443218E5B55B}" presName="parTx" presStyleLbl="revTx" presStyleIdx="0" presStyleCnt="4">
        <dgm:presLayoutVars>
          <dgm:chMax val="0"/>
          <dgm:chPref val="0"/>
        </dgm:presLayoutVars>
      </dgm:prSet>
      <dgm:spPr/>
    </dgm:pt>
    <dgm:pt modelId="{D791E0EE-E763-433C-A55C-9ADF8A5E86ED}" type="pres">
      <dgm:prSet presAssocID="{431667A8-E5A5-45F1-8FDC-443218E5B55B}" presName="txSpace" presStyleCnt="0"/>
      <dgm:spPr/>
    </dgm:pt>
    <dgm:pt modelId="{DE6BC51F-C782-4C2D-A236-0DAD97F4F272}" type="pres">
      <dgm:prSet presAssocID="{431667A8-E5A5-45F1-8FDC-443218E5B55B}" presName="desTx" presStyleLbl="revTx" presStyleIdx="1" presStyleCnt="4">
        <dgm:presLayoutVars/>
      </dgm:prSet>
      <dgm:spPr/>
    </dgm:pt>
    <dgm:pt modelId="{8CF5FBA8-E448-4E3E-A75F-8B51594586D7}" type="pres">
      <dgm:prSet presAssocID="{CE2CAF51-63E5-48DA-94D5-5B93FCD40933}" presName="sibTrans" presStyleCnt="0"/>
      <dgm:spPr/>
    </dgm:pt>
    <dgm:pt modelId="{802C87EF-45A6-493C-AC6A-85E3AFD4223C}" type="pres">
      <dgm:prSet presAssocID="{0450E805-70E3-4525-8FEF-E4E005FC54FD}" presName="compNode" presStyleCnt="0"/>
      <dgm:spPr/>
    </dgm:pt>
    <dgm:pt modelId="{B87B621F-870E-4CE7-84CE-6E367AEE8ABB}" type="pres">
      <dgm:prSet presAssocID="{0450E805-70E3-4525-8FEF-E4E005FC54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磁体"/>
        </a:ext>
      </dgm:extLst>
    </dgm:pt>
    <dgm:pt modelId="{7DAC2663-2DBD-4025-8750-0B27A1B3E5CE}" type="pres">
      <dgm:prSet presAssocID="{0450E805-70E3-4525-8FEF-E4E005FC54FD}" presName="iconSpace" presStyleCnt="0"/>
      <dgm:spPr/>
    </dgm:pt>
    <dgm:pt modelId="{C24C10CD-504B-4319-AFD1-637936EBCFE3}" type="pres">
      <dgm:prSet presAssocID="{0450E805-70E3-4525-8FEF-E4E005FC54FD}" presName="parTx" presStyleLbl="revTx" presStyleIdx="2" presStyleCnt="4">
        <dgm:presLayoutVars>
          <dgm:chMax val="0"/>
          <dgm:chPref val="0"/>
        </dgm:presLayoutVars>
      </dgm:prSet>
      <dgm:spPr/>
    </dgm:pt>
    <dgm:pt modelId="{32A25896-4EDC-46C4-9614-B4987102B7C8}" type="pres">
      <dgm:prSet presAssocID="{0450E805-70E3-4525-8FEF-E4E005FC54FD}" presName="txSpace" presStyleCnt="0"/>
      <dgm:spPr/>
    </dgm:pt>
    <dgm:pt modelId="{48E24936-072E-42D7-AA22-A19FAB035271}" type="pres">
      <dgm:prSet presAssocID="{0450E805-70E3-4525-8FEF-E4E005FC54FD}" presName="desTx" presStyleLbl="revTx" presStyleIdx="3" presStyleCnt="4">
        <dgm:presLayoutVars/>
      </dgm:prSet>
      <dgm:spPr/>
    </dgm:pt>
  </dgm:ptLst>
  <dgm:cxnLst>
    <dgm:cxn modelId="{EC238220-CDDB-4380-8146-FDB2B0D5F8E7}" type="presOf" srcId="{B015B150-2410-4BD1-927E-4B07D45E3450}" destId="{48E24936-072E-42D7-AA22-A19FAB035271}" srcOrd="0" destOrd="0" presId="urn:microsoft.com/office/officeart/2018/5/layout/CenteredIconLabelDescriptionList"/>
    <dgm:cxn modelId="{2C701A35-CD3D-4796-9B78-4922C0050ABA}" srcId="{431667A8-E5A5-45F1-8FDC-443218E5B55B}" destId="{44C6BDAC-4FDD-4A6B-8FF8-BD77BF5DA1B5}" srcOrd="2" destOrd="0" parTransId="{AB94DE46-046E-4536-99F1-DB7B5FEBE2D5}" sibTransId="{DD90E4BC-0955-43FF-818F-DF991A6D037F}"/>
    <dgm:cxn modelId="{EC12C05E-945A-4632-B388-3354E71D25D4}" type="presOf" srcId="{431667A8-E5A5-45F1-8FDC-443218E5B55B}" destId="{78114EB4-5E3A-458B-A4AA-B4DBE57BEBBA}" srcOrd="0" destOrd="0" presId="urn:microsoft.com/office/officeart/2018/5/layout/CenteredIconLabelDescriptionList"/>
    <dgm:cxn modelId="{B8E7D344-BC81-4E7E-A61B-E7053A54F00E}" srcId="{0450E805-70E3-4525-8FEF-E4E005FC54FD}" destId="{B015B150-2410-4BD1-927E-4B07D45E3450}" srcOrd="0" destOrd="0" parTransId="{72B7F996-8411-402E-8678-C0F1F2EC79BB}" sibTransId="{FABAC7D0-CE17-41D1-953F-FBFBCE6F5069}"/>
    <dgm:cxn modelId="{8F44E64A-1713-4760-B59E-29AF1B90818A}" type="presOf" srcId="{67B472A9-E863-44FB-91F1-9C0F47B2D225}" destId="{DE6BC51F-C782-4C2D-A236-0DAD97F4F272}" srcOrd="0" destOrd="1" presId="urn:microsoft.com/office/officeart/2018/5/layout/CenteredIconLabelDescriptionList"/>
    <dgm:cxn modelId="{D9ECBC52-F7D0-44C7-8754-A23F0ED97227}" srcId="{431667A8-E5A5-45F1-8FDC-443218E5B55B}" destId="{67B472A9-E863-44FB-91F1-9C0F47B2D225}" srcOrd="1" destOrd="0" parTransId="{4FF0E1F8-9566-4729-9617-84FDA3841C78}" sibTransId="{AD448502-21F3-4F58-A8CF-8986B1502322}"/>
    <dgm:cxn modelId="{A924835A-FB54-4CB2-834A-E531B7D36A3B}" type="presOf" srcId="{0450E805-70E3-4525-8FEF-E4E005FC54FD}" destId="{C24C10CD-504B-4319-AFD1-637936EBCFE3}" srcOrd="0" destOrd="0" presId="urn:microsoft.com/office/officeart/2018/5/layout/CenteredIconLabelDescriptionList"/>
    <dgm:cxn modelId="{46A81C9A-E56F-4725-AB55-6D2864B89FD7}" type="presOf" srcId="{44C6BDAC-4FDD-4A6B-8FF8-BD77BF5DA1B5}" destId="{DE6BC51F-C782-4C2D-A236-0DAD97F4F272}" srcOrd="0" destOrd="2" presId="urn:microsoft.com/office/officeart/2018/5/layout/CenteredIconLabelDescriptionList"/>
    <dgm:cxn modelId="{4DB09CAA-D22D-4212-A373-7DDD70D49C3F}" type="presOf" srcId="{BAC3384F-D6EC-4F20-8282-12E3FF15FF43}" destId="{FAB63F41-9C38-4CE3-B373-14D2E44F872B}" srcOrd="0" destOrd="0" presId="urn:microsoft.com/office/officeart/2018/5/layout/CenteredIconLabelDescriptionList"/>
    <dgm:cxn modelId="{2AE8AAAE-8F95-4C10-BB95-D373CB5DAD15}" srcId="{BAC3384F-D6EC-4F20-8282-12E3FF15FF43}" destId="{0450E805-70E3-4525-8FEF-E4E005FC54FD}" srcOrd="1" destOrd="0" parTransId="{29E220AD-2764-44A8-AF1F-F486F7DC7381}" sibTransId="{C6F9E2D5-B1BD-4FE2-A24F-C0997B48540F}"/>
    <dgm:cxn modelId="{FF7E49D7-751D-4AE0-932A-BFDA4121BCCD}" srcId="{BAC3384F-D6EC-4F20-8282-12E3FF15FF43}" destId="{431667A8-E5A5-45F1-8FDC-443218E5B55B}" srcOrd="0" destOrd="0" parTransId="{CE8DB37E-A995-4F81-9B1E-636BF7253023}" sibTransId="{CE2CAF51-63E5-48DA-94D5-5B93FCD40933}"/>
    <dgm:cxn modelId="{7ED9B8DF-D94E-4E83-84A5-0913228F8AE7}" type="presOf" srcId="{EDF91749-D718-4B54-8A9B-0EC695E11561}" destId="{DE6BC51F-C782-4C2D-A236-0DAD97F4F272}" srcOrd="0" destOrd="0" presId="urn:microsoft.com/office/officeart/2018/5/layout/CenteredIconLabelDescriptionList"/>
    <dgm:cxn modelId="{E4463EF7-63E3-47DE-A061-74E3E01CD3B0}" srcId="{431667A8-E5A5-45F1-8FDC-443218E5B55B}" destId="{EDF91749-D718-4B54-8A9B-0EC695E11561}" srcOrd="0" destOrd="0" parTransId="{B9AB3E9F-DCE6-4591-B288-9EE0CFDE6506}" sibTransId="{89E60B37-E455-4CB0-A5A5-A5585A8F097C}"/>
    <dgm:cxn modelId="{15B292D5-1120-4D05-AC7B-00B9C9FCADA5}" type="presParOf" srcId="{FAB63F41-9C38-4CE3-B373-14D2E44F872B}" destId="{67588EAD-E0D6-43A5-8533-80AE175E57A9}" srcOrd="0" destOrd="0" presId="urn:microsoft.com/office/officeart/2018/5/layout/CenteredIconLabelDescriptionList"/>
    <dgm:cxn modelId="{91B2D523-41E1-48F1-B8AB-DBAE5AFF3BD2}" type="presParOf" srcId="{67588EAD-E0D6-43A5-8533-80AE175E57A9}" destId="{0B8E65AE-9DE4-4CEC-A636-373A2E8A4836}" srcOrd="0" destOrd="0" presId="urn:microsoft.com/office/officeart/2018/5/layout/CenteredIconLabelDescriptionList"/>
    <dgm:cxn modelId="{A529AFD1-D74D-4D30-8348-E5796C86B888}" type="presParOf" srcId="{67588EAD-E0D6-43A5-8533-80AE175E57A9}" destId="{2F4C1AFC-1C08-4EF9-9423-DD8212C9AA93}" srcOrd="1" destOrd="0" presId="urn:microsoft.com/office/officeart/2018/5/layout/CenteredIconLabelDescriptionList"/>
    <dgm:cxn modelId="{E6E77798-E404-4A2B-A3E9-8A554AC54392}" type="presParOf" srcId="{67588EAD-E0D6-43A5-8533-80AE175E57A9}" destId="{78114EB4-5E3A-458B-A4AA-B4DBE57BEBBA}" srcOrd="2" destOrd="0" presId="urn:microsoft.com/office/officeart/2018/5/layout/CenteredIconLabelDescriptionList"/>
    <dgm:cxn modelId="{33CF67A8-BDA8-47A8-A58E-0334809A46F9}" type="presParOf" srcId="{67588EAD-E0D6-43A5-8533-80AE175E57A9}" destId="{D791E0EE-E763-433C-A55C-9ADF8A5E86ED}" srcOrd="3" destOrd="0" presId="urn:microsoft.com/office/officeart/2018/5/layout/CenteredIconLabelDescriptionList"/>
    <dgm:cxn modelId="{6519B286-4C8B-4198-8B3E-BAC44069118F}" type="presParOf" srcId="{67588EAD-E0D6-43A5-8533-80AE175E57A9}" destId="{DE6BC51F-C782-4C2D-A236-0DAD97F4F272}" srcOrd="4" destOrd="0" presId="urn:microsoft.com/office/officeart/2018/5/layout/CenteredIconLabelDescriptionList"/>
    <dgm:cxn modelId="{2D39E07E-B2FF-4E7C-B20F-BC69079FB17A}" type="presParOf" srcId="{FAB63F41-9C38-4CE3-B373-14D2E44F872B}" destId="{8CF5FBA8-E448-4E3E-A75F-8B51594586D7}" srcOrd="1" destOrd="0" presId="urn:microsoft.com/office/officeart/2018/5/layout/CenteredIconLabelDescriptionList"/>
    <dgm:cxn modelId="{49F1A6E0-C26D-4D23-A51A-49D31FD20B3E}" type="presParOf" srcId="{FAB63F41-9C38-4CE3-B373-14D2E44F872B}" destId="{802C87EF-45A6-493C-AC6A-85E3AFD4223C}" srcOrd="2" destOrd="0" presId="urn:microsoft.com/office/officeart/2018/5/layout/CenteredIconLabelDescriptionList"/>
    <dgm:cxn modelId="{A09092A2-E79E-48B4-B459-A631DA193846}" type="presParOf" srcId="{802C87EF-45A6-493C-AC6A-85E3AFD4223C}" destId="{B87B621F-870E-4CE7-84CE-6E367AEE8ABB}" srcOrd="0" destOrd="0" presId="urn:microsoft.com/office/officeart/2018/5/layout/CenteredIconLabelDescriptionList"/>
    <dgm:cxn modelId="{4ABF650B-72E7-4797-BD9F-EF2CA6E4F5DC}" type="presParOf" srcId="{802C87EF-45A6-493C-AC6A-85E3AFD4223C}" destId="{7DAC2663-2DBD-4025-8750-0B27A1B3E5CE}" srcOrd="1" destOrd="0" presId="urn:microsoft.com/office/officeart/2018/5/layout/CenteredIconLabelDescriptionList"/>
    <dgm:cxn modelId="{41C1388A-8A1A-4338-85F3-D052EB1CE07B}" type="presParOf" srcId="{802C87EF-45A6-493C-AC6A-85E3AFD4223C}" destId="{C24C10CD-504B-4319-AFD1-637936EBCFE3}" srcOrd="2" destOrd="0" presId="urn:microsoft.com/office/officeart/2018/5/layout/CenteredIconLabelDescriptionList"/>
    <dgm:cxn modelId="{188359C3-8131-47F5-A05B-05AA09148E7B}" type="presParOf" srcId="{802C87EF-45A6-493C-AC6A-85E3AFD4223C}" destId="{32A25896-4EDC-46C4-9614-B4987102B7C8}" srcOrd="3" destOrd="0" presId="urn:microsoft.com/office/officeart/2018/5/layout/CenteredIconLabelDescriptionList"/>
    <dgm:cxn modelId="{DCA10FFD-2804-444A-B674-7D3704141051}" type="presParOf" srcId="{802C87EF-45A6-493C-AC6A-85E3AFD4223C}" destId="{48E24936-072E-42D7-AA22-A19FAB0352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3AFB7-0A0E-4988-AE0E-5B00F330F02D}">
      <dsp:nvSpPr>
        <dsp:cNvPr id="0" name=""/>
        <dsp:cNvSpPr/>
      </dsp:nvSpPr>
      <dsp:spPr>
        <a:xfrm>
          <a:off x="805924" y="5082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57273-6CDD-468E-83C6-849687311FBD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6A436-F9B7-4801-AFB4-73509EA029E5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/>
            <a:t>什么是微服务架构？</a:t>
          </a:r>
          <a:endParaRPr lang="en-US" sz="2400" kern="1200"/>
        </a:p>
      </dsp:txBody>
      <dsp:txXfrm>
        <a:off x="404154" y="2156542"/>
        <a:ext cx="2060357" cy="720000"/>
      </dsp:txXfrm>
    </dsp:sp>
    <dsp:sp modelId="{5317DDF8-F131-4F8A-AA18-C5CAA1DB8304}">
      <dsp:nvSpPr>
        <dsp:cNvPr id="0" name=""/>
        <dsp:cNvSpPr/>
      </dsp:nvSpPr>
      <dsp:spPr>
        <a:xfrm>
          <a:off x="3226843" y="5082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05D62-0799-456D-8ADD-BA2D6A540422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A622-C097-478A-9E33-33C94A994ED2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/>
            <a:t>微服务架构模式</a:t>
          </a:r>
          <a:endParaRPr lang="en-US" sz="2400" kern="1200"/>
        </a:p>
      </dsp:txBody>
      <dsp:txXfrm>
        <a:off x="2825074" y="2156542"/>
        <a:ext cx="2060357" cy="720000"/>
      </dsp:txXfrm>
    </dsp:sp>
    <dsp:sp modelId="{F5D3AA9B-E983-437C-9728-D866EAC3E07F}">
      <dsp:nvSpPr>
        <dsp:cNvPr id="0" name=""/>
        <dsp:cNvSpPr/>
      </dsp:nvSpPr>
      <dsp:spPr>
        <a:xfrm>
          <a:off x="5647763" y="5082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CDE01-E5F2-4992-A7B2-0BEE245E75D6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AE325-9534-4A71-8361-FFD071D688A0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/>
            <a:t>微服务</a:t>
          </a:r>
          <a:r>
            <a:rPr lang="zh-CN" altLang="en-US" sz="2400" kern="1200"/>
            <a:t>基础设施架构</a:t>
          </a:r>
          <a:endParaRPr lang="en-US" sz="2400" kern="1200"/>
        </a:p>
      </dsp:txBody>
      <dsp:txXfrm>
        <a:off x="5245993" y="2156542"/>
        <a:ext cx="2060357" cy="720000"/>
      </dsp:txXfrm>
    </dsp:sp>
    <dsp:sp modelId="{86EED346-542F-4B51-A608-B26AEADB8882}">
      <dsp:nvSpPr>
        <dsp:cNvPr id="0" name=""/>
        <dsp:cNvSpPr/>
      </dsp:nvSpPr>
      <dsp:spPr>
        <a:xfrm>
          <a:off x="8068682" y="5082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AF8E3-F95D-4348-9C38-3CCE5E367D02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7CB3B-1F07-4E6E-B4CC-11F0DDB23F0D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400" kern="1200"/>
            <a:t>微服务应用层架构内容前瞻</a:t>
          </a:r>
          <a:endParaRPr lang="en-US" sz="2400" kern="1200"/>
        </a:p>
      </dsp:txBody>
      <dsp:txXfrm>
        <a:off x="7666913" y="2156542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B8A-6F57-4EC8-9610-622669DE9F66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单体架构</a:t>
          </a:r>
        </a:p>
      </dsp:txBody>
      <dsp:txXfrm>
        <a:off x="551836" y="1277694"/>
        <a:ext cx="1641409" cy="1094273"/>
      </dsp:txXfrm>
    </dsp:sp>
    <dsp:sp modelId="{41F479F7-EC08-451B-AC91-BCE943CC159A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/>
            <a:t>SOA</a:t>
          </a:r>
        </a:p>
      </dsp:txBody>
      <dsp:txXfrm>
        <a:off x="3013951" y="1277694"/>
        <a:ext cx="1641409" cy="1094273"/>
      </dsp:txXfrm>
    </dsp:sp>
    <dsp:sp modelId="{628C39D3-9CDE-411B-AB48-FF63CEA62746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微服务</a:t>
          </a:r>
        </a:p>
      </dsp:txBody>
      <dsp:txXfrm>
        <a:off x="5476065" y="1277694"/>
        <a:ext cx="1641409" cy="1094273"/>
      </dsp:txXfrm>
    </dsp:sp>
    <dsp:sp modelId="{E0D430D2-AA04-453D-A612-E1A123BCF581}">
      <dsp:nvSpPr>
        <dsp:cNvPr id="0" name=""/>
        <dsp:cNvSpPr/>
      </dsp:nvSpPr>
      <dsp:spPr>
        <a:xfrm>
          <a:off x="2409911" y="2520569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服务拆分</a:t>
          </a:r>
        </a:p>
      </dsp:txBody>
      <dsp:txXfrm>
        <a:off x="2957048" y="2520569"/>
        <a:ext cx="1641409" cy="1094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3F365-F03E-415E-9104-78FBB82BFD5A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2E51E-6FB2-458F-9A49-9413F028100E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/>
            <a:t>外部化配置模式</a:t>
          </a:r>
          <a:endParaRPr lang="en-US" sz="4800" kern="1200"/>
        </a:p>
      </dsp:txBody>
      <dsp:txXfrm>
        <a:off x="367712" y="2539616"/>
        <a:ext cx="4320000" cy="720000"/>
      </dsp:txXfrm>
    </dsp:sp>
    <dsp:sp modelId="{ADF77360-1359-4D92-942B-1328BCED868A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552F-9AF5-40F7-B635-640C61938658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/>
            <a:t>微服务基底模式</a:t>
          </a:r>
          <a:endParaRPr lang="en-US" sz="4800" kern="1200"/>
        </a:p>
      </dsp:txBody>
      <dsp:txXfrm>
        <a:off x="5443712" y="253961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65AE-9DE4-4CEC-A636-373A2E8A4836}">
      <dsp:nvSpPr>
        <dsp:cNvPr id="0" name=""/>
        <dsp:cNvSpPr/>
      </dsp:nvSpPr>
      <dsp:spPr>
        <a:xfrm>
          <a:off x="1771712" y="264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14EB4-5E3A-458B-A4AA-B4DBE57BEBBA}">
      <dsp:nvSpPr>
        <dsp:cNvPr id="0" name=""/>
        <dsp:cNvSpPr/>
      </dsp:nvSpPr>
      <dsp:spPr>
        <a:xfrm>
          <a:off x="367712" y="16817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Prometheus</a:t>
          </a:r>
        </a:p>
      </dsp:txBody>
      <dsp:txXfrm>
        <a:off x="367712" y="1681715"/>
        <a:ext cx="4320000" cy="648000"/>
      </dsp:txXfrm>
    </dsp:sp>
    <dsp:sp modelId="{DE6BC51F-C782-4C2D-A236-0DAD97F4F272}">
      <dsp:nvSpPr>
        <dsp:cNvPr id="0" name=""/>
        <dsp:cNvSpPr/>
      </dsp:nvSpPr>
      <dsp:spPr>
        <a:xfrm>
          <a:off x="367712" y="2396354"/>
          <a:ext cx="4320000" cy="9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基础设施指标（</a:t>
          </a:r>
          <a:r>
            <a:rPr lang="en-US" sz="1700" kern="1200"/>
            <a:t>CPU</a:t>
          </a:r>
          <a:r>
            <a:rPr lang="zh-CN" sz="1700" kern="1200"/>
            <a:t>、内存、磁盘利用率等）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应用程序指标（请求延迟、请求数等）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业务指标（订单数等）</a:t>
          </a:r>
          <a:endParaRPr lang="en-US" sz="1700" kern="1200"/>
        </a:p>
      </dsp:txBody>
      <dsp:txXfrm>
        <a:off x="367712" y="2396354"/>
        <a:ext cx="4320000" cy="962001"/>
      </dsp:txXfrm>
    </dsp:sp>
    <dsp:sp modelId="{B87B621F-870E-4CE7-84CE-6E367AEE8ABB}">
      <dsp:nvSpPr>
        <dsp:cNvPr id="0" name=""/>
        <dsp:cNvSpPr/>
      </dsp:nvSpPr>
      <dsp:spPr>
        <a:xfrm>
          <a:off x="6847712" y="264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C10CD-504B-4319-AFD1-637936EBCFE3}">
      <dsp:nvSpPr>
        <dsp:cNvPr id="0" name=""/>
        <dsp:cNvSpPr/>
      </dsp:nvSpPr>
      <dsp:spPr>
        <a:xfrm>
          <a:off x="5443712" y="16817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micrometer </a:t>
          </a:r>
          <a:r>
            <a:rPr lang="zh-CN" sz="2200" kern="1200"/>
            <a:t>（</a:t>
          </a:r>
          <a:r>
            <a:rPr lang="en-US" sz="2200" kern="1200"/>
            <a:t>Prometheus </a:t>
          </a:r>
          <a:r>
            <a:rPr lang="zh-CN" sz="2200" kern="1200"/>
            <a:t>客户端库）</a:t>
          </a:r>
          <a:endParaRPr lang="en-US" sz="2200" kern="1200"/>
        </a:p>
      </dsp:txBody>
      <dsp:txXfrm>
        <a:off x="5443712" y="1681715"/>
        <a:ext cx="4320000" cy="648000"/>
      </dsp:txXfrm>
    </dsp:sp>
    <dsp:sp modelId="{48E24936-072E-42D7-AA22-A19FAB035271}">
      <dsp:nvSpPr>
        <dsp:cNvPr id="0" name=""/>
        <dsp:cNvSpPr/>
      </dsp:nvSpPr>
      <dsp:spPr>
        <a:xfrm>
          <a:off x="5443712" y="2396354"/>
          <a:ext cx="4320000" cy="962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Spring Boot Actuator </a:t>
          </a:r>
          <a:r>
            <a:rPr lang="zh-CN" sz="1700" kern="1200"/>
            <a:t>集成</a:t>
          </a:r>
          <a:endParaRPr lang="en-US" sz="1700" kern="1200"/>
        </a:p>
      </dsp:txBody>
      <dsp:txXfrm>
        <a:off x="5443712" y="2396354"/>
        <a:ext cx="4320000" cy="962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8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7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2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2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6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0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6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9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4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1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E82CE9-4B3A-43C5-97C0-22B7166CBEA1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A618B7-A2D6-4E4D-96A3-6B67CD02F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5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D423-D6A6-4A46-80DB-A82D92A20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38" y="3765754"/>
            <a:ext cx="10903565" cy="150433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分布式系统开发</a:t>
            </a:r>
            <a:br>
              <a:rPr lang="en-US" altLang="zh-CN" dirty="0"/>
            </a:br>
            <a:r>
              <a:rPr lang="zh-CN" altLang="en-US" dirty="0"/>
              <a:t>微服务基础设施架构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E0FA2E-824F-49E6-9B36-452ACAF4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398" y="5270090"/>
            <a:ext cx="9645445" cy="95372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https://github.com/lcomplete</a:t>
            </a:r>
          </a:p>
          <a:p>
            <a:pPr algn="ctr"/>
            <a:r>
              <a:rPr lang="en-US" altLang="zh-CN" dirty="0"/>
              <a:t>2020-11-30</a:t>
            </a:r>
            <a:endParaRPr lang="zh-CN" altLang="en-US" dirty="0"/>
          </a:p>
        </p:txBody>
      </p:sp>
      <p:pic>
        <p:nvPicPr>
          <p:cNvPr id="15" name="Graphic 6" descr="拼图边框">
            <a:extLst>
              <a:ext uri="{FF2B5EF4-FFF2-40B4-BE49-F238E27FC236}">
                <a16:creationId xmlns:a16="http://schemas.microsoft.com/office/drawing/2014/main" id="{9F97B023-AD15-4A93-B907-A6ADF122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5619" y="960120"/>
            <a:ext cx="2491002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0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3D65C-08AD-458F-8BB3-10D3D96E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/>
              <a:t>应用基础设施模式组 </a:t>
            </a:r>
            <a:r>
              <a:rPr lang="en-US" altLang="zh-CN"/>
              <a:t>– </a:t>
            </a:r>
            <a:r>
              <a:rPr lang="zh-CN" altLang="en-US"/>
              <a:t>边界问题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E81C39F-98AE-4E6D-A901-6A8E2C60E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05549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64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B48D6-4BB8-4A42-A39C-147AFBC4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应用基础设施模式组 </a:t>
            </a:r>
            <a:r>
              <a:rPr lang="en-US" altLang="zh-CN"/>
              <a:t>– </a:t>
            </a:r>
            <a:r>
              <a:rPr lang="zh-CN" altLang="en-US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7BA8C-388C-4EEA-B94A-A58921AE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身份验证</a:t>
            </a:r>
            <a:endParaRPr lang="en-US" altLang="zh-CN"/>
          </a:p>
          <a:p>
            <a:pPr lvl="1"/>
            <a:r>
              <a:rPr lang="zh-CN" altLang="en-US"/>
              <a:t>应用访问令牌模式</a:t>
            </a:r>
          </a:p>
        </p:txBody>
      </p:sp>
    </p:spTree>
    <p:extLst>
      <p:ext uri="{BB962C8B-B14F-4D97-AF65-F5344CB8AC3E}">
        <p14:creationId xmlns:p14="http://schemas.microsoft.com/office/powerpoint/2010/main" val="22794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B48D6-4BB8-4A42-A39C-147AFBC4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应用基础设施模式组 </a:t>
            </a:r>
            <a:r>
              <a:rPr lang="en-US" altLang="zh-CN"/>
              <a:t>– </a:t>
            </a:r>
            <a:r>
              <a:rPr lang="zh-CN" altLang="en-US"/>
              <a:t>通信模式集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34C49C-2526-45FD-A817-D2FE053FC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853" y="1806216"/>
            <a:ext cx="6066294" cy="45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63D65C-08AD-458F-8BB3-10D3D96E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4400"/>
              <a:t>应用基础设施模式组 </a:t>
            </a:r>
            <a:r>
              <a:rPr lang="en-US" altLang="zh-CN" sz="4400"/>
              <a:t>– </a:t>
            </a:r>
            <a:r>
              <a:rPr lang="zh-CN" altLang="en-US" sz="4400"/>
              <a:t>可观测性的相关模式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BBDB-6178-4A63-BA76-F6333825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zh-CN" altLang="en-US" sz="2000"/>
              <a:t>健康检查 </a:t>
            </a:r>
            <a:r>
              <a:rPr lang="en-US" altLang="zh-CN" sz="2000"/>
              <a:t>API</a:t>
            </a:r>
          </a:p>
          <a:p>
            <a:r>
              <a:rPr lang="zh-CN" altLang="en-US" sz="2000"/>
              <a:t>日志聚合</a:t>
            </a:r>
            <a:endParaRPr lang="en-US" altLang="zh-CN" sz="2000"/>
          </a:p>
          <a:p>
            <a:r>
              <a:rPr lang="zh-CN" altLang="en-US" sz="2000"/>
              <a:t>分布式追踪</a:t>
            </a:r>
            <a:endParaRPr lang="en-US" altLang="zh-CN" sz="2000"/>
          </a:p>
          <a:p>
            <a:r>
              <a:rPr lang="zh-CN" altLang="en-US" sz="2000"/>
              <a:t>异常跟踪</a:t>
            </a:r>
            <a:endParaRPr lang="en-US" altLang="zh-CN" sz="2000"/>
          </a:p>
          <a:p>
            <a:r>
              <a:rPr lang="zh-CN" altLang="en-US" sz="2000"/>
              <a:t>应用指标</a:t>
            </a:r>
            <a:endParaRPr lang="en-US" altLang="zh-CN" sz="2000"/>
          </a:p>
          <a:p>
            <a:r>
              <a:rPr lang="zh-CN" altLang="en-US" sz="2000"/>
              <a:t>审计日志</a:t>
            </a:r>
          </a:p>
        </p:txBody>
      </p:sp>
    </p:spTree>
    <p:extLst>
      <p:ext uri="{BB962C8B-B14F-4D97-AF65-F5344CB8AC3E}">
        <p14:creationId xmlns:p14="http://schemas.microsoft.com/office/powerpoint/2010/main" val="13470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4D23C5-1ED6-4F0E-9D91-ED69A7D7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4400"/>
              <a:t>应用模式组 </a:t>
            </a:r>
            <a:r>
              <a:rPr lang="en-US" altLang="zh-CN" sz="4400"/>
              <a:t>– </a:t>
            </a:r>
            <a:r>
              <a:rPr lang="zh-CN" altLang="en-US" sz="4400"/>
              <a:t>分解（服务拆分的相关模式）</a:t>
            </a:r>
            <a:r>
              <a:rPr lang="en-US" altLang="zh-CN" sz="4400"/>
              <a:t> </a:t>
            </a:r>
            <a:endParaRPr lang="zh-CN" altLang="en-US" sz="4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CF399-4BB9-4076-A7FA-8412E887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zh-CN" altLang="en-US" sz="2000"/>
              <a:t>根据业务能力分解的模式</a:t>
            </a:r>
            <a:endParaRPr lang="en-US" altLang="zh-CN" sz="2000"/>
          </a:p>
          <a:p>
            <a:r>
              <a:rPr lang="zh-CN" altLang="en-US" sz="2000"/>
              <a:t>根据子域分解的模式</a:t>
            </a:r>
          </a:p>
        </p:txBody>
      </p:sp>
    </p:spTree>
    <p:extLst>
      <p:ext uri="{BB962C8B-B14F-4D97-AF65-F5344CB8AC3E}">
        <p14:creationId xmlns:p14="http://schemas.microsoft.com/office/powerpoint/2010/main" val="411994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F27A2-FFC2-4C95-A30C-A5AF4135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应用模式组 </a:t>
            </a:r>
            <a:r>
              <a:rPr lang="en-US" altLang="zh-CN"/>
              <a:t>– </a:t>
            </a:r>
            <a:r>
              <a:rPr lang="zh-CN" altLang="en-US"/>
              <a:t>数据相关模式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131D1-1DEA-40EB-A643-18BF97D2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数据库架构</a:t>
            </a:r>
            <a:endParaRPr lang="en-US" altLang="zh-CN"/>
          </a:p>
          <a:p>
            <a:pPr lvl="1"/>
            <a:r>
              <a:rPr lang="zh-CN" altLang="en-US"/>
              <a:t>一个微服务对应一个独立的数据库</a:t>
            </a:r>
            <a:endParaRPr lang="en-US" altLang="zh-CN"/>
          </a:p>
          <a:p>
            <a:r>
              <a:rPr lang="zh-CN" altLang="en-US"/>
              <a:t>查询数据的相关模式</a:t>
            </a:r>
            <a:endParaRPr lang="en-US" altLang="zh-CN"/>
          </a:p>
          <a:p>
            <a:pPr lvl="1"/>
            <a:r>
              <a:rPr lang="en-US" altLang="zh-CN"/>
              <a:t>API </a:t>
            </a:r>
            <a:r>
              <a:rPr lang="zh-CN" altLang="en-US"/>
              <a:t>组合</a:t>
            </a:r>
            <a:endParaRPr lang="en-US" altLang="zh-CN"/>
          </a:p>
          <a:p>
            <a:pPr lvl="1"/>
            <a:r>
              <a:rPr lang="en-US" altLang="zh-CN"/>
              <a:t>CQRS</a:t>
            </a:r>
            <a:r>
              <a:rPr lang="zh-CN" altLang="en-US"/>
              <a:t>（命令查询职责分离模式）</a:t>
            </a:r>
            <a:endParaRPr lang="en-US" altLang="zh-CN"/>
          </a:p>
          <a:p>
            <a:r>
              <a:rPr lang="zh-CN" altLang="en-US"/>
              <a:t>维护数据一致性</a:t>
            </a:r>
            <a:endParaRPr lang="en-US" altLang="zh-CN"/>
          </a:p>
          <a:p>
            <a:pPr lvl="1"/>
            <a:r>
              <a:rPr lang="en-US" altLang="zh-CN"/>
              <a:t>Saga </a:t>
            </a:r>
            <a:r>
              <a:rPr lang="zh-CN" altLang="en-US"/>
              <a:t>模式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7F9606-FA7C-4340-A70B-089315AC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453" y="3047260"/>
            <a:ext cx="3076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7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D734-1513-47A0-9548-4C024DA2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/>
              <a:t>三、微服务基础设施架构 </a:t>
            </a:r>
            <a:r>
              <a:rPr lang="en-US" altLang="zh-CN"/>
              <a:t>– </a:t>
            </a:r>
            <a:r>
              <a:rPr lang="zh-CN" altLang="en-US"/>
              <a:t>模式回顾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F6AA274-E4D0-4435-8BAE-5E55D0382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55253"/>
              </p:ext>
            </p:extLst>
          </p:nvPr>
        </p:nvGraphicFramePr>
        <p:xfrm>
          <a:off x="1190436" y="2406400"/>
          <a:ext cx="9122154" cy="338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3927">
                  <a:extLst>
                    <a:ext uri="{9D8B030D-6E8A-4147-A177-3AD203B41FA5}">
                      <a16:colId xmlns:a16="http://schemas.microsoft.com/office/drawing/2014/main" val="4216977398"/>
                    </a:ext>
                  </a:extLst>
                </a:gridCol>
                <a:gridCol w="2213856">
                  <a:extLst>
                    <a:ext uri="{9D8B030D-6E8A-4147-A177-3AD203B41FA5}">
                      <a16:colId xmlns:a16="http://schemas.microsoft.com/office/drawing/2014/main" val="3297161085"/>
                    </a:ext>
                  </a:extLst>
                </a:gridCol>
                <a:gridCol w="2297209">
                  <a:extLst>
                    <a:ext uri="{9D8B030D-6E8A-4147-A177-3AD203B41FA5}">
                      <a16:colId xmlns:a16="http://schemas.microsoft.com/office/drawing/2014/main" val="434399872"/>
                    </a:ext>
                  </a:extLst>
                </a:gridCol>
                <a:gridCol w="2097162">
                  <a:extLst>
                    <a:ext uri="{9D8B030D-6E8A-4147-A177-3AD203B41FA5}">
                      <a16:colId xmlns:a16="http://schemas.microsoft.com/office/drawing/2014/main" val="490809533"/>
                    </a:ext>
                  </a:extLst>
                </a:gridCol>
              </a:tblGrid>
              <a:tr h="528125">
                <a:tc>
                  <a:txBody>
                    <a:bodyPr/>
                    <a:lstStyle/>
                    <a:p>
                      <a:r>
                        <a:rPr lang="zh-CN" altLang="en-US" sz="2400"/>
                        <a:t>边界问题</a:t>
                      </a:r>
                    </a:p>
                  </a:txBody>
                  <a:tcPr marL="120028" marR="120028" marT="60014" marB="60014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安全性</a:t>
                      </a:r>
                    </a:p>
                  </a:txBody>
                  <a:tcPr marL="120028" marR="120028" marT="60014" marB="60014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通信模式集</a:t>
                      </a:r>
                    </a:p>
                  </a:txBody>
                  <a:tcPr marL="120028" marR="120028" marT="60014" marB="60014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可观测性</a:t>
                      </a:r>
                    </a:p>
                  </a:txBody>
                  <a:tcPr marL="120028" marR="120028" marT="60014" marB="60014"/>
                </a:tc>
                <a:extLst>
                  <a:ext uri="{0D108BD9-81ED-4DB2-BD59-A6C34878D82A}">
                    <a16:rowId xmlns:a16="http://schemas.microsoft.com/office/drawing/2014/main" val="1921153793"/>
                  </a:ext>
                </a:extLst>
              </a:tr>
              <a:tr h="2328550">
                <a:tc>
                  <a:txBody>
                    <a:bodyPr/>
                    <a:lstStyle/>
                    <a:p>
                      <a:r>
                        <a:rPr lang="zh-CN" altLang="en-US" sz="2400"/>
                        <a:t>外部化配置模式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基底模式</a:t>
                      </a:r>
                    </a:p>
                  </a:txBody>
                  <a:tcPr marL="120028" marR="120028" marT="60014" marB="60014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应用访问令牌</a:t>
                      </a:r>
                    </a:p>
                  </a:txBody>
                  <a:tcPr marL="120028" marR="120028" marT="60014" marB="60014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服务发现</a:t>
                      </a:r>
                    </a:p>
                    <a:p>
                      <a:r>
                        <a:rPr lang="zh-CN" altLang="en-US" sz="2400"/>
                        <a:t>通信风格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事务性消息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可靠性</a:t>
                      </a:r>
                      <a:r>
                        <a:rPr lang="en-US" altLang="zh-CN" sz="2400"/>
                        <a:t>/</a:t>
                      </a:r>
                      <a:r>
                        <a:rPr lang="zh-CN" altLang="en-US" sz="2400"/>
                        <a:t>断路器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外部</a:t>
                      </a:r>
                      <a:r>
                        <a:rPr lang="en-US" altLang="zh-CN" sz="2400"/>
                        <a:t>API</a:t>
                      </a:r>
                      <a:endParaRPr lang="zh-CN" altLang="en-US" sz="2400"/>
                    </a:p>
                  </a:txBody>
                  <a:tcPr marL="120028" marR="120028" marT="60014" marB="60014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健康检查</a:t>
                      </a:r>
                      <a:r>
                        <a:rPr lang="en-US" altLang="zh-CN" sz="2400"/>
                        <a:t>API</a:t>
                      </a:r>
                    </a:p>
                    <a:p>
                      <a:r>
                        <a:rPr lang="zh-CN" altLang="en-US" sz="2400"/>
                        <a:t>日志聚合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分布式追踪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异常跟踪</a:t>
                      </a:r>
                      <a:endParaRPr lang="en-US" altLang="zh-CN" sz="2400"/>
                    </a:p>
                    <a:p>
                      <a:r>
                        <a:rPr lang="zh-CN" altLang="en-US" sz="2400"/>
                        <a:t>应用指标</a:t>
                      </a:r>
                    </a:p>
                    <a:p>
                      <a:r>
                        <a:rPr lang="zh-CN" altLang="en-US" sz="2400"/>
                        <a:t>审计日志</a:t>
                      </a:r>
                    </a:p>
                  </a:txBody>
                  <a:tcPr marL="120028" marR="120028" marT="60014" marB="60014"/>
                </a:tc>
                <a:extLst>
                  <a:ext uri="{0D108BD9-81ED-4DB2-BD59-A6C34878D82A}">
                    <a16:rowId xmlns:a16="http://schemas.microsoft.com/office/drawing/2014/main" val="2759679239"/>
                  </a:ext>
                </a:extLst>
              </a:tr>
              <a:tr h="52812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基础设施</a:t>
                      </a:r>
                    </a:p>
                  </a:txBody>
                  <a:tcPr marL="120028" marR="120028" marT="60014" marB="6001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8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5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7ADB04-494C-4E1E-B928-1B36654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边界问题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服务网格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2DB09-1F33-4A5E-A633-5144FC97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服务网格好比微服务间的 </a:t>
            </a:r>
            <a:r>
              <a:rPr lang="en-US" altLang="zh-CN"/>
              <a:t>TCP/IP</a:t>
            </a:r>
            <a:r>
              <a:rPr lang="zh-CN" altLang="en-US"/>
              <a:t>，负责服务之间的网络调用、限流、熔断和监控。</a:t>
            </a:r>
            <a:endParaRPr lang="en-US" altLang="zh-CN"/>
          </a:p>
          <a:p>
            <a:r>
              <a:rPr lang="zh-CN" altLang="en-US"/>
              <a:t>对于编写应用程序来说一般无须关心 </a:t>
            </a:r>
            <a:r>
              <a:rPr lang="en-US" altLang="zh-CN"/>
              <a:t>TCP/IP </a:t>
            </a:r>
            <a:r>
              <a:rPr lang="zh-CN" altLang="en-US"/>
              <a:t>这一层（比如通过 </a:t>
            </a:r>
            <a:r>
              <a:rPr lang="en-US" altLang="zh-CN"/>
              <a:t>HTTP </a:t>
            </a:r>
            <a:r>
              <a:rPr lang="zh-CN" altLang="en-US"/>
              <a:t>协议的 </a:t>
            </a:r>
            <a:r>
              <a:rPr lang="en-US" altLang="zh-CN"/>
              <a:t>RESTful </a:t>
            </a:r>
            <a:r>
              <a:rPr lang="zh-CN" altLang="en-US"/>
              <a:t>应用），同样使用 </a:t>
            </a:r>
            <a:r>
              <a:rPr lang="en-US" altLang="zh-CN"/>
              <a:t>Service Mesh </a:t>
            </a:r>
            <a:r>
              <a:rPr lang="zh-CN" altLang="en-US"/>
              <a:t>也就无须关心服务之间的那些原本通过服务框架实现的事情，比如 </a:t>
            </a:r>
            <a:r>
              <a:rPr lang="en-US" altLang="zh-CN"/>
              <a:t>Spring Cloud</a:t>
            </a:r>
            <a:r>
              <a:rPr lang="zh-CN" altLang="en-US"/>
              <a:t>、</a:t>
            </a:r>
            <a:r>
              <a:rPr lang="en-US" altLang="zh-CN"/>
              <a:t>Netflix OSS </a:t>
            </a:r>
            <a:r>
              <a:rPr lang="zh-CN" altLang="en-US"/>
              <a:t>和其他中间件，现在只要交给 </a:t>
            </a:r>
            <a:r>
              <a:rPr lang="en-US" altLang="zh-CN"/>
              <a:t>Service Mesh </a:t>
            </a:r>
            <a:r>
              <a:rPr lang="zh-CN" altLang="en-US"/>
              <a:t>就可以了。</a:t>
            </a:r>
            <a:endParaRPr lang="en-US" altLang="zh-CN"/>
          </a:p>
          <a:p>
            <a:r>
              <a:rPr lang="zh-CN" altLang="en-US"/>
              <a:t>主流服务网格：</a:t>
            </a:r>
            <a:r>
              <a:rPr lang="en-US" altLang="zh-CN" err="1"/>
              <a:t>istio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0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4FC6-65E9-44EC-8F05-4E9357D9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zh-CN" altLang="en-US"/>
              <a:t>边界问题 </a:t>
            </a:r>
            <a:r>
              <a:rPr lang="en-US" altLang="zh-CN"/>
              <a:t>- </a:t>
            </a:r>
            <a:r>
              <a:rPr lang="zh-CN" altLang="en-US"/>
              <a:t>外部化配置模式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8D27F-4226-4E93-A044-0A002E08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altLang="zh-CN"/>
              <a:t>Apollo</a:t>
            </a:r>
          </a:p>
          <a:p>
            <a:r>
              <a:rPr lang="en-US" altLang="zh-CN"/>
              <a:t>Spring Cloud Config</a:t>
            </a:r>
          </a:p>
          <a:p>
            <a:r>
              <a:rPr lang="en-US" altLang="zh-CN" err="1"/>
              <a:t>Nacos</a:t>
            </a:r>
            <a:endParaRPr lang="en-US" altLang="zh-CN"/>
          </a:p>
          <a:p>
            <a:r>
              <a:rPr lang="en-US" altLang="zh-CN" err="1"/>
              <a:t>Etcd</a:t>
            </a:r>
            <a:endParaRPr lang="en-US" altLang="zh-CN"/>
          </a:p>
          <a:p>
            <a:r>
              <a:rPr lang="en-US" altLang="zh-CN"/>
              <a:t>Consul</a:t>
            </a:r>
            <a:endParaRPr lang="zh-CN" altLang="en-US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F0A6F0EA-4DBB-4177-8891-2F35B02F1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52" y="639097"/>
            <a:ext cx="5250425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52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4D7A-7A31-4591-8DE7-21CE9A2B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zh-CN" altLang="en-US"/>
              <a:t>通信模式集 </a:t>
            </a:r>
            <a:r>
              <a:rPr lang="en-US" altLang="zh-CN"/>
              <a:t>– </a:t>
            </a:r>
            <a:r>
              <a:rPr lang="zh-CN" altLang="en-US"/>
              <a:t>应用层服务发现模式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6A412C3-B066-4776-9C97-8126631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7CB122-CC4F-45FB-B130-5A43F85E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46799"/>
            <a:ext cx="6095593" cy="460217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6466-EFB3-43FF-9228-2F4378E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1B52C03-35B6-46AC-A551-909D4E5C7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68500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81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7A95-5F3C-46BA-8E39-BCC9F00B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通信模式集 </a:t>
            </a:r>
            <a:r>
              <a:rPr lang="en-US" altLang="zh-CN"/>
              <a:t>– </a:t>
            </a:r>
            <a:r>
              <a:rPr lang="zh-CN" altLang="en-US"/>
              <a:t>平台层服务发现模式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5E0BA-9BB3-4A1B-98A8-194F943C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681" y="643463"/>
            <a:ext cx="5723443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F6AD306-0E3B-401A-98DC-7947BE9D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FE5BA-05D9-4579-8F15-4A92AD8F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zh-CN" altLang="en-US"/>
              <a:t>通信模式集 </a:t>
            </a:r>
            <a:r>
              <a:rPr lang="en-US" altLang="zh-CN"/>
              <a:t>- K8s </a:t>
            </a:r>
            <a:r>
              <a:rPr lang="zh-CN" altLang="en-US"/>
              <a:t>服务发现</a:t>
            </a:r>
          </a:p>
        </p:txBody>
      </p:sp>
      <p:pic>
        <p:nvPicPr>
          <p:cNvPr id="3074" name="Picture 2" descr="iUAP云运维平台v3.0全面支持基于K8s的微服务架构- 用友云平台- 博客园">
            <a:extLst>
              <a:ext uri="{FF2B5EF4-FFF2-40B4-BE49-F238E27FC236}">
                <a16:creationId xmlns:a16="http://schemas.microsoft.com/office/drawing/2014/main" id="{6C6F652B-55F9-4ACE-8E03-E167837A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153" y="643463"/>
            <a:ext cx="6252499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B364C54-C9FB-433E-BDDC-33338A8B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D5D6BD-CE35-463F-875B-8443A70E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通信模式集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进程间通信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C652E-A93A-4CF8-B19F-DDFD42A4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基于同步远程过程调用模式的通信</a:t>
            </a:r>
            <a:endParaRPr lang="en-US" altLang="zh-CN"/>
          </a:p>
          <a:p>
            <a:pPr lvl="1"/>
            <a:r>
              <a:rPr lang="en-US" altLang="zh-CN"/>
              <a:t>REST</a:t>
            </a:r>
            <a:r>
              <a:rPr lang="zh-CN" altLang="en-US"/>
              <a:t>、</a:t>
            </a:r>
            <a:r>
              <a:rPr lang="en-US" altLang="zh-CN" err="1"/>
              <a:t>gRPC</a:t>
            </a:r>
            <a:endParaRPr lang="en-US" altLang="zh-CN"/>
          </a:p>
          <a:p>
            <a:r>
              <a:rPr lang="zh-CN" altLang="en-US"/>
              <a:t>基于异步消息模式的通信</a:t>
            </a:r>
            <a:endParaRPr lang="en-US" altLang="zh-CN"/>
          </a:p>
          <a:p>
            <a:pPr lvl="1"/>
            <a:r>
              <a:rPr lang="zh-CN" altLang="en-US"/>
              <a:t>无代理架构</a:t>
            </a:r>
            <a:endParaRPr lang="en-US" altLang="zh-CN"/>
          </a:p>
          <a:p>
            <a:pPr lvl="1"/>
            <a:r>
              <a:rPr lang="zh-CN" altLang="en-US"/>
              <a:t>消息代理架构</a:t>
            </a:r>
            <a:endParaRPr lang="en-US" altLang="zh-CN"/>
          </a:p>
          <a:p>
            <a:pPr lvl="1"/>
            <a:r>
              <a:rPr lang="zh-CN" altLang="en-US"/>
              <a:t>处理重复消息</a:t>
            </a:r>
            <a:endParaRPr lang="en-US" altLang="zh-CN"/>
          </a:p>
          <a:p>
            <a:pPr lvl="1"/>
            <a:r>
              <a:rPr lang="zh-CN" altLang="en-US"/>
              <a:t>事务性消息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1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79C6-8803-4152-888D-8EFB1CE4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zh-CN" altLang="en-US"/>
              <a:t>消息通信的两种架构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BB68BC-7722-42FF-AAAF-3A96F440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1760906"/>
            <a:ext cx="6897878" cy="334547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A17610B3-AEF7-4998-BDFC-6040258A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0E6B-576A-49DF-AAB4-0FA49A8B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572000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/>
              <a:t>消息代理架构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499EF4-6552-4C56-AA19-7DD64956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702603"/>
              </p:ext>
            </p:extLst>
          </p:nvPr>
        </p:nvGraphicFramePr>
        <p:xfrm>
          <a:off x="1030288" y="1138421"/>
          <a:ext cx="10131427" cy="276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233">
                  <a:extLst>
                    <a:ext uri="{9D8B030D-6E8A-4147-A177-3AD203B41FA5}">
                      <a16:colId xmlns:a16="http://schemas.microsoft.com/office/drawing/2014/main" val="3170124563"/>
                    </a:ext>
                  </a:extLst>
                </a:gridCol>
                <a:gridCol w="3635597">
                  <a:extLst>
                    <a:ext uri="{9D8B030D-6E8A-4147-A177-3AD203B41FA5}">
                      <a16:colId xmlns:a16="http://schemas.microsoft.com/office/drawing/2014/main" val="2641752749"/>
                    </a:ext>
                  </a:extLst>
                </a:gridCol>
                <a:gridCol w="3635597">
                  <a:extLst>
                    <a:ext uri="{9D8B030D-6E8A-4147-A177-3AD203B41FA5}">
                      <a16:colId xmlns:a16="http://schemas.microsoft.com/office/drawing/2014/main" val="2808616098"/>
                    </a:ext>
                  </a:extLst>
                </a:gridCol>
              </a:tblGrid>
              <a:tr h="682321">
                <a:tc>
                  <a:txBody>
                    <a:bodyPr/>
                    <a:lstStyle/>
                    <a:p>
                      <a:r>
                        <a:rPr lang="zh-CN" altLang="en-US" sz="3100"/>
                        <a:t>流行消息代理</a:t>
                      </a:r>
                    </a:p>
                  </a:txBody>
                  <a:tcPr marL="155073" marR="155073" marT="77536" marB="77536"/>
                </a:tc>
                <a:tc>
                  <a:txBody>
                    <a:bodyPr/>
                    <a:lstStyle/>
                    <a:p>
                      <a:r>
                        <a:rPr lang="zh-CN" altLang="en-US" sz="3100"/>
                        <a:t>好处</a:t>
                      </a:r>
                    </a:p>
                  </a:txBody>
                  <a:tcPr marL="155073" marR="155073" marT="77536" marB="77536"/>
                </a:tc>
                <a:tc>
                  <a:txBody>
                    <a:bodyPr/>
                    <a:lstStyle/>
                    <a:p>
                      <a:r>
                        <a:rPr lang="zh-CN" altLang="en-US" sz="3100"/>
                        <a:t>弊端</a:t>
                      </a:r>
                    </a:p>
                  </a:txBody>
                  <a:tcPr marL="155073" marR="155073" marT="77536" marB="77536"/>
                </a:tc>
                <a:extLst>
                  <a:ext uri="{0D108BD9-81ED-4DB2-BD59-A6C34878D82A}">
                    <a16:rowId xmlns:a16="http://schemas.microsoft.com/office/drawing/2014/main" val="1936481667"/>
                  </a:ext>
                </a:extLst>
              </a:tr>
              <a:tr h="2077976">
                <a:tc>
                  <a:txBody>
                    <a:bodyPr/>
                    <a:lstStyle/>
                    <a:p>
                      <a:r>
                        <a:rPr lang="en-US" altLang="zh-CN" sz="3100"/>
                        <a:t>Kafka</a:t>
                      </a:r>
                    </a:p>
                    <a:p>
                      <a:r>
                        <a:rPr lang="en-US" altLang="zh-CN" sz="3100"/>
                        <a:t>RabbitMQ</a:t>
                      </a:r>
                    </a:p>
                    <a:p>
                      <a:r>
                        <a:rPr lang="en-US" altLang="zh-CN" sz="3100" err="1"/>
                        <a:t>RocketMQ</a:t>
                      </a:r>
                      <a:endParaRPr lang="en-US" altLang="zh-CN" sz="3100"/>
                    </a:p>
                    <a:p>
                      <a:r>
                        <a:rPr lang="en-US" altLang="zh-CN" sz="3100"/>
                        <a:t>ActiveMQ</a:t>
                      </a:r>
                      <a:endParaRPr lang="zh-CN" altLang="en-US" sz="3100"/>
                    </a:p>
                  </a:txBody>
                  <a:tcPr marL="155073" marR="155073" marT="77536" marB="77536"/>
                </a:tc>
                <a:tc>
                  <a:txBody>
                    <a:bodyPr/>
                    <a:lstStyle/>
                    <a:p>
                      <a:r>
                        <a:rPr lang="zh-CN" altLang="en-US" sz="3100"/>
                        <a:t>松耦合</a:t>
                      </a:r>
                      <a:endParaRPr lang="en-US" altLang="zh-CN" sz="3100"/>
                    </a:p>
                    <a:p>
                      <a:r>
                        <a:rPr lang="zh-CN" altLang="en-US" sz="3100"/>
                        <a:t>消息缓存</a:t>
                      </a:r>
                      <a:endParaRPr lang="en-US" altLang="zh-CN" sz="3100"/>
                    </a:p>
                    <a:p>
                      <a:r>
                        <a:rPr lang="zh-CN" altLang="en-US" sz="3100"/>
                        <a:t>灵活的通信</a:t>
                      </a:r>
                      <a:endParaRPr lang="en-US" altLang="zh-CN" sz="3100"/>
                    </a:p>
                    <a:p>
                      <a:r>
                        <a:rPr lang="zh-CN" altLang="en-US" sz="3100"/>
                        <a:t>明确的进程间通信</a:t>
                      </a:r>
                    </a:p>
                  </a:txBody>
                  <a:tcPr marL="155073" marR="155073" marT="77536" marB="77536"/>
                </a:tc>
                <a:tc>
                  <a:txBody>
                    <a:bodyPr/>
                    <a:lstStyle/>
                    <a:p>
                      <a:r>
                        <a:rPr lang="zh-CN" altLang="en-US" sz="3100"/>
                        <a:t>潜在的性能瓶颈</a:t>
                      </a:r>
                      <a:endParaRPr lang="en-US" altLang="zh-CN" sz="3100"/>
                    </a:p>
                    <a:p>
                      <a:r>
                        <a:rPr lang="zh-CN" altLang="en-US" sz="3100"/>
                        <a:t>潜在的单点故障</a:t>
                      </a:r>
                      <a:endParaRPr lang="en-US" altLang="zh-CN" sz="3100"/>
                    </a:p>
                    <a:p>
                      <a:r>
                        <a:rPr lang="zh-CN" altLang="en-US" sz="3100"/>
                        <a:t>额外的操作复杂性</a:t>
                      </a:r>
                    </a:p>
                  </a:txBody>
                  <a:tcPr marL="155073" marR="155073" marT="77536" marB="77536"/>
                </a:tc>
                <a:extLst>
                  <a:ext uri="{0D108BD9-81ED-4DB2-BD59-A6C34878D82A}">
                    <a16:rowId xmlns:a16="http://schemas.microsoft.com/office/drawing/2014/main" val="53698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CA6F-1791-43E5-BD2E-25AA3686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zh-CN" altLang="en-US"/>
              <a:t>异步模式的思考</a:t>
            </a:r>
          </a:p>
        </p:txBody>
      </p:sp>
      <p:pic>
        <p:nvPicPr>
          <p:cNvPr id="9" name="Graphic 6" descr="Head with Gears">
            <a:extLst>
              <a:ext uri="{FF2B5EF4-FFF2-40B4-BE49-F238E27FC236}">
                <a16:creationId xmlns:a16="http://schemas.microsoft.com/office/drawing/2014/main" id="{0E7E687B-8CF4-4C3A-A244-9DEB3EBE3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5" y="643463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BB7A1-DF9A-4311-BBEB-A7BFE594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zh-CN" altLang="en-US"/>
              <a:t>如何确保消息发送成功？</a:t>
            </a:r>
            <a:endParaRPr lang="en-US" altLang="zh-CN"/>
          </a:p>
          <a:p>
            <a:r>
              <a:rPr lang="zh-CN" altLang="en-US"/>
              <a:t>如何确保消息处理成功？</a:t>
            </a:r>
          </a:p>
        </p:txBody>
      </p:sp>
    </p:spTree>
    <p:extLst>
      <p:ext uri="{BB962C8B-B14F-4D97-AF65-F5344CB8AC3E}">
        <p14:creationId xmlns:p14="http://schemas.microsoft.com/office/powerpoint/2010/main" val="413742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DA1D-266F-499F-ADD7-DADA411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zh-CN" altLang="en-US"/>
              <a:t>处理重复消息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58A60-6F4F-43E1-A314-622AB170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zh-CN" altLang="en-US"/>
              <a:t>编写幂等消息处理器</a:t>
            </a:r>
            <a:endParaRPr lang="en-US" altLang="zh-CN"/>
          </a:p>
          <a:p>
            <a:r>
              <a:rPr lang="zh-CN" altLang="en-US"/>
              <a:t>跟踪消息并丢弃重复消息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68CB1-7770-45D3-9696-40C2A3C3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2006854"/>
            <a:ext cx="6095593" cy="268206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7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AAB53-A846-47F9-B080-B5BE97E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zh-CN" altLang="en-US"/>
              <a:t>事务性消息 </a:t>
            </a:r>
            <a:r>
              <a:rPr lang="en-US" altLang="zh-CN"/>
              <a:t>– </a:t>
            </a:r>
            <a:r>
              <a:rPr lang="zh-CN" altLang="en-US"/>
              <a:t>事务性发件箱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FE65F-2D60-4286-9367-25717D5A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zh-CN" altLang="en-US"/>
              <a:t>事务性发件箱模式</a:t>
            </a:r>
            <a:endParaRPr lang="en-US" altLang="zh-CN"/>
          </a:p>
          <a:p>
            <a:pPr lvl="1"/>
            <a:r>
              <a:rPr lang="zh-CN" altLang="en-US"/>
              <a:t>使用数据库表作为消息队列</a:t>
            </a:r>
            <a:endParaRPr lang="en-US" altLang="zh-CN"/>
          </a:p>
          <a:p>
            <a:pPr lvl="1"/>
            <a:r>
              <a:rPr lang="zh-CN" altLang="en-US"/>
              <a:t>将数据和需要发送的消息放在一个事务中保存到数据库</a:t>
            </a:r>
            <a:endParaRPr lang="en-US" altLang="zh-C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F12F8-0F27-4476-A527-31731AD0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877322"/>
            <a:ext cx="6095593" cy="294112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2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9EE7C-E2F2-42EB-9CD9-B92B0983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事务性消息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轮询发布方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11469-5DB1-4C10-B223-B0AA0D11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通过轮询数据库中的发件箱来发布消息</a:t>
            </a:r>
            <a:endParaRPr lang="en-US" altLang="zh-CN"/>
          </a:p>
          <a:p>
            <a:r>
              <a:rPr lang="zh-CN" altLang="en-US"/>
              <a:t>使用单独的线程</a:t>
            </a:r>
            <a:endParaRPr lang="en-US" altLang="zh-CN"/>
          </a:p>
          <a:p>
            <a:r>
              <a:rPr lang="zh-CN" altLang="en-US"/>
              <a:t>缺点：轮询数据库可能造成昂贵的开销（导致数据库性能下降）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39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E3179B-4725-4D2F-A5EC-FB853776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事务性消息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事务日志拖尾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A5D02-375F-4895-8E9F-C279B199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事务日志挖掘器可以读取事务日志，把每条跟消息有关的记录发送给消息代理。</a:t>
            </a:r>
            <a:endParaRPr lang="en-US" altLang="zh-CN"/>
          </a:p>
          <a:p>
            <a:pPr lvl="1"/>
            <a:r>
              <a:rPr lang="en-US" altLang="zh-CN"/>
              <a:t>Canal</a:t>
            </a:r>
          </a:p>
          <a:p>
            <a:pPr lvl="2"/>
            <a:r>
              <a:rPr lang="zh-CN" altLang="en-US"/>
              <a:t>使用</a:t>
            </a:r>
            <a:r>
              <a:rPr lang="en-US" altLang="zh-CN"/>
              <a:t>MySQL </a:t>
            </a:r>
            <a:r>
              <a:rPr lang="en-US" altLang="zh-CN" err="1"/>
              <a:t>binlog</a:t>
            </a:r>
            <a:r>
              <a:rPr lang="zh-CN" altLang="en-US"/>
              <a:t>协议、来读取对事务性发件箱表所做的更改并将它们发布到消息队列</a:t>
            </a:r>
          </a:p>
        </p:txBody>
      </p:sp>
    </p:spTree>
    <p:extLst>
      <p:ext uri="{BB962C8B-B14F-4D97-AF65-F5344CB8AC3E}">
        <p14:creationId xmlns:p14="http://schemas.microsoft.com/office/powerpoint/2010/main" val="295906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2F0D5-9FCF-4014-91E3-FABF60C48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5310546-F60F-4FBA-85A3-0F7F6CB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/>
              <a:t>一、什么是微服务架构？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A05E2-BA59-4EAB-BC86-06B0947E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zh-CN" altLang="en-US"/>
              <a:t>微服务思想提出之前，如何进行系统开发？</a:t>
            </a:r>
            <a:endParaRPr lang="en-US" altLang="zh-CN"/>
          </a:p>
          <a:p>
            <a:pPr lvl="1"/>
            <a:r>
              <a:rPr lang="zh-CN" altLang="en-US"/>
              <a:t>单体架构</a:t>
            </a:r>
            <a:endParaRPr lang="en-US" altLang="zh-CN"/>
          </a:p>
          <a:p>
            <a:pPr lvl="2"/>
            <a:r>
              <a:rPr lang="zh-CN" altLang="en-US"/>
              <a:t>分层架构</a:t>
            </a:r>
            <a:endParaRPr lang="en-US" altLang="zh-CN"/>
          </a:p>
          <a:p>
            <a:pPr lvl="1"/>
            <a:r>
              <a:rPr lang="en-US" altLang="zh-CN"/>
              <a:t>SOA </a:t>
            </a:r>
            <a:r>
              <a:rPr lang="zh-CN" altLang="en-US"/>
              <a:t>架构</a:t>
            </a:r>
            <a:endParaRPr lang="en-US" altLang="zh-CN"/>
          </a:p>
          <a:p>
            <a:pPr lvl="1"/>
            <a:r>
              <a:rPr lang="zh-CN" altLang="en-US"/>
              <a:t>服务拆分（例如：子域名、子系统）</a:t>
            </a:r>
          </a:p>
        </p:txBody>
      </p:sp>
    </p:spTree>
    <p:extLst>
      <p:ext uri="{BB962C8B-B14F-4D97-AF65-F5344CB8AC3E}">
        <p14:creationId xmlns:p14="http://schemas.microsoft.com/office/powerpoint/2010/main" val="31108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17867-4AD8-4B78-B1C3-972FA592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zh-CN" altLang="en-US"/>
              <a:t>使用异步消息提高可用性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159D8-9A5C-4962-8782-5BFCA61F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zh-CN" altLang="en-US"/>
              <a:t>同步消息会降低可用性</a:t>
            </a:r>
            <a:endParaRPr lang="en-US" altLang="zh-CN"/>
          </a:p>
          <a:p>
            <a:r>
              <a:rPr lang="zh-CN" altLang="en-US"/>
              <a:t>使用异步交互模式</a:t>
            </a:r>
            <a:endParaRPr lang="en-US" altLang="zh-CN"/>
          </a:p>
          <a:p>
            <a:r>
              <a:rPr lang="zh-CN" altLang="en-US"/>
              <a:t>先返回响应，再完成处理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F3A75E-D78D-4F91-9871-633F299E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69656"/>
            <a:ext cx="6095593" cy="45564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8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A873EB-C228-46AB-A68D-4BB9D614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思考消息架构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283FF-5E92-45B1-93DC-B1866057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消息是一种事件</a:t>
            </a:r>
            <a:endParaRPr lang="en-US" altLang="zh-CN"/>
          </a:p>
          <a:p>
            <a:r>
              <a:rPr lang="zh-CN" altLang="en-US"/>
              <a:t>在 </a:t>
            </a:r>
            <a:r>
              <a:rPr lang="en-US" altLang="zh-CN"/>
              <a:t>DDD </a:t>
            </a:r>
            <a:r>
              <a:rPr lang="zh-CN" altLang="en-US"/>
              <a:t>中消息被称为</a:t>
            </a:r>
            <a:r>
              <a:rPr lang="zh-CN" altLang="en-US">
                <a:solidFill>
                  <a:srgbClr val="FF0000"/>
                </a:solidFill>
              </a:rPr>
              <a:t>领域集成事件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消息架构可以推广到进程内通信</a:t>
            </a:r>
            <a:endParaRPr lang="en-US" altLang="zh-CN"/>
          </a:p>
          <a:p>
            <a:pPr lvl="1"/>
            <a:r>
              <a:rPr lang="zh-CN" altLang="en-US"/>
              <a:t>使用事件驱动（</a:t>
            </a:r>
            <a:r>
              <a:rPr lang="en-US" altLang="zh-CN"/>
              <a:t>Event-driven</a:t>
            </a:r>
            <a:r>
              <a:rPr lang="zh-CN" altLang="en-US"/>
              <a:t>）开发</a:t>
            </a:r>
            <a:endParaRPr lang="en-US" altLang="zh-CN"/>
          </a:p>
          <a:p>
            <a:pPr lvl="1"/>
            <a:r>
              <a:rPr lang="zh-CN" altLang="en-US"/>
              <a:t>在 </a:t>
            </a:r>
            <a:r>
              <a:rPr lang="en-US" altLang="zh-CN"/>
              <a:t>DDD </a:t>
            </a:r>
            <a:r>
              <a:rPr lang="zh-CN" altLang="en-US"/>
              <a:t>中进程内事件被称为</a:t>
            </a:r>
            <a:r>
              <a:rPr lang="zh-CN" altLang="en-US">
                <a:solidFill>
                  <a:srgbClr val="FF0000"/>
                </a:solidFill>
              </a:rPr>
              <a:t>领域事件</a:t>
            </a:r>
          </a:p>
        </p:txBody>
      </p:sp>
    </p:spTree>
    <p:extLst>
      <p:ext uri="{BB962C8B-B14F-4D97-AF65-F5344CB8AC3E}">
        <p14:creationId xmlns:p14="http://schemas.microsoft.com/office/powerpoint/2010/main" val="304051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ED62B4-C75A-44E5-9AB3-7331540C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通信模式集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可靠性</a:t>
            </a:r>
            <a:r>
              <a:rPr lang="en-US" altLang="zh-CN"/>
              <a:t>/</a:t>
            </a:r>
            <a:r>
              <a:rPr lang="zh-CN" altLang="en-US"/>
              <a:t>断路器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48658-FBF4-41CE-A48C-73D29DF1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开发可靠的远程过程调用代理</a:t>
            </a:r>
            <a:endParaRPr lang="en-US" altLang="zh-CN"/>
          </a:p>
          <a:p>
            <a:pPr lvl="1"/>
            <a:r>
              <a:rPr lang="zh-CN" altLang="en-US"/>
              <a:t>处理网络超时</a:t>
            </a:r>
            <a:endParaRPr lang="en-US" altLang="zh-CN"/>
          </a:p>
          <a:p>
            <a:pPr lvl="1"/>
            <a:r>
              <a:rPr lang="zh-CN" altLang="en-US"/>
              <a:t>限制客户端向服务端发起的请求数量（流量控制）</a:t>
            </a:r>
            <a:endParaRPr lang="en-US" altLang="zh-CN"/>
          </a:p>
          <a:p>
            <a:pPr lvl="1"/>
            <a:r>
              <a:rPr lang="zh-CN" altLang="en-US"/>
              <a:t>断路器模式（熔断降级）</a:t>
            </a:r>
            <a:endParaRPr lang="en-US" altLang="zh-CN"/>
          </a:p>
          <a:p>
            <a:pPr lvl="1"/>
            <a:r>
              <a:rPr lang="zh-CN" altLang="en-US"/>
              <a:t>从服务失效中恢复（</a:t>
            </a:r>
            <a:r>
              <a:rPr lang="en-US" altLang="zh-CN"/>
              <a:t>fallback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8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F9172-AA5F-4305-B28F-B76CE34C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Cloud Alibaba Sentinel</a:t>
            </a:r>
            <a:endParaRPr lang="zh-CN" altLang="en-US"/>
          </a:p>
        </p:txBody>
      </p:sp>
      <p:pic>
        <p:nvPicPr>
          <p:cNvPr id="3074" name="Picture 2" descr="dashboard-overview">
            <a:extLst>
              <a:ext uri="{FF2B5EF4-FFF2-40B4-BE49-F238E27FC236}">
                <a16:creationId xmlns:a16="http://schemas.microsoft.com/office/drawing/2014/main" id="{2BF60535-22C2-4BED-811B-06AD2AEFC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750590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E3AF0E-D069-4E79-949A-8E18A2EF3DF0}"/>
              </a:ext>
            </a:extLst>
          </p:cNvPr>
          <p:cNvSpPr/>
          <p:nvPr/>
        </p:nvSpPr>
        <p:spPr>
          <a:xfrm>
            <a:off x="8726750" y="3040660"/>
            <a:ext cx="2885243" cy="159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美中不足：</a:t>
            </a:r>
            <a:endParaRPr lang="en-US" altLang="zh-CN"/>
          </a:p>
          <a:p>
            <a:pPr algn="ctr"/>
            <a:r>
              <a:rPr lang="zh-CN" altLang="en-US"/>
              <a:t>开源版并非企业级</a:t>
            </a:r>
          </a:p>
        </p:txBody>
      </p:sp>
    </p:spTree>
    <p:extLst>
      <p:ext uri="{BB962C8B-B14F-4D97-AF65-F5344CB8AC3E}">
        <p14:creationId xmlns:p14="http://schemas.microsoft.com/office/powerpoint/2010/main" val="24351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700E6D-57EC-4584-8B0A-F9D556DC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通信模式集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外部 </a:t>
            </a:r>
            <a:r>
              <a:rPr lang="en-US" altLang="zh-CN"/>
              <a:t>API </a:t>
            </a:r>
            <a:r>
              <a:rPr lang="zh-CN" altLang="en-US"/>
              <a:t>模式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BEC71-F302-45CC-B2C0-604910B8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altLang="zh-CN"/>
              <a:t>API Gateway </a:t>
            </a:r>
            <a:r>
              <a:rPr lang="zh-CN" altLang="en-US"/>
              <a:t>作用</a:t>
            </a:r>
            <a:endParaRPr lang="en-US" altLang="zh-CN"/>
          </a:p>
          <a:p>
            <a:pPr lvl="1"/>
            <a:r>
              <a:rPr lang="zh-CN" altLang="en-US"/>
              <a:t>请求路由：类似 </a:t>
            </a:r>
            <a:r>
              <a:rPr lang="en-US" altLang="zh-CN" err="1"/>
              <a:t>nginx</a:t>
            </a:r>
            <a:r>
              <a:rPr lang="en-US" altLang="zh-CN"/>
              <a:t> </a:t>
            </a:r>
            <a:r>
              <a:rPr lang="zh-CN" altLang="en-US"/>
              <a:t>反向代理</a:t>
            </a:r>
            <a:endParaRPr lang="en-US" altLang="zh-CN"/>
          </a:p>
          <a:p>
            <a:pPr lvl="1"/>
            <a:r>
              <a:rPr lang="en-US" altLang="zh-CN"/>
              <a:t>API </a:t>
            </a:r>
            <a:r>
              <a:rPr lang="zh-CN" altLang="en-US"/>
              <a:t>组合：提供粗粒度 </a:t>
            </a:r>
            <a:r>
              <a:rPr lang="en-US" altLang="zh-CN"/>
              <a:t>API </a:t>
            </a:r>
            <a:r>
              <a:rPr lang="zh-CN" altLang="en-US"/>
              <a:t>暴露给客户端</a:t>
            </a:r>
            <a:endParaRPr lang="en-US" altLang="zh-CN"/>
          </a:p>
          <a:p>
            <a:pPr lvl="2"/>
            <a:r>
              <a:rPr lang="en-US" altLang="zh-CN" err="1"/>
              <a:t>GraphQL</a:t>
            </a:r>
            <a:endParaRPr lang="en-US" altLang="zh-CN"/>
          </a:p>
          <a:p>
            <a:pPr lvl="1"/>
            <a:r>
              <a:rPr lang="zh-CN" altLang="en-US"/>
              <a:t>协议转换：客户端协议和内部协议转换</a:t>
            </a:r>
            <a:endParaRPr lang="en-US" altLang="zh-CN"/>
          </a:p>
          <a:p>
            <a:pPr lvl="1"/>
            <a:r>
              <a:rPr lang="zh-CN" altLang="en-US"/>
              <a:t>边缘功能：身份验证（</a:t>
            </a:r>
            <a:r>
              <a:rPr lang="en-US" altLang="zh-CN"/>
              <a:t>JWT</a:t>
            </a:r>
            <a:r>
              <a:rPr lang="zh-CN" altLang="en-US"/>
              <a:t>），访问授权，速率限制，缓存，指标收集，请求日志，版本管理</a:t>
            </a:r>
          </a:p>
        </p:txBody>
      </p:sp>
    </p:spTree>
    <p:extLst>
      <p:ext uri="{BB962C8B-B14F-4D97-AF65-F5344CB8AC3E}">
        <p14:creationId xmlns:p14="http://schemas.microsoft.com/office/powerpoint/2010/main" val="1995801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A68F4-0B17-4356-B228-254112A1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CN" err="1"/>
              <a:t>Api</a:t>
            </a:r>
            <a:r>
              <a:rPr lang="en-US" altLang="zh-CN"/>
              <a:t> gateway </a:t>
            </a:r>
            <a:r>
              <a:rPr lang="zh-CN" altLang="en-US"/>
              <a:t>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E78EF03-1208-4810-95D4-3120261B4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793370"/>
              </p:ext>
            </p:extLst>
          </p:nvPr>
        </p:nvGraphicFramePr>
        <p:xfrm>
          <a:off x="1093310" y="2406400"/>
          <a:ext cx="9316407" cy="3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824">
                  <a:extLst>
                    <a:ext uri="{9D8B030D-6E8A-4147-A177-3AD203B41FA5}">
                      <a16:colId xmlns:a16="http://schemas.microsoft.com/office/drawing/2014/main" val="2498294770"/>
                    </a:ext>
                  </a:extLst>
                </a:gridCol>
                <a:gridCol w="3522102">
                  <a:extLst>
                    <a:ext uri="{9D8B030D-6E8A-4147-A177-3AD203B41FA5}">
                      <a16:colId xmlns:a16="http://schemas.microsoft.com/office/drawing/2014/main" val="919903569"/>
                    </a:ext>
                  </a:extLst>
                </a:gridCol>
                <a:gridCol w="3988481">
                  <a:extLst>
                    <a:ext uri="{9D8B030D-6E8A-4147-A177-3AD203B41FA5}">
                      <a16:colId xmlns:a16="http://schemas.microsoft.com/office/drawing/2014/main" val="20523036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34317" marR="134317" marT="67159" marB="67159"/>
                </a:tc>
                <a:tc>
                  <a:txBody>
                    <a:bodyPr/>
                    <a:lstStyle/>
                    <a:p>
                      <a:r>
                        <a:rPr lang="zh-CN" altLang="en-US" sz="2600"/>
                        <a:t>产品化 </a:t>
                      </a:r>
                      <a:r>
                        <a:rPr lang="en-US" altLang="zh-CN" sz="2600"/>
                        <a:t>API Gateway</a:t>
                      </a:r>
                      <a:endParaRPr lang="zh-CN" altLang="en-US" sz="2600"/>
                    </a:p>
                  </a:txBody>
                  <a:tcPr marL="134317" marR="134317" marT="67159" marB="67159"/>
                </a:tc>
                <a:tc>
                  <a:txBody>
                    <a:bodyPr/>
                    <a:lstStyle/>
                    <a:p>
                      <a:r>
                        <a:rPr lang="en-US" altLang="zh-CN" sz="2600"/>
                        <a:t>Java </a:t>
                      </a:r>
                      <a:r>
                        <a:rPr lang="zh-CN" altLang="en-US" sz="2600"/>
                        <a:t>生态 </a:t>
                      </a:r>
                      <a:r>
                        <a:rPr lang="en-US" altLang="zh-CN" sz="2600"/>
                        <a:t>API Gateway</a:t>
                      </a:r>
                      <a:endParaRPr lang="zh-CN" altLang="en-US" sz="2600"/>
                    </a:p>
                  </a:txBody>
                  <a:tcPr marL="134317" marR="134317" marT="67159" marB="67159"/>
                </a:tc>
                <a:extLst>
                  <a:ext uri="{0D108BD9-81ED-4DB2-BD59-A6C34878D82A}">
                    <a16:rowId xmlns:a16="http://schemas.microsoft.com/office/drawing/2014/main" val="2045484228"/>
                  </a:ext>
                </a:extLst>
              </a:tr>
              <a:tr h="993949">
                <a:tc>
                  <a:txBody>
                    <a:bodyPr/>
                    <a:lstStyle/>
                    <a:p>
                      <a:r>
                        <a:rPr lang="zh-CN" altLang="en-US" sz="2600"/>
                        <a:t>主流产品</a:t>
                      </a:r>
                    </a:p>
                  </a:txBody>
                  <a:tcPr marL="134317" marR="134317" marT="67159" marB="67159"/>
                </a:tc>
                <a:tc>
                  <a:txBody>
                    <a:bodyPr/>
                    <a:lstStyle/>
                    <a:p>
                      <a:r>
                        <a:rPr lang="en-US" altLang="zh-CN" sz="2600"/>
                        <a:t>Kong</a:t>
                      </a:r>
                      <a:r>
                        <a:rPr lang="zh-CN" altLang="en-US" sz="2600"/>
                        <a:t>、</a:t>
                      </a:r>
                      <a:r>
                        <a:rPr lang="en-US" altLang="zh-CN" sz="2600"/>
                        <a:t>Traefik</a:t>
                      </a:r>
                      <a:endParaRPr lang="zh-CN" altLang="en-US" sz="2600"/>
                    </a:p>
                  </a:txBody>
                  <a:tcPr marL="134317" marR="134317" marT="67159" marB="67159"/>
                </a:tc>
                <a:tc>
                  <a:txBody>
                    <a:bodyPr/>
                    <a:lstStyle/>
                    <a:p>
                      <a:r>
                        <a:rPr lang="en-US" altLang="zh-CN" sz="2600"/>
                        <a:t>Zuul</a:t>
                      </a:r>
                    </a:p>
                    <a:p>
                      <a:r>
                        <a:rPr lang="en-US" altLang="zh-CN" sz="2600"/>
                        <a:t>Spring Cloud Gateway</a:t>
                      </a:r>
                    </a:p>
                  </a:txBody>
                  <a:tcPr marL="134317" marR="134317" marT="67159" marB="67159"/>
                </a:tc>
                <a:extLst>
                  <a:ext uri="{0D108BD9-81ED-4DB2-BD59-A6C34878D82A}">
                    <a16:rowId xmlns:a16="http://schemas.microsoft.com/office/drawing/2014/main" val="3319570300"/>
                  </a:ext>
                </a:extLst>
              </a:tr>
              <a:tr h="1799854">
                <a:tc>
                  <a:txBody>
                    <a:bodyPr/>
                    <a:lstStyle/>
                    <a:p>
                      <a:r>
                        <a:rPr lang="zh-CN" altLang="en-US" sz="2600"/>
                        <a:t>优势</a:t>
                      </a:r>
                    </a:p>
                  </a:txBody>
                  <a:tcPr marL="134317" marR="134317" marT="67159" marB="67159"/>
                </a:tc>
                <a:tc>
                  <a:txBody>
                    <a:bodyPr/>
                    <a:lstStyle/>
                    <a:p>
                      <a:r>
                        <a:rPr lang="zh-CN" altLang="en-US" sz="2600"/>
                        <a:t>性能</a:t>
                      </a:r>
                      <a:endParaRPr lang="en-US" altLang="zh-CN" sz="2600"/>
                    </a:p>
                    <a:p>
                      <a:r>
                        <a:rPr lang="zh-CN" altLang="en-US" sz="2600"/>
                        <a:t>请求路由</a:t>
                      </a:r>
                      <a:endParaRPr lang="en-US" altLang="zh-CN" sz="2600"/>
                    </a:p>
                    <a:p>
                      <a:r>
                        <a:rPr lang="zh-CN" altLang="en-US" sz="2600"/>
                        <a:t>协议转换</a:t>
                      </a:r>
                      <a:endParaRPr lang="en-US" altLang="zh-CN" sz="2600"/>
                    </a:p>
                    <a:p>
                      <a:r>
                        <a:rPr lang="zh-CN" altLang="en-US" sz="2600"/>
                        <a:t>边缘功能</a:t>
                      </a:r>
                    </a:p>
                  </a:txBody>
                  <a:tcPr marL="134317" marR="134317" marT="67159" marB="67159"/>
                </a:tc>
                <a:tc>
                  <a:txBody>
                    <a:bodyPr/>
                    <a:lstStyle/>
                    <a:p>
                      <a:r>
                        <a:rPr lang="en-US" altLang="zh-CN" sz="2600"/>
                        <a:t>API</a:t>
                      </a:r>
                      <a:r>
                        <a:rPr lang="zh-CN" altLang="en-US" sz="2600"/>
                        <a:t>组合</a:t>
                      </a:r>
                      <a:endParaRPr lang="en-US" altLang="zh-CN" sz="2600"/>
                    </a:p>
                    <a:p>
                      <a:r>
                        <a:rPr lang="zh-CN" altLang="en-US" sz="2600"/>
                        <a:t>处理公有功能</a:t>
                      </a:r>
                      <a:endParaRPr lang="en-US" altLang="zh-CN" sz="2600"/>
                    </a:p>
                  </a:txBody>
                  <a:tcPr marL="134317" marR="134317" marT="67159" marB="67159"/>
                </a:tc>
                <a:extLst>
                  <a:ext uri="{0D108BD9-81ED-4DB2-BD59-A6C34878D82A}">
                    <a16:rowId xmlns:a16="http://schemas.microsoft.com/office/drawing/2014/main" val="285071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995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972384-1EF0-45DC-B762-2259C03A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4400"/>
              <a:t>API Gateway </a:t>
            </a:r>
            <a:r>
              <a:rPr lang="zh-CN" altLang="en-US" sz="4400"/>
              <a:t>的不足之处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E5168-6C4C-4A7B-B342-704B12EB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zh-CN" altLang="en-US" sz="2000"/>
              <a:t>最大的不足是：实现 </a:t>
            </a:r>
            <a:r>
              <a:rPr lang="en-US" altLang="zh-CN" sz="2000"/>
              <a:t>API </a:t>
            </a:r>
            <a:r>
              <a:rPr lang="zh-CN" altLang="en-US" sz="2000"/>
              <a:t>网关时，相应层级的内部微服务就被耦合起来了。</a:t>
            </a:r>
            <a:endParaRPr lang="en-US" altLang="zh-CN" sz="2000"/>
          </a:p>
          <a:p>
            <a:r>
              <a:rPr lang="en-US" altLang="zh-CN" sz="2000"/>
              <a:t>API </a:t>
            </a:r>
            <a:r>
              <a:rPr lang="zh-CN" altLang="en-US" sz="2000"/>
              <a:t>网关因额外的网络调用增加了响应时间。</a:t>
            </a:r>
            <a:endParaRPr lang="en-US" altLang="zh-CN" sz="2000"/>
          </a:p>
          <a:p>
            <a:r>
              <a:rPr lang="zh-CN" altLang="en-US" sz="2000"/>
              <a:t>如果 </a:t>
            </a:r>
            <a:r>
              <a:rPr lang="en-US" altLang="zh-CN" sz="2000"/>
              <a:t>API </a:t>
            </a:r>
            <a:r>
              <a:rPr lang="zh-CN" altLang="en-US" sz="2000"/>
              <a:t>网关包含自定义逻辑和数据集成，会要求额外的开发成本和未来的维护成本。</a:t>
            </a:r>
            <a:endParaRPr lang="en-US" altLang="zh-CN" sz="20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75466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A8F0FF-3465-4FD5-AAD6-735121E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4400"/>
              <a:t>API Gateway </a:t>
            </a:r>
            <a:r>
              <a:rPr lang="zh-CN" altLang="en-US" sz="4400"/>
              <a:t>的最佳实践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1DBCA-DBCF-46FF-A2C6-0B4EB44D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altLang="zh-CN" sz="2000"/>
              <a:t>API Gateway </a:t>
            </a:r>
            <a:r>
              <a:rPr lang="zh-CN" altLang="en-US" sz="2000"/>
              <a:t>不是必须的，还有客户端微服务直连模式。</a:t>
            </a:r>
            <a:endParaRPr lang="en-US" altLang="zh-CN" sz="2000"/>
          </a:p>
          <a:p>
            <a:r>
              <a:rPr lang="en-US" altLang="zh-CN" sz="2000"/>
              <a:t>API </a:t>
            </a:r>
            <a:r>
              <a:rPr lang="zh-CN" altLang="en-US" sz="2000"/>
              <a:t>网关中避免自定义逻辑和数据集成，只关注安全性、日志管理、版本管理等边缘功能。</a:t>
            </a:r>
            <a:endParaRPr lang="en-US" altLang="zh-CN" sz="2000"/>
          </a:p>
          <a:p>
            <a:r>
              <a:rPr lang="zh-CN" altLang="en-US" sz="2000"/>
              <a:t>将 </a:t>
            </a:r>
            <a:r>
              <a:rPr lang="en-US" altLang="zh-CN" sz="2000"/>
              <a:t>API </a:t>
            </a:r>
            <a:r>
              <a:rPr lang="zh-CN" altLang="en-US" sz="2000"/>
              <a:t>网关拆分成多个区域或层级，并由不同的内部微服务团队来开发。</a:t>
            </a:r>
          </a:p>
        </p:txBody>
      </p:sp>
    </p:spTree>
    <p:extLst>
      <p:ext uri="{BB962C8B-B14F-4D97-AF65-F5344CB8AC3E}">
        <p14:creationId xmlns:p14="http://schemas.microsoft.com/office/powerpoint/2010/main" val="675055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F9E7-EACB-402E-837B-81B904DE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zh-CN" altLang="en-US"/>
              <a:t>可观测性 </a:t>
            </a:r>
            <a:r>
              <a:rPr lang="en-US" altLang="zh-CN"/>
              <a:t>– </a:t>
            </a:r>
            <a:r>
              <a:rPr lang="zh-CN" altLang="en-US"/>
              <a:t>健康检查</a:t>
            </a:r>
          </a:p>
        </p:txBody>
      </p:sp>
      <p:pic>
        <p:nvPicPr>
          <p:cNvPr id="7" name="Graphic 6" descr="臭虫">
            <a:extLst>
              <a:ext uri="{FF2B5EF4-FFF2-40B4-BE49-F238E27FC236}">
                <a16:creationId xmlns:a16="http://schemas.microsoft.com/office/drawing/2014/main" id="{A9F65CF3-8B72-42AC-8ADC-6B9A255BA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5" y="643463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C3BE7-3F24-4AF7-A8AE-419A3962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altLang="zh-CN"/>
              <a:t>Spring Boot Actuator</a:t>
            </a:r>
            <a:endParaRPr lang="zh-CN" altLang="en-US"/>
          </a:p>
          <a:p>
            <a:pPr lvl="1"/>
            <a:r>
              <a:rPr lang="zh-CN" altLang="en-US"/>
              <a:t>健康检查</a:t>
            </a:r>
            <a:endParaRPr lang="en-US" altLang="zh-CN"/>
          </a:p>
          <a:p>
            <a:pPr lvl="1"/>
            <a:r>
              <a:rPr lang="zh-CN" altLang="en-US"/>
              <a:t>度量</a:t>
            </a:r>
            <a:endParaRPr lang="en-US" altLang="zh-CN"/>
          </a:p>
          <a:p>
            <a:pPr lvl="1"/>
            <a:r>
              <a:rPr lang="zh-CN" altLang="en-US"/>
              <a:t>指标收集</a:t>
            </a:r>
            <a:endParaRPr lang="en-US" altLang="zh-CN"/>
          </a:p>
          <a:p>
            <a:pPr lvl="1"/>
            <a:r>
              <a:rPr lang="zh-CN" altLang="en-US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552927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518E98-909C-44D8-9DC3-58B9A30C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可观测性 </a:t>
            </a:r>
            <a:r>
              <a:rPr lang="en-US" altLang="zh-CN"/>
              <a:t>– </a:t>
            </a:r>
            <a:br>
              <a:rPr lang="en-US" altLang="zh-CN"/>
            </a:br>
            <a:r>
              <a:rPr lang="zh-CN" altLang="en-US"/>
              <a:t>日志聚合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EDA07-0665-45D5-AEE7-89F09052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altLang="zh-CN"/>
              <a:t>ELK</a:t>
            </a:r>
          </a:p>
          <a:p>
            <a:pPr lvl="1"/>
            <a:r>
              <a:rPr lang="en-US" altLang="zh-CN" err="1"/>
              <a:t>ElasticSearch</a:t>
            </a:r>
            <a:endParaRPr lang="en-US" altLang="zh-CN"/>
          </a:p>
          <a:p>
            <a:pPr lvl="1"/>
            <a:r>
              <a:rPr lang="en-US" altLang="zh-CN" err="1"/>
              <a:t>LogStash</a:t>
            </a:r>
            <a:endParaRPr lang="en-US" altLang="zh-CN"/>
          </a:p>
          <a:p>
            <a:pPr lvl="1"/>
            <a:r>
              <a:rPr lang="en-US" altLang="zh-CN"/>
              <a:t>Kibana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35CB-F351-49C2-A1DD-F10FBA86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572000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/>
              <a:t>单体架构和微服务架构对比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78A6F7D-F572-4736-B0B0-6320DAA32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13940"/>
              </p:ext>
            </p:extLst>
          </p:nvPr>
        </p:nvGraphicFramePr>
        <p:xfrm>
          <a:off x="1464906" y="693738"/>
          <a:ext cx="9262190" cy="367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41">
                  <a:extLst>
                    <a:ext uri="{9D8B030D-6E8A-4147-A177-3AD203B41FA5}">
                      <a16:colId xmlns:a16="http://schemas.microsoft.com/office/drawing/2014/main" val="3407929794"/>
                    </a:ext>
                  </a:extLst>
                </a:gridCol>
                <a:gridCol w="3422382">
                  <a:extLst>
                    <a:ext uri="{9D8B030D-6E8A-4147-A177-3AD203B41FA5}">
                      <a16:colId xmlns:a16="http://schemas.microsoft.com/office/drawing/2014/main" val="4177516153"/>
                    </a:ext>
                  </a:extLst>
                </a:gridCol>
                <a:gridCol w="3817367">
                  <a:extLst>
                    <a:ext uri="{9D8B030D-6E8A-4147-A177-3AD203B41FA5}">
                      <a16:colId xmlns:a16="http://schemas.microsoft.com/office/drawing/2014/main" val="2727071878"/>
                    </a:ext>
                  </a:extLst>
                </a:gridCol>
              </a:tblGrid>
              <a:tr h="347587">
                <a:tc>
                  <a:txBody>
                    <a:bodyPr/>
                    <a:lstStyle/>
                    <a:p>
                      <a:r>
                        <a:rPr lang="zh-CN" altLang="en-US" sz="1600"/>
                        <a:t>架构方式</a:t>
                      </a:r>
                    </a:p>
                  </a:txBody>
                  <a:tcPr marL="78997" marR="78997" marT="39499" marB="39499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优点</a:t>
                      </a:r>
                    </a:p>
                  </a:txBody>
                  <a:tcPr marL="78997" marR="78997" marT="39499" marB="39499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缺点</a:t>
                      </a:r>
                    </a:p>
                  </a:txBody>
                  <a:tcPr marL="78997" marR="78997" marT="39499" marB="39499"/>
                </a:tc>
                <a:extLst>
                  <a:ext uri="{0D108BD9-81ED-4DB2-BD59-A6C34878D82A}">
                    <a16:rowId xmlns:a16="http://schemas.microsoft.com/office/drawing/2014/main" val="1863334749"/>
                  </a:ext>
                </a:extLst>
              </a:tr>
              <a:tr h="1532542">
                <a:tc>
                  <a:txBody>
                    <a:bodyPr/>
                    <a:lstStyle/>
                    <a:p>
                      <a:r>
                        <a:rPr lang="zh-CN" altLang="en-US" sz="1600"/>
                        <a:t>单体架构</a:t>
                      </a:r>
                    </a:p>
                  </a:txBody>
                  <a:tcPr marL="78997" marR="78997" marT="39499" marB="39499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应用的开发很简单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易于对应用进行大规模更改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测试相对简单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部署简单</a:t>
                      </a:r>
                      <a:endParaRPr lang="en-US" altLang="zh-CN" sz="1600"/>
                    </a:p>
                  </a:txBody>
                  <a:tcPr marL="78997" marR="78997" marT="39499" marB="39499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系统越来越复杂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开发速度越来越慢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部署周期长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难以扩展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可靠性是一项挑战，缺乏故障隔离机制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容易依赖过时的技术栈</a:t>
                      </a:r>
                    </a:p>
                  </a:txBody>
                  <a:tcPr marL="78997" marR="78997" marT="39499" marB="39499"/>
                </a:tc>
                <a:extLst>
                  <a:ext uri="{0D108BD9-81ED-4DB2-BD59-A6C34878D82A}">
                    <a16:rowId xmlns:a16="http://schemas.microsoft.com/office/drawing/2014/main" val="2425668537"/>
                  </a:ext>
                </a:extLst>
              </a:tr>
              <a:tr h="1769533">
                <a:tc>
                  <a:txBody>
                    <a:bodyPr/>
                    <a:lstStyle/>
                    <a:p>
                      <a:r>
                        <a:rPr lang="zh-CN" altLang="en-US" sz="1600"/>
                        <a:t>微服务架构</a:t>
                      </a:r>
                    </a:p>
                  </a:txBody>
                  <a:tcPr marL="78997" marR="78997" marT="39499" marB="39499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使大型应用可以持续交付和持续部署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每个服务较小并容易维护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服务可以独立部署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服务可以独立扩展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实现团队的自治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更容易实验和采纳新的技术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更好的容错性</a:t>
                      </a:r>
                    </a:p>
                  </a:txBody>
                  <a:tcPr marL="78997" marR="78997" marT="39499" marB="39499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服务的拆分和定义是一项挑战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带来更高的复杂性，开发、测试变得困难</a:t>
                      </a:r>
                      <a:endParaRPr lang="en-US" altLang="zh-CN" sz="1600"/>
                    </a:p>
                    <a:p>
                      <a:r>
                        <a:rPr lang="zh-CN" altLang="en-US" sz="1600"/>
                        <a:t>跨服务时需要谨慎协调开发团队</a:t>
                      </a:r>
                      <a:endParaRPr lang="en-US" altLang="zh-CN" sz="1600"/>
                    </a:p>
                  </a:txBody>
                  <a:tcPr marL="78997" marR="78997" marT="39499" marB="39499"/>
                </a:tc>
                <a:extLst>
                  <a:ext uri="{0D108BD9-81ED-4DB2-BD59-A6C34878D82A}">
                    <a16:rowId xmlns:a16="http://schemas.microsoft.com/office/drawing/2014/main" val="24652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26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04698-56DD-447B-97F3-0A09EE2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zh-CN" altLang="en-US"/>
              <a:t>可观测性 </a:t>
            </a:r>
            <a:r>
              <a:rPr lang="en-US" altLang="zh-CN"/>
              <a:t>– </a:t>
            </a:r>
            <a:r>
              <a:rPr lang="zh-CN" altLang="en-US"/>
              <a:t>分布式追踪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9" name="Graphic 6" descr="标记">
            <a:extLst>
              <a:ext uri="{FF2B5EF4-FFF2-40B4-BE49-F238E27FC236}">
                <a16:creationId xmlns:a16="http://schemas.microsoft.com/office/drawing/2014/main" id="{3FD7C8C9-9C17-434C-B9C6-CBD6069D6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5" y="643463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D721C-1B9A-4B9B-92BD-E433E89B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altLang="zh-CN" err="1"/>
              <a:t>Zipkin</a:t>
            </a:r>
            <a:endParaRPr lang="en-US" altLang="zh-CN"/>
          </a:p>
          <a:p>
            <a:r>
              <a:rPr lang="en-US" altLang="zh-CN"/>
              <a:t>Pinpoint</a:t>
            </a:r>
          </a:p>
          <a:p>
            <a:r>
              <a:rPr lang="en-US" altLang="zh-CN" err="1"/>
              <a:t>SkyWalking</a:t>
            </a:r>
            <a:endParaRPr lang="en-US" altLang="zh-CN"/>
          </a:p>
          <a:p>
            <a:r>
              <a:rPr lang="en-US" altLang="zh-CN"/>
              <a:t>Jaeger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38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9A90A0-66FD-4485-96FF-288B0C66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800">
                <a:solidFill>
                  <a:srgbClr val="FFFFFF"/>
                </a:solidFill>
              </a:rPr>
              <a:t>可观测性 </a:t>
            </a:r>
            <a:r>
              <a:rPr lang="en-US" altLang="zh-CN" sz="4800">
                <a:solidFill>
                  <a:srgbClr val="FFFFFF"/>
                </a:solidFill>
              </a:rPr>
              <a:t>– </a:t>
            </a:r>
            <a:br>
              <a:rPr lang="en-US" altLang="zh-CN" sz="4800">
                <a:solidFill>
                  <a:srgbClr val="FFFFFF"/>
                </a:solidFill>
              </a:rPr>
            </a:br>
            <a:r>
              <a:rPr lang="zh-CN" altLang="en-US" sz="4800">
                <a:solidFill>
                  <a:srgbClr val="FFFFFF"/>
                </a:solidFill>
              </a:rPr>
              <a:t>异常跟踪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20C57C-765F-4568-93D6-7C57D3B7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altLang="zh-CN" cap="all">
                <a:solidFill>
                  <a:srgbClr val="FFFFFF"/>
                </a:solidFill>
              </a:rPr>
              <a:t>Sentry</a:t>
            </a:r>
            <a:endParaRPr lang="en-US" cap="all">
              <a:solidFill>
                <a:srgbClr val="FFFFFF"/>
              </a:solidFill>
            </a:endParaRPr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3BC86F-8CB6-4739-99FE-23FF131F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86" y="2433919"/>
            <a:ext cx="4997914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7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7DC1-A801-4227-A657-4BCA6C94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/>
              <a:t>可观测性 </a:t>
            </a:r>
            <a:r>
              <a:rPr lang="en-US" altLang="zh-CN"/>
              <a:t>– </a:t>
            </a:r>
            <a:r>
              <a:rPr lang="zh-CN" altLang="en-US"/>
              <a:t>应用指标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348DB21-2824-49CD-B979-CBAECEA68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47400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835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17062FD-5271-4095-8724-42E5A08B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1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834673-7E6C-4158-BE74-A0B1E5B9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800"/>
              <a:t>可观测性 </a:t>
            </a:r>
            <a:r>
              <a:rPr lang="en-US" altLang="zh-CN" sz="4800"/>
              <a:t>– </a:t>
            </a:r>
            <a:r>
              <a:rPr lang="zh-CN" altLang="en-US" sz="4800"/>
              <a:t>应用指标可视化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7C1737AD-AEAF-45C2-BD72-D08DC39E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altLang="zh-CN" cap="all"/>
              <a:t>Grafana</a:t>
            </a:r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295440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D734-1513-47A0-9548-4C024DA2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微服务基础设施架构 </a:t>
            </a:r>
            <a:r>
              <a:rPr lang="en-US" altLang="zh-CN"/>
              <a:t>– </a:t>
            </a:r>
            <a:r>
              <a:rPr lang="zh-CN" altLang="en-US"/>
              <a:t>解决方案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F6AA274-E4D0-4435-8BAE-5E55D0382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692327"/>
              </p:ext>
            </p:extLst>
          </p:nvPr>
        </p:nvGraphicFramePr>
        <p:xfrm>
          <a:off x="685800" y="2141537"/>
          <a:ext cx="10278124" cy="31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531">
                  <a:extLst>
                    <a:ext uri="{9D8B030D-6E8A-4147-A177-3AD203B41FA5}">
                      <a16:colId xmlns:a16="http://schemas.microsoft.com/office/drawing/2014/main" val="4216977398"/>
                    </a:ext>
                  </a:extLst>
                </a:gridCol>
                <a:gridCol w="1636265">
                  <a:extLst>
                    <a:ext uri="{9D8B030D-6E8A-4147-A177-3AD203B41FA5}">
                      <a16:colId xmlns:a16="http://schemas.microsoft.com/office/drawing/2014/main" val="3297161085"/>
                    </a:ext>
                  </a:extLst>
                </a:gridCol>
                <a:gridCol w="3080552">
                  <a:extLst>
                    <a:ext uri="{9D8B030D-6E8A-4147-A177-3AD203B41FA5}">
                      <a16:colId xmlns:a16="http://schemas.microsoft.com/office/drawing/2014/main" val="434399872"/>
                    </a:ext>
                  </a:extLst>
                </a:gridCol>
                <a:gridCol w="2991776">
                  <a:extLst>
                    <a:ext uri="{9D8B030D-6E8A-4147-A177-3AD203B41FA5}">
                      <a16:colId xmlns:a16="http://schemas.microsoft.com/office/drawing/2014/main" val="490809533"/>
                    </a:ext>
                  </a:extLst>
                </a:gridCol>
              </a:tblGrid>
              <a:tr h="532750">
                <a:tc>
                  <a:txBody>
                    <a:bodyPr/>
                    <a:lstStyle/>
                    <a:p>
                      <a:r>
                        <a:rPr lang="zh-CN" altLang="en-US"/>
                        <a:t>边界问题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通信模式集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可观测性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53793"/>
                  </a:ext>
                </a:extLst>
              </a:tr>
              <a:tr h="2101810">
                <a:tc>
                  <a:txBody>
                    <a:bodyPr/>
                    <a:lstStyle/>
                    <a:p>
                      <a:r>
                        <a:rPr lang="en-US" altLang="zh-CN"/>
                        <a:t>apollo</a:t>
                      </a:r>
                    </a:p>
                    <a:p>
                      <a:r>
                        <a:rPr lang="en-US" altLang="zh-CN"/>
                        <a:t>istio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jwt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k8s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服务发现</a:t>
                      </a:r>
                    </a:p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OpenFeign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rabbitmq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kafka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sentinel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Spring Boot Actuator</a:t>
                      </a:r>
                      <a:endParaRPr lang="zh-CN" altLang="en-US"/>
                    </a:p>
                    <a:p>
                      <a:r>
                        <a:rPr lang="en-US" altLang="zh-CN"/>
                        <a:t>ELK</a:t>
                      </a:r>
                      <a:endParaRPr lang="zh-CN" altLang="en-US"/>
                    </a:p>
                    <a:p>
                      <a:r>
                        <a:rPr lang="en-US" altLang="zh-CN"/>
                        <a:t>SkyWalking</a:t>
                      </a:r>
                      <a:endParaRPr lang="zh-CN" altLang="en-US"/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Sentry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Prometheus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micrometer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79239"/>
                  </a:ext>
                </a:extLst>
              </a:tr>
              <a:tr h="53275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k8s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8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4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D734-1513-47A0-9548-4C024DA2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微服务基础设施架构 </a:t>
            </a:r>
            <a:r>
              <a:rPr lang="en-US" altLang="zh-CN"/>
              <a:t>– </a:t>
            </a:r>
            <a:r>
              <a:rPr lang="zh-CN" altLang="en-US"/>
              <a:t>服务网格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F6AA274-E4D0-4435-8BAE-5E55D0382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081919"/>
              </p:ext>
            </p:extLst>
          </p:nvPr>
        </p:nvGraphicFramePr>
        <p:xfrm>
          <a:off x="685800" y="2141537"/>
          <a:ext cx="10278124" cy="31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531">
                  <a:extLst>
                    <a:ext uri="{9D8B030D-6E8A-4147-A177-3AD203B41FA5}">
                      <a16:colId xmlns:a16="http://schemas.microsoft.com/office/drawing/2014/main" val="4216977398"/>
                    </a:ext>
                  </a:extLst>
                </a:gridCol>
                <a:gridCol w="1636265">
                  <a:extLst>
                    <a:ext uri="{9D8B030D-6E8A-4147-A177-3AD203B41FA5}">
                      <a16:colId xmlns:a16="http://schemas.microsoft.com/office/drawing/2014/main" val="3297161085"/>
                    </a:ext>
                  </a:extLst>
                </a:gridCol>
                <a:gridCol w="3080552">
                  <a:extLst>
                    <a:ext uri="{9D8B030D-6E8A-4147-A177-3AD203B41FA5}">
                      <a16:colId xmlns:a16="http://schemas.microsoft.com/office/drawing/2014/main" val="434399872"/>
                    </a:ext>
                  </a:extLst>
                </a:gridCol>
                <a:gridCol w="2991776">
                  <a:extLst>
                    <a:ext uri="{9D8B030D-6E8A-4147-A177-3AD203B41FA5}">
                      <a16:colId xmlns:a16="http://schemas.microsoft.com/office/drawing/2014/main" val="490809533"/>
                    </a:ext>
                  </a:extLst>
                </a:gridCol>
              </a:tblGrid>
              <a:tr h="532750">
                <a:tc>
                  <a:txBody>
                    <a:bodyPr/>
                    <a:lstStyle/>
                    <a:p>
                      <a:r>
                        <a:rPr lang="zh-CN" altLang="en-US"/>
                        <a:t>边界问题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通信模式集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可观测性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53793"/>
                  </a:ext>
                </a:extLst>
              </a:tr>
              <a:tr h="2101810">
                <a:tc>
                  <a:txBody>
                    <a:bodyPr/>
                    <a:lstStyle/>
                    <a:p>
                      <a:r>
                        <a:rPr lang="en-US" altLang="zh-CN"/>
                        <a:t>apollo</a:t>
                      </a:r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istio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jwt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>
                          <a:solidFill>
                            <a:srgbClr val="FF0000"/>
                          </a:solidFill>
                        </a:rPr>
                        <a:t>k8s</a:t>
                      </a:r>
                      <a:r>
                        <a:rPr lang="zh-CN" altLang="en-US" strike="sngStrike">
                          <a:solidFill>
                            <a:srgbClr val="FF0000"/>
                          </a:solidFill>
                        </a:rPr>
                        <a:t>服务发现</a:t>
                      </a:r>
                    </a:p>
                    <a:p>
                      <a:r>
                        <a:rPr lang="en-US" altLang="zh-CN"/>
                        <a:t>OpenFeign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rabbitmq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kafka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trike="sngStrike">
                          <a:solidFill>
                            <a:srgbClr val="FF0000"/>
                          </a:solidFill>
                        </a:rPr>
                        <a:t>sentinel</a:t>
                      </a:r>
                      <a:endParaRPr lang="zh-CN" altLang="en-US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Spring Boot Actuator</a:t>
                      </a:r>
                      <a:endParaRPr lang="zh-CN" altLang="en-US"/>
                    </a:p>
                    <a:p>
                      <a:r>
                        <a:rPr lang="en-US" altLang="zh-CN"/>
                        <a:t>ELK</a:t>
                      </a:r>
                      <a:endParaRPr lang="zh-CN" altLang="en-US"/>
                    </a:p>
                    <a:p>
                      <a:r>
                        <a:rPr lang="en-US" altLang="zh-CN" strike="sngStrike"/>
                        <a:t>SkyWalking</a:t>
                      </a:r>
                      <a:endParaRPr lang="zh-CN" altLang="en-US" strike="sngStrike"/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Sentry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Prometheus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micrometer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79239"/>
                  </a:ext>
                </a:extLst>
              </a:tr>
              <a:tr h="53275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k8s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8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414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E11D05-C2BB-4A6D-B70F-2D40CC3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/>
              <a:t>FBI WARNING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DDA99-A543-4DF4-8DD8-19CF66D5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CN" altLang="en-US" cap="all"/>
              <a:t>微服务基础设施架构 </a:t>
            </a:r>
            <a:r>
              <a:rPr lang="en-US" altLang="zh-CN" cap="all"/>
              <a:t>!= </a:t>
            </a:r>
            <a:r>
              <a:rPr lang="zh-CN" altLang="en-US" cap="all"/>
              <a:t>微服务架构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9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E567-D015-4727-983B-91CB4D52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四、微服务应用层架构内容前瞻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FA363-D00B-49D5-9CCE-69E3F1AB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分解</a:t>
            </a:r>
            <a:endParaRPr lang="en-US" altLang="zh-CN"/>
          </a:p>
          <a:p>
            <a:r>
              <a:rPr lang="zh-CN" altLang="en-US"/>
              <a:t>数据库架构</a:t>
            </a:r>
            <a:endParaRPr lang="en-US" altLang="zh-CN"/>
          </a:p>
          <a:p>
            <a:r>
              <a:rPr lang="zh-CN" altLang="en-US"/>
              <a:t>查询</a:t>
            </a:r>
            <a:endParaRPr lang="en-US" altLang="zh-CN"/>
          </a:p>
          <a:p>
            <a:r>
              <a:rPr lang="zh-CN" altLang="en-US"/>
              <a:t>维护数据一致性</a:t>
            </a:r>
          </a:p>
        </p:txBody>
      </p:sp>
    </p:spTree>
    <p:extLst>
      <p:ext uri="{BB962C8B-B14F-4D97-AF65-F5344CB8AC3E}">
        <p14:creationId xmlns:p14="http://schemas.microsoft.com/office/powerpoint/2010/main" val="374254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5001CA-59D9-4D5F-A951-79B6D87C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分解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5B880-8FBA-4CDF-A2FA-CC0AF31A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拆分微服务</a:t>
            </a:r>
            <a:endParaRPr lang="en-US" altLang="zh-CN"/>
          </a:p>
          <a:p>
            <a:r>
              <a:rPr lang="en-US" altLang="zh-CN"/>
              <a:t>DDD</a:t>
            </a:r>
            <a:r>
              <a:rPr lang="zh-CN" altLang="en-US"/>
              <a:t>、面向对象设计原则</a:t>
            </a:r>
          </a:p>
        </p:txBody>
      </p:sp>
    </p:spTree>
    <p:extLst>
      <p:ext uri="{BB962C8B-B14F-4D97-AF65-F5344CB8AC3E}">
        <p14:creationId xmlns:p14="http://schemas.microsoft.com/office/powerpoint/2010/main" val="125958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84B36-4D64-4BE4-95EB-5187DA0D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/>
              <a:t>拆分微服务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5149642-693A-4CB4-BB28-4D44CBCCB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190235"/>
              </p:ext>
            </p:extLst>
          </p:nvPr>
        </p:nvGraphicFramePr>
        <p:xfrm>
          <a:off x="1029999" y="2406400"/>
          <a:ext cx="9443029" cy="33848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89932">
                  <a:extLst>
                    <a:ext uri="{9D8B030D-6E8A-4147-A177-3AD203B41FA5}">
                      <a16:colId xmlns:a16="http://schemas.microsoft.com/office/drawing/2014/main" val="849065559"/>
                    </a:ext>
                  </a:extLst>
                </a:gridCol>
                <a:gridCol w="4155868">
                  <a:extLst>
                    <a:ext uri="{9D8B030D-6E8A-4147-A177-3AD203B41FA5}">
                      <a16:colId xmlns:a16="http://schemas.microsoft.com/office/drawing/2014/main" val="2659017359"/>
                    </a:ext>
                  </a:extLst>
                </a:gridCol>
                <a:gridCol w="4097229">
                  <a:extLst>
                    <a:ext uri="{9D8B030D-6E8A-4147-A177-3AD203B41FA5}">
                      <a16:colId xmlns:a16="http://schemas.microsoft.com/office/drawing/2014/main" val="694087150"/>
                    </a:ext>
                  </a:extLst>
                </a:gridCol>
              </a:tblGrid>
              <a:tr h="697298">
                <a:tc>
                  <a:txBody>
                    <a:bodyPr/>
                    <a:lstStyle/>
                    <a:p>
                      <a:endParaRPr lang="zh-CN" alt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2382" marR="163429" marT="163429" marB="1634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根据业务能力进行服务拆分</a:t>
                      </a:r>
                    </a:p>
                  </a:txBody>
                  <a:tcPr marL="272382" marR="163429" marT="163429" marB="1634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根据子域进行服务拆分</a:t>
                      </a:r>
                    </a:p>
                  </a:txBody>
                  <a:tcPr marL="272382" marR="163429" marT="163429" marB="1634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49631"/>
                  </a:ext>
                </a:extLst>
              </a:tr>
              <a:tr h="1852197"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关键点</a:t>
                      </a:r>
                    </a:p>
                  </a:txBody>
                  <a:tcPr marL="272382" marR="141639" marT="141639" marB="1416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业务通常是稳定的，业务能力定义了一个组织的工作；</a:t>
                      </a:r>
                      <a:endParaRPr lang="en-US" altLang="zh-C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识别业务能力；</a:t>
                      </a:r>
                      <a:endParaRPr lang="en-US" altLang="zh-C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将业务能力再拆分为服务。</a:t>
                      </a:r>
                      <a:endParaRPr lang="en-US" altLang="zh-C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2382" marR="141639" marT="141639" marB="1416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领域驱动为每一个子域定义单独的领域模型；</a:t>
                      </a:r>
                      <a:endParaRPr lang="en-US" altLang="zh-C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识别子域的方式跟识别业务能力类似；</a:t>
                      </a:r>
                      <a:r>
                        <a:rPr lang="en-US" altLang="zh-CN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DDD</a:t>
                      </a:r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把领域模型的边界称为限界上下文</a:t>
                      </a:r>
                      <a:r>
                        <a:rPr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，每一个限界上下文对应一个或者一组服务。</a:t>
                      </a:r>
                      <a:endParaRPr lang="en-US" altLang="zh-CN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382" marR="141639" marT="141639" marB="1416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66795"/>
                  </a:ext>
                </a:extLst>
              </a:tr>
              <a:tr h="835305"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不同点</a:t>
                      </a:r>
                    </a:p>
                  </a:txBody>
                  <a:tcPr marL="272382" marR="141639" marT="141639" marB="1416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通常使用全局单一的建模和术语定义。</a:t>
                      </a:r>
                      <a:endParaRPr lang="en-US" altLang="zh-CN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2382" marR="141639" marT="141639" marB="1416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每一个子域都有属于它们自己的领域模型。</a:t>
                      </a:r>
                    </a:p>
                  </a:txBody>
                  <a:tcPr marL="272382" marR="141639" marT="141639" marB="1416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1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0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D0A34B-99EC-4E99-9680-EE4D407E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SOA </a:t>
            </a:r>
            <a:r>
              <a:rPr lang="zh-CN" altLang="en-US">
                <a:solidFill>
                  <a:srgbClr val="FFFFFF"/>
                </a:solidFill>
              </a:rPr>
              <a:t>与微服务的比较</a:t>
            </a:r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3499047-77C5-402A-86CD-215D441DD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02008"/>
              </p:ext>
            </p:extLst>
          </p:nvPr>
        </p:nvGraphicFramePr>
        <p:xfrm>
          <a:off x="5467509" y="1506437"/>
          <a:ext cx="5886291" cy="35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05">
                  <a:extLst>
                    <a:ext uri="{9D8B030D-6E8A-4147-A177-3AD203B41FA5}">
                      <a16:colId xmlns:a16="http://schemas.microsoft.com/office/drawing/2014/main" val="739382306"/>
                    </a:ext>
                  </a:extLst>
                </a:gridCol>
                <a:gridCol w="2067193">
                  <a:extLst>
                    <a:ext uri="{9D8B030D-6E8A-4147-A177-3AD203B41FA5}">
                      <a16:colId xmlns:a16="http://schemas.microsoft.com/office/drawing/2014/main" val="626642951"/>
                    </a:ext>
                  </a:extLst>
                </a:gridCol>
                <a:gridCol w="2067193">
                  <a:extLst>
                    <a:ext uri="{9D8B030D-6E8A-4147-A177-3AD203B41FA5}">
                      <a16:colId xmlns:a16="http://schemas.microsoft.com/office/drawing/2014/main" val="1493062783"/>
                    </a:ext>
                  </a:extLst>
                </a:gridCol>
              </a:tblGrid>
              <a:tr h="434276"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SOA</a:t>
                      </a:r>
                      <a:endParaRPr lang="zh-CN" altLang="en-US" sz="1900"/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微服务</a:t>
                      </a:r>
                    </a:p>
                  </a:txBody>
                  <a:tcPr marL="98699" marR="98699" marT="49349" marB="49349"/>
                </a:tc>
                <a:extLst>
                  <a:ext uri="{0D108BD9-81ED-4DB2-BD59-A6C34878D82A}">
                    <a16:rowId xmlns:a16="http://schemas.microsoft.com/office/drawing/2014/main" val="1479206531"/>
                  </a:ext>
                </a:extLst>
              </a:tr>
              <a:tr h="1322565">
                <a:tc>
                  <a:txBody>
                    <a:bodyPr/>
                    <a:lstStyle/>
                    <a:p>
                      <a:r>
                        <a:rPr lang="zh-CN" altLang="en-US" sz="1900"/>
                        <a:t>服务间通信</a:t>
                      </a:r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智能管道（例如</a:t>
                      </a:r>
                      <a:r>
                        <a:rPr lang="en-US" altLang="zh-CN" sz="1900"/>
                        <a:t>ESB</a:t>
                      </a:r>
                      <a:r>
                        <a:rPr lang="zh-CN" altLang="en-US" sz="1900"/>
                        <a:t>），往往采用重量级协议，如 </a:t>
                      </a:r>
                      <a:r>
                        <a:rPr lang="en-US" altLang="zh-CN" sz="1900"/>
                        <a:t>Web Service</a:t>
                      </a:r>
                      <a:endParaRPr lang="zh-CN" altLang="en-US" sz="1900"/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使用哑管道，轻量级协议，例如 </a:t>
                      </a:r>
                      <a:r>
                        <a:rPr lang="en-US" altLang="zh-CN" sz="1900"/>
                        <a:t>REST</a:t>
                      </a:r>
                      <a:r>
                        <a:rPr lang="zh-CN" altLang="en-US" sz="1900"/>
                        <a:t>、</a:t>
                      </a:r>
                      <a:r>
                        <a:rPr lang="en-US" altLang="zh-CN" sz="1900"/>
                        <a:t>gRPC</a:t>
                      </a:r>
                      <a:endParaRPr lang="zh-CN" altLang="en-US" sz="1900"/>
                    </a:p>
                  </a:txBody>
                  <a:tcPr marL="98699" marR="98699" marT="49349" marB="49349"/>
                </a:tc>
                <a:extLst>
                  <a:ext uri="{0D108BD9-81ED-4DB2-BD59-A6C34878D82A}">
                    <a16:rowId xmlns:a16="http://schemas.microsoft.com/office/drawing/2014/main" val="2743105342"/>
                  </a:ext>
                </a:extLst>
              </a:tr>
              <a:tr h="1026469">
                <a:tc>
                  <a:txBody>
                    <a:bodyPr/>
                    <a:lstStyle/>
                    <a:p>
                      <a:r>
                        <a:rPr lang="zh-CN" altLang="en-US" sz="1900"/>
                        <a:t>数据管理</a:t>
                      </a:r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全局数据模型并共享数据库</a:t>
                      </a:r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每个服务都有自己的数据模型和数据库</a:t>
                      </a:r>
                    </a:p>
                  </a:txBody>
                  <a:tcPr marL="98699" marR="98699" marT="49349" marB="49349"/>
                </a:tc>
                <a:extLst>
                  <a:ext uri="{0D108BD9-81ED-4DB2-BD59-A6C34878D82A}">
                    <a16:rowId xmlns:a16="http://schemas.microsoft.com/office/drawing/2014/main" val="2143320586"/>
                  </a:ext>
                </a:extLst>
              </a:tr>
              <a:tr h="730372">
                <a:tc>
                  <a:txBody>
                    <a:bodyPr/>
                    <a:lstStyle/>
                    <a:p>
                      <a:r>
                        <a:rPr lang="zh-CN" altLang="en-US" sz="1900"/>
                        <a:t>典型服务的规模</a:t>
                      </a:r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较大的单体应用</a:t>
                      </a:r>
                    </a:p>
                  </a:txBody>
                  <a:tcPr marL="98699" marR="98699" marT="49349" marB="49349"/>
                </a:tc>
                <a:tc>
                  <a:txBody>
                    <a:bodyPr/>
                    <a:lstStyle/>
                    <a:p>
                      <a:r>
                        <a:rPr lang="zh-CN" altLang="en-US" sz="1900"/>
                        <a:t>较小的服务</a:t>
                      </a:r>
                    </a:p>
                  </a:txBody>
                  <a:tcPr marL="98699" marR="98699" marT="49349" marB="49349"/>
                </a:tc>
                <a:extLst>
                  <a:ext uri="{0D108BD9-81ED-4DB2-BD59-A6C34878D82A}">
                    <a16:rowId xmlns:a16="http://schemas.microsoft.com/office/drawing/2014/main" val="39351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69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5104-5DAC-4639-9265-6715AA64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子域与限界上下文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4D4E5A2-FE8F-448D-A2D1-61DFEA9D5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74632"/>
              </p:ext>
            </p:extLst>
          </p:nvPr>
        </p:nvGraphicFramePr>
        <p:xfrm>
          <a:off x="685800" y="2141538"/>
          <a:ext cx="1013142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3463310317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97657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子域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限界上下文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3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子域是对领域从业务需求方面进行拆分，是</a:t>
                      </a:r>
                      <a:r>
                        <a:rPr lang="zh-CN" altLang="en-US" b="1"/>
                        <a:t>逻辑上的</a:t>
                      </a:r>
                      <a:r>
                        <a:rPr lang="zh-CN" altLang="en-US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当模型被一个显示的边界所包围时，其中每个概念的含义便是确定的了。因此，限界上下文主要是一个</a:t>
                      </a:r>
                      <a:r>
                        <a:rPr lang="zh-CN" altLang="en-US" b="1"/>
                        <a:t>语义上的</a:t>
                      </a:r>
                      <a:r>
                        <a:rPr lang="zh-CN" altLang="en-US"/>
                        <a:t>边界。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1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面向</a:t>
                      </a:r>
                      <a:r>
                        <a:rPr lang="zh-CN" altLang="en-US" b="1"/>
                        <a:t>问题域</a:t>
                      </a:r>
                      <a:r>
                        <a:rPr lang="zh-CN" altLang="en-US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</a:t>
                      </a:r>
                      <a:r>
                        <a:rPr lang="zh-CN" altLang="en-US" b="1"/>
                        <a:t>解决方案域</a:t>
                      </a:r>
                      <a:r>
                        <a:rPr lang="zh-CN" altLang="en-US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6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838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4F6C6-849A-4F45-8E70-F7EB4E81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限界上下文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530A42-0777-4A5B-BB6B-E20A7FAB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142331"/>
            <a:ext cx="6029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CDE62-4D4C-44A8-BF3A-B917E3C5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限界上下文的划分</a:t>
            </a:r>
          </a:p>
        </p:txBody>
      </p:sp>
      <p:pic>
        <p:nvPicPr>
          <p:cNvPr id="1026" name="Picture 2" descr="划分限界上下文">
            <a:extLst>
              <a:ext uri="{FF2B5EF4-FFF2-40B4-BE49-F238E27FC236}">
                <a16:creationId xmlns:a16="http://schemas.microsoft.com/office/drawing/2014/main" id="{890860D7-43C0-4A2D-ADAD-0FD94CCB9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99" y="2141538"/>
            <a:ext cx="7005427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86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C375A-0495-46FE-8E58-C983054D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DDD </a:t>
            </a:r>
            <a:r>
              <a:rPr lang="zh-CN" altLang="en-US"/>
              <a:t>与微服务天生一对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213965B-30F2-4D8E-9C9D-B90FAF15C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34105"/>
              </p:ext>
            </p:extLst>
          </p:nvPr>
        </p:nvGraphicFramePr>
        <p:xfrm>
          <a:off x="685800" y="2141538"/>
          <a:ext cx="101314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67868362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05370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DDD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微服务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1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子域和限界上下文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3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每个领域模型可由一个独立团队负责开发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自治化团队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5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面向较大业务规模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面向较大业务规模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11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13F-7A02-40AF-A62B-87BA72EB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DDD</a:t>
            </a:r>
            <a:r>
              <a:rPr lang="zh-CN" altLang="en-US"/>
              <a:t>、面向对象设计原则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C21CF-4753-48EE-8846-7AD0B874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深入理解 </a:t>
            </a:r>
            <a:r>
              <a:rPr lang="en-US" altLang="zh-CN"/>
              <a:t>DDD </a:t>
            </a:r>
            <a:r>
              <a:rPr lang="zh-CN" altLang="en-US"/>
              <a:t>子域</a:t>
            </a:r>
            <a:endParaRPr lang="en-US" altLang="zh-CN"/>
          </a:p>
          <a:p>
            <a:r>
              <a:rPr lang="zh-CN" altLang="en-US"/>
              <a:t>使用面向对象设计原则进行拆分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62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B6C99-8094-416C-B95E-4DC0D314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zh-CN" altLang="en-US"/>
              <a:t>深入理解子域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58121-7A64-4009-B813-E7614C7A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zh-CN" altLang="en-US"/>
              <a:t>子域的对立面</a:t>
            </a:r>
            <a:endParaRPr lang="en-US" altLang="zh-CN"/>
          </a:p>
          <a:p>
            <a:pPr lvl="1"/>
            <a:r>
              <a:rPr lang="zh-CN" altLang="en-US"/>
              <a:t>上帝类</a:t>
            </a:r>
            <a:endParaRPr lang="en-US" altLang="zh-CN"/>
          </a:p>
          <a:p>
            <a:pPr lvl="1"/>
            <a:r>
              <a:rPr lang="zh-CN" altLang="en-US"/>
              <a:t>公共服务</a:t>
            </a:r>
          </a:p>
        </p:txBody>
      </p:sp>
      <p:pic>
        <p:nvPicPr>
          <p:cNvPr id="7" name="Graphic 6" descr="复选标记">
            <a:extLst>
              <a:ext uri="{FF2B5EF4-FFF2-40B4-BE49-F238E27FC236}">
                <a16:creationId xmlns:a16="http://schemas.microsoft.com/office/drawing/2014/main" id="{B9035D45-FF21-4896-97BF-4BB8F25B2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707730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890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E75C-F2AF-43B6-9746-F7C08611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上帝类 </a:t>
            </a:r>
            <a:r>
              <a:rPr lang="en-US" altLang="zh-CN"/>
              <a:t>God Damn it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EEB7D-5AE5-469A-B5F1-A202AB08A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439" y="2065867"/>
            <a:ext cx="2851122" cy="36496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1FE210-EE5C-47A7-92E0-821DB6D3DC03}"/>
              </a:ext>
            </a:extLst>
          </p:cNvPr>
          <p:cNvSpPr/>
          <p:nvPr/>
        </p:nvSpPr>
        <p:spPr>
          <a:xfrm>
            <a:off x="8123067" y="2938509"/>
            <a:ext cx="2851122" cy="157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每个人都有他的脾气</a:t>
            </a:r>
          </a:p>
          <a:p>
            <a:pPr algn="ctr"/>
            <a:endParaRPr lang="en-US" altLang="zh-CN"/>
          </a:p>
          <a:p>
            <a:pPr algn="ctr"/>
            <a:r>
              <a:rPr lang="zh-CN" altLang="en-US"/>
              <a:t>每一个子域都有属于它们自己的领域模型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6FBCEA-E0A0-4E82-837C-58BD10C72C78}"/>
              </a:ext>
            </a:extLst>
          </p:cNvPr>
          <p:cNvSpPr/>
          <p:nvPr/>
        </p:nvSpPr>
        <p:spPr>
          <a:xfrm>
            <a:off x="1001832" y="2938509"/>
            <a:ext cx="2851122" cy="157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上帝类阻碍了服务拆分</a:t>
            </a:r>
          </a:p>
        </p:txBody>
      </p:sp>
    </p:spTree>
    <p:extLst>
      <p:ext uri="{BB962C8B-B14F-4D97-AF65-F5344CB8AC3E}">
        <p14:creationId xmlns:p14="http://schemas.microsoft.com/office/powerpoint/2010/main" val="355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7C12FD-1F30-4A53-B36E-6636CC66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公共服务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9D34E-7DDC-40A9-B1D8-3BB4114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公共服务的存在导致子域之间没有边界</a:t>
            </a:r>
            <a:endParaRPr lang="en-US" altLang="zh-CN"/>
          </a:p>
          <a:p>
            <a:r>
              <a:rPr lang="zh-CN" altLang="en-US"/>
              <a:t>没有边界的子域无法自治，不能交给独立的团队进行开发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982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FFBEB-9360-46EC-8B3F-C857DF04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zh-CN" altLang="en-US"/>
              <a:t>公共服务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60C834-834E-4B56-9214-F06A447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648623"/>
            <a:ext cx="6897878" cy="55700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95ACF0-297C-4E79-BBB8-57F4E87F635F}"/>
              </a:ext>
            </a:extLst>
          </p:cNvPr>
          <p:cNvSpPr/>
          <p:nvPr/>
        </p:nvSpPr>
        <p:spPr>
          <a:xfrm>
            <a:off x="8179849" y="3082771"/>
            <a:ext cx="2471596" cy="13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原来 </a:t>
            </a:r>
            <a:r>
              <a:rPr lang="en-US" altLang="zh-CN"/>
              <a:t>DRY </a:t>
            </a:r>
            <a:r>
              <a:rPr lang="zh-CN" altLang="en-US"/>
              <a:t>也会出错</a:t>
            </a:r>
          </a:p>
        </p:txBody>
      </p:sp>
    </p:spTree>
    <p:extLst>
      <p:ext uri="{BB962C8B-B14F-4D97-AF65-F5344CB8AC3E}">
        <p14:creationId xmlns:p14="http://schemas.microsoft.com/office/powerpoint/2010/main" val="2844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204002-9786-4011-80EE-CFDEBC89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消除公共服务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ACE16-D602-4E87-8000-8FB132DB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zh-CN" altLang="en-US"/>
              <a:t>子域采用自己的领域模型，而非公共服务的</a:t>
            </a:r>
            <a:endParaRPr lang="en-US" altLang="zh-CN"/>
          </a:p>
          <a:p>
            <a:r>
              <a:rPr lang="zh-CN" altLang="en-US"/>
              <a:t>公共服务转换为对应的子域</a:t>
            </a:r>
            <a:endParaRPr lang="en-US" altLang="zh-CN"/>
          </a:p>
          <a:p>
            <a:r>
              <a:rPr lang="zh-CN" altLang="en-US"/>
              <a:t>通过客户端直接使用公共服务（子域）的能力，来对服务进行解耦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7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A054-1F67-434E-8C31-9B7DD2F3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技术演变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A02DA83-1A4B-4961-AE17-CD5C4EED5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629493"/>
              </p:ext>
            </p:extLst>
          </p:nvPr>
        </p:nvGraphicFramePr>
        <p:xfrm>
          <a:off x="2215719" y="17196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937EF539-1100-4FA8-BC1B-7CE58AF60FF1}"/>
              </a:ext>
            </a:extLst>
          </p:cNvPr>
          <p:cNvSpPr/>
          <p:nvPr/>
        </p:nvSpPr>
        <p:spPr>
          <a:xfrm>
            <a:off x="5751513" y="1961964"/>
            <a:ext cx="2725445" cy="816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Docker</a:t>
            </a:r>
            <a:r>
              <a:rPr lang="zh-CN" altLang="en-US"/>
              <a:t>、</a:t>
            </a:r>
            <a:r>
              <a:rPr lang="en-US" altLang="zh-CN"/>
              <a:t>k8s</a:t>
            </a:r>
            <a:r>
              <a:rPr lang="zh-CN" altLang="en-US"/>
              <a:t>、</a:t>
            </a:r>
            <a:r>
              <a:rPr lang="en-US" altLang="zh-CN"/>
              <a:t>DevOps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0EF8-0046-4E51-A2F2-C3EDE302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使用面向对象设计原则进行拆分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3A1C5-F640-462C-BFE7-E4FD3E65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单一职责原则</a:t>
            </a:r>
            <a:endParaRPr lang="en-US" altLang="zh-CN"/>
          </a:p>
          <a:p>
            <a:r>
              <a:rPr lang="zh-CN" altLang="en-US"/>
              <a:t>共同封闭原则</a:t>
            </a:r>
            <a:r>
              <a:rPr lang="en-US" altLang="zh-CN"/>
              <a:t>/</a:t>
            </a:r>
            <a:r>
              <a:rPr lang="zh-CN" altLang="en-US"/>
              <a:t>闭包原则（</a:t>
            </a:r>
            <a:r>
              <a:rPr lang="en-US" altLang="zh-CN"/>
              <a:t>Common Closure Principle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216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6CC9-A970-4858-ACA9-DD6BF328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zh-CN" altLang="en-US"/>
              <a:t>共同封闭原则</a:t>
            </a:r>
            <a:r>
              <a:rPr lang="en-US" altLang="zh-CN"/>
              <a:t>/</a:t>
            </a:r>
            <a:r>
              <a:rPr lang="zh-CN" altLang="en-US"/>
              <a:t>闭包原则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64B65-6532-4E94-89E4-4024D6EA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zh-CN" altLang="en-US"/>
              <a:t>如果必须修改应用程序里的代码，我们希望所有的修改都发生在一个包里，而不是遍布在很多包里。</a:t>
            </a:r>
            <a:endParaRPr lang="en-US" altLang="zh-CN"/>
          </a:p>
          <a:p>
            <a:r>
              <a:rPr lang="zh-CN" altLang="en-US"/>
              <a:t>在微服务架构中，若修改一个功能时，理想情况下只需要修改一个服务。</a:t>
            </a:r>
          </a:p>
        </p:txBody>
      </p:sp>
      <p:pic>
        <p:nvPicPr>
          <p:cNvPr id="7" name="Graphic 6" descr="Tanabata Tree">
            <a:extLst>
              <a:ext uri="{FF2B5EF4-FFF2-40B4-BE49-F238E27FC236}">
                <a16:creationId xmlns:a16="http://schemas.microsoft.com/office/drawing/2014/main" id="{8307DF89-C0E2-4A2E-8464-24F8EAEA9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707730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877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4105DA-2DA3-4657-BBE3-30DD54D8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8000"/>
              <a:t>欲知后事如何，且听下回分解。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FCA04-AA60-476B-B0CA-62A16A88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1110342"/>
            <a:ext cx="7197726" cy="903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altLang="zh-CN" cap="all">
                <a:solidFill>
                  <a:schemeClr val="tx2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8999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5135CB-F351-49C2-A1DD-F10FBA86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/>
              <a:t>微服务架构的简单定义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79585-967D-41A4-8595-68029D44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CN" altLang="en-US" cap="all"/>
              <a:t>微服务架构是一种构造应用程序的替代性方法。应用程序被分解为更小、完全独立的组件，这使得它们拥有更高的敏捷性、可伸缩性和可用性。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0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3F83-8858-4A40-B9FA-8EF5B902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二、微服务架构模式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0A78A3-0F3F-4365-842A-DD4F5A975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090" y="2010792"/>
            <a:ext cx="7435820" cy="42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7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74C26-4951-44AC-A255-BD9ED5A1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基础设施模式组</a:t>
            </a:r>
            <a:r>
              <a:rPr lang="en-US" altLang="zh-CN"/>
              <a:t> – </a:t>
            </a:r>
            <a:r>
              <a:rPr lang="zh-CN" altLang="en-US"/>
              <a:t>部署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1CF9F1-561C-41AF-B22D-84064859A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742" y="1946541"/>
            <a:ext cx="7598474" cy="43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Microsoft Office PowerPoint</Application>
  <PresentationFormat>宽屏</PresentationFormat>
  <Paragraphs>342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天体</vt:lpstr>
      <vt:lpstr>分布式系统开发 微服务基础设施架构</vt:lpstr>
      <vt:lpstr>目录</vt:lpstr>
      <vt:lpstr>一、什么是微服务架构？</vt:lpstr>
      <vt:lpstr>单体架构和微服务架构对比</vt:lpstr>
      <vt:lpstr>SOA 与微服务的比较</vt:lpstr>
      <vt:lpstr>技术演变</vt:lpstr>
      <vt:lpstr>微服务架构的简单定义</vt:lpstr>
      <vt:lpstr>二、微服务架构模式</vt:lpstr>
      <vt:lpstr>基础设施模式组 – 部署</vt:lpstr>
      <vt:lpstr>应用基础设施模式组 – 边界问题</vt:lpstr>
      <vt:lpstr>应用基础设施模式组 – 安全性</vt:lpstr>
      <vt:lpstr>应用基础设施模式组 – 通信模式集</vt:lpstr>
      <vt:lpstr>应用基础设施模式组 – 可观测性的相关模式</vt:lpstr>
      <vt:lpstr>应用模式组 – 分解（服务拆分的相关模式） </vt:lpstr>
      <vt:lpstr>应用模式组 – 数据相关模式</vt:lpstr>
      <vt:lpstr>三、微服务基础设施架构 – 模式回顾</vt:lpstr>
      <vt:lpstr>边界问题 –  服务网格</vt:lpstr>
      <vt:lpstr>边界问题 - 外部化配置模式</vt:lpstr>
      <vt:lpstr>通信模式集 – 应用层服务发现模式</vt:lpstr>
      <vt:lpstr>通信模式集 – 平台层服务发现模式</vt:lpstr>
      <vt:lpstr>通信模式集 - K8s 服务发现</vt:lpstr>
      <vt:lpstr>通信模式集 –  进程间通信</vt:lpstr>
      <vt:lpstr>消息通信的两种架构</vt:lpstr>
      <vt:lpstr>消息代理架构</vt:lpstr>
      <vt:lpstr>异步模式的思考</vt:lpstr>
      <vt:lpstr>处理重复消息</vt:lpstr>
      <vt:lpstr>事务性消息 – 事务性发件箱</vt:lpstr>
      <vt:lpstr>事务性消息 –  轮询发布方</vt:lpstr>
      <vt:lpstr>事务性消息 –  事务日志拖尾</vt:lpstr>
      <vt:lpstr>使用异步消息提高可用性</vt:lpstr>
      <vt:lpstr>思考消息架构</vt:lpstr>
      <vt:lpstr>通信模式集 –  可靠性/断路器</vt:lpstr>
      <vt:lpstr>Spring Cloud Alibaba Sentinel</vt:lpstr>
      <vt:lpstr>通信模式集 –  外部 API 模式</vt:lpstr>
      <vt:lpstr>Api gateway 对比</vt:lpstr>
      <vt:lpstr>API Gateway 的不足之处</vt:lpstr>
      <vt:lpstr>API Gateway 的最佳实践</vt:lpstr>
      <vt:lpstr>可观测性 – 健康检查</vt:lpstr>
      <vt:lpstr>可观测性 –  日志聚合</vt:lpstr>
      <vt:lpstr>可观测性 – 分布式追踪 </vt:lpstr>
      <vt:lpstr>可观测性 –  异常跟踪</vt:lpstr>
      <vt:lpstr>可观测性 – 应用指标</vt:lpstr>
      <vt:lpstr>可观测性 – 应用指标可视化</vt:lpstr>
      <vt:lpstr>微服务基础设施架构 – 解决方案</vt:lpstr>
      <vt:lpstr>微服务基础设施架构 – 服务网格</vt:lpstr>
      <vt:lpstr>FBI WARNING</vt:lpstr>
      <vt:lpstr>四、微服务应用层架构内容前瞻</vt:lpstr>
      <vt:lpstr>分解</vt:lpstr>
      <vt:lpstr>拆分微服务</vt:lpstr>
      <vt:lpstr>子域与限界上下文</vt:lpstr>
      <vt:lpstr>限界上下文</vt:lpstr>
      <vt:lpstr>限界上下文的划分</vt:lpstr>
      <vt:lpstr>DDD 与微服务天生一对</vt:lpstr>
      <vt:lpstr>DDD、面向对象设计原则</vt:lpstr>
      <vt:lpstr>深入理解子域</vt:lpstr>
      <vt:lpstr>上帝类 God Damn it</vt:lpstr>
      <vt:lpstr>公共服务</vt:lpstr>
      <vt:lpstr>公共服务</vt:lpstr>
      <vt:lpstr>消除公共服务</vt:lpstr>
      <vt:lpstr>使用面向对象设计原则进行拆分</vt:lpstr>
      <vt:lpstr>共同封闭原则/闭包原则</vt:lpstr>
      <vt:lpstr>欲知后事如何，且听下回分解。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分布式系统开发 微服务基础设施架构</dc:title>
  <dc:creator>L C</dc:creator>
  <cp:lastModifiedBy>L C</cp:lastModifiedBy>
  <cp:revision>1</cp:revision>
  <dcterms:created xsi:type="dcterms:W3CDTF">2020-11-30T08:17:55Z</dcterms:created>
  <dcterms:modified xsi:type="dcterms:W3CDTF">2020-12-26T11:35:12Z</dcterms:modified>
</cp:coreProperties>
</file>