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62" r:id="rId3"/>
    <p:sldId id="263" r:id="rId4"/>
    <p:sldId id="257" r:id="rId5"/>
    <p:sldId id="259" r:id="rId6"/>
    <p:sldId id="258" r:id="rId7"/>
    <p:sldId id="260" r:id="rId8"/>
    <p:sldId id="261" r:id="rId9"/>
    <p:sldId id="266" r:id="rId10"/>
    <p:sldId id="267" r:id="rId11"/>
    <p:sldId id="278" r:id="rId12"/>
    <p:sldId id="265" r:id="rId13"/>
    <p:sldId id="272" r:id="rId14"/>
    <p:sldId id="279" r:id="rId15"/>
    <p:sldId id="273" r:id="rId16"/>
    <p:sldId id="280" r:id="rId17"/>
    <p:sldId id="269" r:id="rId18"/>
    <p:sldId id="270" r:id="rId19"/>
    <p:sldId id="271" r:id="rId20"/>
    <p:sldId id="274" r:id="rId21"/>
    <p:sldId id="275" r:id="rId22"/>
    <p:sldId id="277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19420-28EB-43A0-BF4B-C7994CDAECFF}" v="2" dt="2020-12-26T11:42:30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C" userId="b2ab03cb3a061828" providerId="LiveId" clId="{761A4EA4-4267-44C0-B433-E888A8B4F9E8}"/>
    <pc:docChg chg="undo custSel mod addSld delSld modSld sldOrd">
      <pc:chgData name="L C" userId="b2ab03cb3a061828" providerId="LiveId" clId="{761A4EA4-4267-44C0-B433-E888A8B4F9E8}" dt="2019-01-23T10:32:50.586" v="5916"/>
      <pc:docMkLst>
        <pc:docMk/>
      </pc:docMkLst>
      <pc:sldChg chg="addSp delSp modSp add mod setBg setClrOvrMap">
        <pc:chgData name="L C" userId="b2ab03cb3a061828" providerId="LiveId" clId="{761A4EA4-4267-44C0-B433-E888A8B4F9E8}" dt="2019-01-23T07:00:49.789" v="5524" actId="26606"/>
        <pc:sldMkLst>
          <pc:docMk/>
          <pc:sldMk cId="2442365654" sldId="256"/>
        </pc:sldMkLst>
        <pc:spChg chg="mod">
          <ac:chgData name="L C" userId="b2ab03cb3a061828" providerId="LiveId" clId="{761A4EA4-4267-44C0-B433-E888A8B4F9E8}" dt="2019-01-23T07:00:49.789" v="5524" actId="26606"/>
          <ac:spMkLst>
            <pc:docMk/>
            <pc:sldMk cId="2442365654" sldId="256"/>
            <ac:spMk id="2" creationId="{A815A7AC-B810-4F69-97EB-67B00F6B1FBC}"/>
          </ac:spMkLst>
        </pc:spChg>
        <pc:spChg chg="mod">
          <ac:chgData name="L C" userId="b2ab03cb3a061828" providerId="LiveId" clId="{761A4EA4-4267-44C0-B433-E888A8B4F9E8}" dt="2019-01-23T07:00:49.789" v="5524" actId="26606"/>
          <ac:spMkLst>
            <pc:docMk/>
            <pc:sldMk cId="2442365654" sldId="256"/>
            <ac:spMk id="3" creationId="{4684AD1E-737F-4BF2-A253-B1147087C324}"/>
          </ac:spMkLst>
        </pc:spChg>
        <pc:spChg chg="add del">
          <ac:chgData name="L C" userId="b2ab03cb3a061828" providerId="LiveId" clId="{761A4EA4-4267-44C0-B433-E888A8B4F9E8}" dt="2019-01-22T09:28:33.039" v="83" actId="26606"/>
          <ac:spMkLst>
            <pc:docMk/>
            <pc:sldMk cId="2442365654" sldId="256"/>
            <ac:spMk id="8" creationId="{313BE87B-D7FD-4BF3-A7BC-511F522528C2}"/>
          </ac:spMkLst>
        </pc:spChg>
        <pc:spChg chg="add del">
          <ac:chgData name="L C" userId="b2ab03cb3a061828" providerId="LiveId" clId="{761A4EA4-4267-44C0-B433-E888A8B4F9E8}" dt="2019-01-22T09:28:33.039" v="83" actId="26606"/>
          <ac:spMkLst>
            <pc:docMk/>
            <pc:sldMk cId="2442365654" sldId="256"/>
            <ac:spMk id="10" creationId="{035A481B-C639-4892-B0EF-4D8373A9B06A}"/>
          </ac:spMkLst>
        </pc:spChg>
        <pc:spChg chg="add del">
          <ac:chgData name="L C" userId="b2ab03cb3a061828" providerId="LiveId" clId="{761A4EA4-4267-44C0-B433-E888A8B4F9E8}" dt="2019-01-22T09:28:33.039" v="83" actId="26606"/>
          <ac:spMkLst>
            <pc:docMk/>
            <pc:sldMk cId="2442365654" sldId="256"/>
            <ac:spMk id="12" creationId="{052BD58B-6284-459E-9FF4-A97F3A569074}"/>
          </ac:spMkLst>
        </pc:spChg>
        <pc:spChg chg="add del">
          <ac:chgData name="L C" userId="b2ab03cb3a061828" providerId="LiveId" clId="{761A4EA4-4267-44C0-B433-E888A8B4F9E8}" dt="2019-01-22T09:28:33.661" v="85" actId="26606"/>
          <ac:spMkLst>
            <pc:docMk/>
            <pc:sldMk cId="2442365654" sldId="256"/>
            <ac:spMk id="21" creationId="{7E134C76-7FB4-4BB7-9322-DD8A4B179ACD}"/>
          </ac:spMkLst>
        </pc:spChg>
        <pc:spChg chg="add del">
          <ac:chgData name="L C" userId="b2ab03cb3a061828" providerId="LiveId" clId="{761A4EA4-4267-44C0-B433-E888A8B4F9E8}" dt="2019-01-22T09:28:33.661" v="85" actId="26606"/>
          <ac:spMkLst>
            <pc:docMk/>
            <pc:sldMk cId="2442365654" sldId="256"/>
            <ac:spMk id="22" creationId="{C0C57804-4F33-4D85-AA3E-DA0F214BBD91}"/>
          </ac:spMkLst>
        </pc:spChg>
        <pc:spChg chg="add del">
          <ac:chgData name="L C" userId="b2ab03cb3a061828" providerId="LiveId" clId="{761A4EA4-4267-44C0-B433-E888A8B4F9E8}" dt="2019-01-22T09:28:34.063" v="87" actId="26606"/>
          <ac:spMkLst>
            <pc:docMk/>
            <pc:sldMk cId="2442365654" sldId="256"/>
            <ac:spMk id="24" creationId="{4609862E-48F9-45AC-8D44-67A0268A7935}"/>
          </ac:spMkLst>
        </pc:spChg>
        <pc:spChg chg="add del">
          <ac:chgData name="L C" userId="b2ab03cb3a061828" providerId="LiveId" clId="{761A4EA4-4267-44C0-B433-E888A8B4F9E8}" dt="2019-01-22T09:28:34.063" v="87" actId="26606"/>
          <ac:spMkLst>
            <pc:docMk/>
            <pc:sldMk cId="2442365654" sldId="256"/>
            <ac:spMk id="25" creationId="{2D5EEA8B-2D86-4D1D-96B3-6B8290303786}"/>
          </ac:spMkLst>
        </pc:spChg>
        <pc:spChg chg="add del">
          <ac:chgData name="L C" userId="b2ab03cb3a061828" providerId="LiveId" clId="{761A4EA4-4267-44C0-B433-E888A8B4F9E8}" dt="2019-01-22T09:28:34.633" v="89" actId="26606"/>
          <ac:spMkLst>
            <pc:docMk/>
            <pc:sldMk cId="2442365654" sldId="256"/>
            <ac:spMk id="27" creationId="{313BE87B-D7FD-4BF3-A7BC-511F522528C2}"/>
          </ac:spMkLst>
        </pc:spChg>
        <pc:spChg chg="add del">
          <ac:chgData name="L C" userId="b2ab03cb3a061828" providerId="LiveId" clId="{761A4EA4-4267-44C0-B433-E888A8B4F9E8}" dt="2019-01-22T09:28:34.633" v="89" actId="26606"/>
          <ac:spMkLst>
            <pc:docMk/>
            <pc:sldMk cId="2442365654" sldId="256"/>
            <ac:spMk id="28" creationId="{035A481B-C639-4892-B0EF-4D8373A9B06A}"/>
          </ac:spMkLst>
        </pc:spChg>
        <pc:spChg chg="add del">
          <ac:chgData name="L C" userId="b2ab03cb3a061828" providerId="LiveId" clId="{761A4EA4-4267-44C0-B433-E888A8B4F9E8}" dt="2019-01-22T09:28:34.633" v="89" actId="26606"/>
          <ac:spMkLst>
            <pc:docMk/>
            <pc:sldMk cId="2442365654" sldId="256"/>
            <ac:spMk id="29" creationId="{052BD58B-6284-459E-9FF4-A97F3A569074}"/>
          </ac:spMkLst>
        </pc:spChg>
        <pc:spChg chg="add del">
          <ac:chgData name="L C" userId="b2ab03cb3a061828" providerId="LiveId" clId="{761A4EA4-4267-44C0-B433-E888A8B4F9E8}" dt="2019-01-22T09:28:35.623" v="91" actId="26606"/>
          <ac:spMkLst>
            <pc:docMk/>
            <pc:sldMk cId="2442365654" sldId="256"/>
            <ac:spMk id="32" creationId="{4609862E-48F9-45AC-8D44-67A0268A7935}"/>
          </ac:spMkLst>
        </pc:spChg>
        <pc:spChg chg="add del">
          <ac:chgData name="L C" userId="b2ab03cb3a061828" providerId="LiveId" clId="{761A4EA4-4267-44C0-B433-E888A8B4F9E8}" dt="2019-01-22T09:28:37.023" v="93" actId="26606"/>
          <ac:spMkLst>
            <pc:docMk/>
            <pc:sldMk cId="2442365654" sldId="256"/>
            <ac:spMk id="37" creationId="{313BE87B-D7FD-4BF3-A7BC-511F522528C2}"/>
          </ac:spMkLst>
        </pc:spChg>
        <pc:spChg chg="add del">
          <ac:chgData name="L C" userId="b2ab03cb3a061828" providerId="LiveId" clId="{761A4EA4-4267-44C0-B433-E888A8B4F9E8}" dt="2019-01-22T09:28:37.023" v="93" actId="26606"/>
          <ac:spMkLst>
            <pc:docMk/>
            <pc:sldMk cId="2442365654" sldId="256"/>
            <ac:spMk id="38" creationId="{035A481B-C639-4892-B0EF-4D8373A9B06A}"/>
          </ac:spMkLst>
        </pc:spChg>
        <pc:spChg chg="add del">
          <ac:chgData name="L C" userId="b2ab03cb3a061828" providerId="LiveId" clId="{761A4EA4-4267-44C0-B433-E888A8B4F9E8}" dt="2019-01-22T09:28:37.023" v="93" actId="26606"/>
          <ac:spMkLst>
            <pc:docMk/>
            <pc:sldMk cId="2442365654" sldId="256"/>
            <ac:spMk id="39" creationId="{052BD58B-6284-459E-9FF4-A97F3A569074}"/>
          </ac:spMkLst>
        </pc:spChg>
        <pc:spChg chg="add del">
          <ac:chgData name="L C" userId="b2ab03cb3a061828" providerId="LiveId" clId="{761A4EA4-4267-44C0-B433-E888A8B4F9E8}" dt="2019-01-22T09:28:38.607" v="95" actId="26606"/>
          <ac:spMkLst>
            <pc:docMk/>
            <pc:sldMk cId="2442365654" sldId="256"/>
            <ac:spMk id="42" creationId="{285FDA20-1F2D-4C6B-BEA2-541F2A2DBDA7}"/>
          </ac:spMkLst>
        </pc:spChg>
        <pc:spChg chg="add del">
          <ac:chgData name="L C" userId="b2ab03cb3a061828" providerId="LiveId" clId="{761A4EA4-4267-44C0-B433-E888A8B4F9E8}" dt="2019-01-22T09:28:38.607" v="95" actId="26606"/>
          <ac:spMkLst>
            <pc:docMk/>
            <pc:sldMk cId="2442365654" sldId="256"/>
            <ac:spMk id="43" creationId="{D7A1FF82-7172-4BD7-A331-B18CA494D36F}"/>
          </ac:spMkLst>
        </pc:spChg>
        <pc:spChg chg="add del">
          <ac:chgData name="L C" userId="b2ab03cb3a061828" providerId="LiveId" clId="{761A4EA4-4267-44C0-B433-E888A8B4F9E8}" dt="2019-01-22T09:28:40.809" v="97" actId="26606"/>
          <ac:spMkLst>
            <pc:docMk/>
            <pc:sldMk cId="2442365654" sldId="256"/>
            <ac:spMk id="45" creationId="{EB88142C-D3C4-43DC-A844-A7D9ECB0F5CD}"/>
          </ac:spMkLst>
        </pc:spChg>
        <pc:spChg chg="add del">
          <ac:chgData name="L C" userId="b2ab03cb3a061828" providerId="LiveId" clId="{761A4EA4-4267-44C0-B433-E888A8B4F9E8}" dt="2019-01-22T09:28:40.809" v="97" actId="26606"/>
          <ac:spMkLst>
            <pc:docMk/>
            <pc:sldMk cId="2442365654" sldId="256"/>
            <ac:spMk id="46" creationId="{416DC9EF-092A-4FEF-8A40-0E509CA79855}"/>
          </ac:spMkLst>
        </pc:spChg>
        <pc:spChg chg="add del">
          <ac:chgData name="L C" userId="b2ab03cb3a061828" providerId="LiveId" clId="{761A4EA4-4267-44C0-B433-E888A8B4F9E8}" dt="2019-01-22T09:28:43.005" v="99" actId="26606"/>
          <ac:spMkLst>
            <pc:docMk/>
            <pc:sldMk cId="2442365654" sldId="256"/>
            <ac:spMk id="48" creationId="{313BE87B-D7FD-4BF3-A7BC-511F522528C2}"/>
          </ac:spMkLst>
        </pc:spChg>
        <pc:spChg chg="add del">
          <ac:chgData name="L C" userId="b2ab03cb3a061828" providerId="LiveId" clId="{761A4EA4-4267-44C0-B433-E888A8B4F9E8}" dt="2019-01-22T09:28:43.005" v="99" actId="26606"/>
          <ac:spMkLst>
            <pc:docMk/>
            <pc:sldMk cId="2442365654" sldId="256"/>
            <ac:spMk id="49" creationId="{035A481B-C639-4892-B0EF-4D8373A9B06A}"/>
          </ac:spMkLst>
        </pc:spChg>
        <pc:spChg chg="add del">
          <ac:chgData name="L C" userId="b2ab03cb3a061828" providerId="LiveId" clId="{761A4EA4-4267-44C0-B433-E888A8B4F9E8}" dt="2019-01-22T09:28:43.005" v="99" actId="26606"/>
          <ac:spMkLst>
            <pc:docMk/>
            <pc:sldMk cId="2442365654" sldId="256"/>
            <ac:spMk id="50" creationId="{052BD58B-6284-459E-9FF4-A97F3A569074}"/>
          </ac:spMkLst>
        </pc:spChg>
        <pc:spChg chg="add del">
          <ac:chgData name="L C" userId="b2ab03cb3a061828" providerId="LiveId" clId="{761A4EA4-4267-44C0-B433-E888A8B4F9E8}" dt="2019-01-23T07:00:41.397" v="5523" actId="26606"/>
          <ac:spMkLst>
            <pc:docMk/>
            <pc:sldMk cId="2442365654" sldId="256"/>
            <ac:spMk id="53" creationId="{4609862E-48F9-45AC-8D44-67A0268A7935}"/>
          </ac:spMkLst>
        </pc:spChg>
        <pc:spChg chg="add del">
          <ac:chgData name="L C" userId="b2ab03cb3a061828" providerId="LiveId" clId="{761A4EA4-4267-44C0-B433-E888A8B4F9E8}" dt="2019-01-23T07:00:41.397" v="5523" actId="26606"/>
          <ac:spMkLst>
            <pc:docMk/>
            <pc:sldMk cId="2442365654" sldId="256"/>
            <ac:spMk id="54" creationId="{2D5EEA8B-2D86-4D1D-96B3-6B8290303786}"/>
          </ac:spMkLst>
        </pc:spChg>
        <pc:spChg chg="add del">
          <ac:chgData name="L C" userId="b2ab03cb3a061828" providerId="LiveId" clId="{761A4EA4-4267-44C0-B433-E888A8B4F9E8}" dt="2019-01-23T07:00:49.789" v="5524" actId="26606"/>
          <ac:spMkLst>
            <pc:docMk/>
            <pc:sldMk cId="2442365654" sldId="256"/>
            <ac:spMk id="59" creationId="{4609862E-48F9-45AC-8D44-67A0268A7935}"/>
          </ac:spMkLst>
        </pc:spChg>
        <pc:spChg chg="add">
          <ac:chgData name="L C" userId="b2ab03cb3a061828" providerId="LiveId" clId="{761A4EA4-4267-44C0-B433-E888A8B4F9E8}" dt="2019-01-23T07:00:49.789" v="5524" actId="26606"/>
          <ac:spMkLst>
            <pc:docMk/>
            <pc:sldMk cId="2442365654" sldId="256"/>
            <ac:spMk id="71" creationId="{4609862E-48F9-45AC-8D44-67A0268A7935}"/>
          </ac:spMkLst>
        </pc:spChg>
        <pc:spChg chg="add">
          <ac:chgData name="L C" userId="b2ab03cb3a061828" providerId="LiveId" clId="{761A4EA4-4267-44C0-B433-E888A8B4F9E8}" dt="2019-01-23T07:00:49.789" v="5524" actId="26606"/>
          <ac:spMkLst>
            <pc:docMk/>
            <pc:sldMk cId="2442365654" sldId="256"/>
            <ac:spMk id="73" creationId="{2D5EEA8B-2D86-4D1D-96B3-6B8290303786}"/>
          </ac:spMkLst>
        </pc:spChg>
        <pc:grpChg chg="add del">
          <ac:chgData name="L C" userId="b2ab03cb3a061828" providerId="LiveId" clId="{761A4EA4-4267-44C0-B433-E888A8B4F9E8}" dt="2019-01-22T09:28:33.039" v="83" actId="26606"/>
          <ac:grpSpMkLst>
            <pc:docMk/>
            <pc:sldMk cId="2442365654" sldId="256"/>
            <ac:grpSpMk id="14" creationId="{AE589C21-CEDE-4D90-AC85-6E43B68D1316}"/>
          </ac:grpSpMkLst>
        </pc:grpChg>
        <pc:grpChg chg="add del">
          <ac:chgData name="L C" userId="b2ab03cb3a061828" providerId="LiveId" clId="{761A4EA4-4267-44C0-B433-E888A8B4F9E8}" dt="2019-01-22T09:28:34.633" v="89" actId="26606"/>
          <ac:grpSpMkLst>
            <pc:docMk/>
            <pc:sldMk cId="2442365654" sldId="256"/>
            <ac:grpSpMk id="30" creationId="{AE589C21-CEDE-4D90-AC85-6E43B68D1316}"/>
          </ac:grpSpMkLst>
        </pc:grpChg>
        <pc:grpChg chg="add del">
          <ac:chgData name="L C" userId="b2ab03cb3a061828" providerId="LiveId" clId="{761A4EA4-4267-44C0-B433-E888A8B4F9E8}" dt="2019-01-22T09:28:35.623" v="91" actId="26606"/>
          <ac:grpSpMkLst>
            <pc:docMk/>
            <pc:sldMk cId="2442365654" sldId="256"/>
            <ac:grpSpMk id="33" creationId="{C97986E7-0E3C-4F64-886E-935DDCB83AA7}"/>
          </ac:grpSpMkLst>
        </pc:grpChg>
        <pc:grpChg chg="add del">
          <ac:chgData name="L C" userId="b2ab03cb3a061828" providerId="LiveId" clId="{761A4EA4-4267-44C0-B433-E888A8B4F9E8}" dt="2019-01-22T09:28:37.023" v="93" actId="26606"/>
          <ac:grpSpMkLst>
            <pc:docMk/>
            <pc:sldMk cId="2442365654" sldId="256"/>
            <ac:grpSpMk id="40" creationId="{AE589C21-CEDE-4D90-AC85-6E43B68D1316}"/>
          </ac:grpSpMkLst>
        </pc:grpChg>
        <pc:grpChg chg="add del">
          <ac:chgData name="L C" userId="b2ab03cb3a061828" providerId="LiveId" clId="{761A4EA4-4267-44C0-B433-E888A8B4F9E8}" dt="2019-01-22T09:28:43.005" v="99" actId="26606"/>
          <ac:grpSpMkLst>
            <pc:docMk/>
            <pc:sldMk cId="2442365654" sldId="256"/>
            <ac:grpSpMk id="51" creationId="{AE589C21-CEDE-4D90-AC85-6E43B68D1316}"/>
          </ac:grpSpMkLst>
        </pc:grpChg>
        <pc:grpChg chg="add del">
          <ac:chgData name="L C" userId="b2ab03cb3a061828" providerId="LiveId" clId="{761A4EA4-4267-44C0-B433-E888A8B4F9E8}" dt="2019-01-23T07:00:49.789" v="5524" actId="26606"/>
          <ac:grpSpMkLst>
            <pc:docMk/>
            <pc:sldMk cId="2442365654" sldId="256"/>
            <ac:grpSpMk id="61" creationId="{C97986E7-0E3C-4F64-886E-935DDCB83AA7}"/>
          </ac:grpSpMkLst>
        </pc:grpChg>
      </pc:sldChg>
      <pc:sldChg chg="addSp delSp modSp add mod setBg">
        <pc:chgData name="L C" userId="b2ab03cb3a061828" providerId="LiveId" clId="{761A4EA4-4267-44C0-B433-E888A8B4F9E8}" dt="2019-01-23T07:01:27.468" v="5527" actId="26606"/>
        <pc:sldMkLst>
          <pc:docMk/>
          <pc:sldMk cId="43529013" sldId="257"/>
        </pc:sldMkLst>
        <pc:spChg chg="mod">
          <ac:chgData name="L C" userId="b2ab03cb3a061828" providerId="LiveId" clId="{761A4EA4-4267-44C0-B433-E888A8B4F9E8}" dt="2019-01-23T07:01:18.519" v="5526" actId="26606"/>
          <ac:spMkLst>
            <pc:docMk/>
            <pc:sldMk cId="43529013" sldId="257"/>
            <ac:spMk id="2" creationId="{237864A7-AB66-4AB7-BFBC-3B98159AFE93}"/>
          </ac:spMkLst>
        </pc:spChg>
        <pc:spChg chg="del mod">
          <ac:chgData name="L C" userId="b2ab03cb3a061828" providerId="LiveId" clId="{761A4EA4-4267-44C0-B433-E888A8B4F9E8}" dt="2019-01-23T07:01:18.519" v="5526" actId="26606"/>
          <ac:spMkLst>
            <pc:docMk/>
            <pc:sldMk cId="43529013" sldId="257"/>
            <ac:spMk id="3" creationId="{AEDEB5A4-5C4E-431F-A3E2-9E9702F5FEA5}"/>
          </ac:spMkLst>
        </pc:spChg>
        <pc:graphicFrameChg chg="add mod modGraphic">
          <ac:chgData name="L C" userId="b2ab03cb3a061828" providerId="LiveId" clId="{761A4EA4-4267-44C0-B433-E888A8B4F9E8}" dt="2019-01-23T07:01:27.468" v="5527" actId="26606"/>
          <ac:graphicFrameMkLst>
            <pc:docMk/>
            <pc:sldMk cId="43529013" sldId="257"/>
            <ac:graphicFrameMk id="5" creationId="{42CBBC8F-942B-4824-A93C-AACA05A6EFB2}"/>
          </ac:graphicFrameMkLst>
        </pc:graphicFrameChg>
      </pc:sldChg>
      <pc:sldChg chg="addSp modSp add mod setBg">
        <pc:chgData name="L C" userId="b2ab03cb3a061828" providerId="LiveId" clId="{761A4EA4-4267-44C0-B433-E888A8B4F9E8}" dt="2019-01-23T07:02:28.189" v="5537"/>
        <pc:sldMkLst>
          <pc:docMk/>
          <pc:sldMk cId="3090161967" sldId="258"/>
        </pc:sldMkLst>
        <pc:spChg chg="mod">
          <ac:chgData name="L C" userId="b2ab03cb3a061828" providerId="LiveId" clId="{761A4EA4-4267-44C0-B433-E888A8B4F9E8}" dt="2019-01-23T07:02:28.189" v="5537"/>
          <ac:spMkLst>
            <pc:docMk/>
            <pc:sldMk cId="3090161967" sldId="258"/>
            <ac:spMk id="2" creationId="{D44C1241-4DB1-47FE-BF12-83E974BEBA8B}"/>
          </ac:spMkLst>
        </pc:spChg>
        <pc:spChg chg="mod">
          <ac:chgData name="L C" userId="b2ab03cb3a061828" providerId="LiveId" clId="{761A4EA4-4267-44C0-B433-E888A8B4F9E8}" dt="2019-01-23T07:02:14.347" v="5529" actId="26606"/>
          <ac:spMkLst>
            <pc:docMk/>
            <pc:sldMk cId="3090161967" sldId="258"/>
            <ac:spMk id="3" creationId="{71ADE3D5-1122-491C-858F-4BD431EC1E3E}"/>
          </ac:spMkLst>
        </pc:spChg>
        <pc:spChg chg="add">
          <ac:chgData name="L C" userId="b2ab03cb3a061828" providerId="LiveId" clId="{761A4EA4-4267-44C0-B433-E888A8B4F9E8}" dt="2019-01-23T07:02:14.347" v="5529" actId="26606"/>
          <ac:spMkLst>
            <pc:docMk/>
            <pc:sldMk cId="3090161967" sldId="258"/>
            <ac:spMk id="8" creationId="{7509B08A-C1EC-478C-86AF-60ADE06D9BBB}"/>
          </ac:spMkLst>
        </pc:spChg>
        <pc:spChg chg="add">
          <ac:chgData name="L C" userId="b2ab03cb3a061828" providerId="LiveId" clId="{761A4EA4-4267-44C0-B433-E888A8B4F9E8}" dt="2019-01-23T07:02:14.347" v="5529" actId="26606"/>
          <ac:spMkLst>
            <pc:docMk/>
            <pc:sldMk cId="3090161967" sldId="258"/>
            <ac:spMk id="10" creationId="{221CC330-4259-4C32-BF8B-5FE13FFABB3A}"/>
          </ac:spMkLst>
        </pc:spChg>
      </pc:sldChg>
      <pc:sldChg chg="addSp modSp add mod setBg">
        <pc:chgData name="L C" userId="b2ab03cb3a061828" providerId="LiveId" clId="{761A4EA4-4267-44C0-B433-E888A8B4F9E8}" dt="2019-01-23T07:01:44.252" v="5528" actId="26606"/>
        <pc:sldMkLst>
          <pc:docMk/>
          <pc:sldMk cId="2777469846" sldId="259"/>
        </pc:sldMkLst>
        <pc:spChg chg="mod">
          <ac:chgData name="L C" userId="b2ab03cb3a061828" providerId="LiveId" clId="{761A4EA4-4267-44C0-B433-E888A8B4F9E8}" dt="2019-01-23T07:01:44.252" v="5528" actId="26606"/>
          <ac:spMkLst>
            <pc:docMk/>
            <pc:sldMk cId="2777469846" sldId="259"/>
            <ac:spMk id="2" creationId="{7BDCC42B-CBE7-4EE9-82CF-7B195F762C95}"/>
          </ac:spMkLst>
        </pc:spChg>
        <pc:spChg chg="mod">
          <ac:chgData name="L C" userId="b2ab03cb3a061828" providerId="LiveId" clId="{761A4EA4-4267-44C0-B433-E888A8B4F9E8}" dt="2019-01-23T07:01:44.252" v="5528" actId="26606"/>
          <ac:spMkLst>
            <pc:docMk/>
            <pc:sldMk cId="2777469846" sldId="259"/>
            <ac:spMk id="3" creationId="{9464E7DB-6DD6-4B43-AFC6-6E5EC2CED1BD}"/>
          </ac:spMkLst>
        </pc:spChg>
        <pc:spChg chg="add">
          <ac:chgData name="L C" userId="b2ab03cb3a061828" providerId="LiveId" clId="{761A4EA4-4267-44C0-B433-E888A8B4F9E8}" dt="2019-01-23T07:01:44.252" v="5528" actId="26606"/>
          <ac:spMkLst>
            <pc:docMk/>
            <pc:sldMk cId="2777469846" sldId="259"/>
            <ac:spMk id="18" creationId="{4609862E-48F9-45AC-8D44-67A0268A7935}"/>
          </ac:spMkLst>
        </pc:spChg>
        <pc:spChg chg="add">
          <ac:chgData name="L C" userId="b2ab03cb3a061828" providerId="LiveId" clId="{761A4EA4-4267-44C0-B433-E888A8B4F9E8}" dt="2019-01-23T07:01:44.252" v="5528" actId="26606"/>
          <ac:spMkLst>
            <pc:docMk/>
            <pc:sldMk cId="2777469846" sldId="259"/>
            <ac:spMk id="20" creationId="{2D5EEA8B-2D86-4D1D-96B3-6B8290303786}"/>
          </ac:spMkLst>
        </pc:spChg>
        <pc:cxnChg chg="add">
          <ac:chgData name="L C" userId="b2ab03cb3a061828" providerId="LiveId" clId="{761A4EA4-4267-44C0-B433-E888A8B4F9E8}" dt="2019-01-23T07:01:44.252" v="5528" actId="26606"/>
          <ac:cxnSpMkLst>
            <pc:docMk/>
            <pc:sldMk cId="2777469846" sldId="259"/>
            <ac:cxnSpMk id="8" creationId="{FEB90296-CFE0-401D-9CA3-32966EC4F01D}"/>
          </ac:cxnSpMkLst>
        </pc:cxnChg>
        <pc:cxnChg chg="add">
          <ac:chgData name="L C" userId="b2ab03cb3a061828" providerId="LiveId" clId="{761A4EA4-4267-44C0-B433-E888A8B4F9E8}" dt="2019-01-23T07:01:44.252" v="5528" actId="26606"/>
          <ac:cxnSpMkLst>
            <pc:docMk/>
            <pc:sldMk cId="2777469846" sldId="259"/>
            <ac:cxnSpMk id="10" creationId="{08C9B4EE-7611-4ED9-B356-7BDD377C39B0}"/>
          </ac:cxnSpMkLst>
        </pc:cxnChg>
        <pc:cxnChg chg="add">
          <ac:chgData name="L C" userId="b2ab03cb3a061828" providerId="LiveId" clId="{761A4EA4-4267-44C0-B433-E888A8B4F9E8}" dt="2019-01-23T07:01:44.252" v="5528" actId="26606"/>
          <ac:cxnSpMkLst>
            <pc:docMk/>
            <pc:sldMk cId="2777469846" sldId="259"/>
            <ac:cxnSpMk id="12" creationId="{4A4F266A-F2F7-47CD-8BBC-E3777E982FD2}"/>
          </ac:cxnSpMkLst>
        </pc:cxnChg>
        <pc:cxnChg chg="add">
          <ac:chgData name="L C" userId="b2ab03cb3a061828" providerId="LiveId" clId="{761A4EA4-4267-44C0-B433-E888A8B4F9E8}" dt="2019-01-23T07:01:44.252" v="5528" actId="26606"/>
          <ac:cxnSpMkLst>
            <pc:docMk/>
            <pc:sldMk cId="2777469846" sldId="259"/>
            <ac:cxnSpMk id="14" creationId="{20D69C80-8919-4A32-B897-F2A21F940574}"/>
          </ac:cxnSpMkLst>
        </pc:cxnChg>
        <pc:cxnChg chg="add">
          <ac:chgData name="L C" userId="b2ab03cb3a061828" providerId="LiveId" clId="{761A4EA4-4267-44C0-B433-E888A8B4F9E8}" dt="2019-01-23T07:01:44.252" v="5528" actId="26606"/>
          <ac:cxnSpMkLst>
            <pc:docMk/>
            <pc:sldMk cId="2777469846" sldId="259"/>
            <ac:cxnSpMk id="16" creationId="{F427B072-CC5B-481B-9719-8CD4C54444BE}"/>
          </ac:cxnSpMkLst>
        </pc:cxnChg>
      </pc:sldChg>
      <pc:sldChg chg="addSp delSp modSp add mod setBg">
        <pc:chgData name="L C" userId="b2ab03cb3a061828" providerId="LiveId" clId="{761A4EA4-4267-44C0-B433-E888A8B4F9E8}" dt="2019-01-23T07:08:17.466" v="5542" actId="26606"/>
        <pc:sldMkLst>
          <pc:docMk/>
          <pc:sldMk cId="1152469111" sldId="260"/>
        </pc:sldMkLst>
        <pc:spChg chg="mod">
          <ac:chgData name="L C" userId="b2ab03cb3a061828" providerId="LiveId" clId="{761A4EA4-4267-44C0-B433-E888A8B4F9E8}" dt="2019-01-23T07:08:17.466" v="5542" actId="26606"/>
          <ac:spMkLst>
            <pc:docMk/>
            <pc:sldMk cId="1152469111" sldId="260"/>
            <ac:spMk id="2" creationId="{268C5729-48D5-408E-BD63-A31F1A534E90}"/>
          </ac:spMkLst>
        </pc:spChg>
        <pc:spChg chg="del">
          <ac:chgData name="L C" userId="b2ab03cb3a061828" providerId="LiveId" clId="{761A4EA4-4267-44C0-B433-E888A8B4F9E8}" dt="2019-01-22T09:37:06.985" v="1009"/>
          <ac:spMkLst>
            <pc:docMk/>
            <pc:sldMk cId="1152469111" sldId="260"/>
            <ac:spMk id="3" creationId="{ACC89584-89FF-4FB9-882D-090208D47FC1}"/>
          </ac:spMkLst>
        </pc:spChg>
        <pc:spChg chg="add del">
          <ac:chgData name="L C" userId="b2ab03cb3a061828" providerId="LiveId" clId="{761A4EA4-4267-44C0-B433-E888A8B4F9E8}" dt="2019-01-23T07:08:17.453" v="5541" actId="26606"/>
          <ac:spMkLst>
            <pc:docMk/>
            <pc:sldMk cId="1152469111" sldId="260"/>
            <ac:spMk id="20" creationId="{E49B76A8-D4D2-428D-84FA-657EEA587ED8}"/>
          </ac:spMkLst>
        </pc:spChg>
        <pc:spChg chg="add del">
          <ac:chgData name="L C" userId="b2ab03cb3a061828" providerId="LiveId" clId="{761A4EA4-4267-44C0-B433-E888A8B4F9E8}" dt="2019-01-23T07:08:17.453" v="5541" actId="26606"/>
          <ac:spMkLst>
            <pc:docMk/>
            <pc:sldMk cId="1152469111" sldId="260"/>
            <ac:spMk id="29" creationId="{15A54023-E435-4098-A370-AE54A007EB91}"/>
          </ac:spMkLst>
        </pc:spChg>
        <pc:spChg chg="add">
          <ac:chgData name="L C" userId="b2ab03cb3a061828" providerId="LiveId" clId="{761A4EA4-4267-44C0-B433-E888A8B4F9E8}" dt="2019-01-23T07:08:17.466" v="5542" actId="26606"/>
          <ac:spMkLst>
            <pc:docMk/>
            <pc:sldMk cId="1152469111" sldId="260"/>
            <ac:spMk id="36" creationId="{0BE1027C-ABCB-4C82-91A2-F67B9A5A65A6}"/>
          </ac:spMkLst>
        </pc:spChg>
        <pc:spChg chg="add">
          <ac:chgData name="L C" userId="b2ab03cb3a061828" providerId="LiveId" clId="{761A4EA4-4267-44C0-B433-E888A8B4F9E8}" dt="2019-01-23T07:08:17.466" v="5542" actId="26606"/>
          <ac:spMkLst>
            <pc:docMk/>
            <pc:sldMk cId="1152469111" sldId="260"/>
            <ac:spMk id="38" creationId="{FDAF26D5-7469-49F5-902D-571FA58A7EEE}"/>
          </ac:spMkLst>
        </pc:spChg>
        <pc:grpChg chg="add del">
          <ac:chgData name="L C" userId="b2ab03cb3a061828" providerId="LiveId" clId="{761A4EA4-4267-44C0-B433-E888A8B4F9E8}" dt="2019-01-23T07:08:17.453" v="5541" actId="26606"/>
          <ac:grpSpMkLst>
            <pc:docMk/>
            <pc:sldMk cId="1152469111" sldId="260"/>
            <ac:grpSpMk id="22" creationId="{8D463EDB-0644-4F84-9901-D2434D550912}"/>
          </ac:grpSpMkLst>
        </pc:grpChg>
        <pc:grpChg chg="add">
          <ac:chgData name="L C" userId="b2ab03cb3a061828" providerId="LiveId" clId="{761A4EA4-4267-44C0-B433-E888A8B4F9E8}" dt="2019-01-23T07:08:17.466" v="5542" actId="26606"/>
          <ac:grpSpMkLst>
            <pc:docMk/>
            <pc:sldMk cId="1152469111" sldId="260"/>
            <ac:grpSpMk id="37" creationId="{0CC57C46-4659-4AF2-9180-2DEED214CDD7}"/>
          </ac:grpSpMkLst>
        </pc:grpChg>
        <pc:picChg chg="add mod">
          <ac:chgData name="L C" userId="b2ab03cb3a061828" providerId="LiveId" clId="{761A4EA4-4267-44C0-B433-E888A8B4F9E8}" dt="2019-01-23T07:08:17.466" v="5542" actId="26606"/>
          <ac:picMkLst>
            <pc:docMk/>
            <pc:sldMk cId="1152469111" sldId="260"/>
            <ac:picMk id="4" creationId="{CA2D70FF-5021-4BD9-9511-5954DB2957CE}"/>
          </ac:picMkLst>
        </pc:picChg>
        <pc:picChg chg="add mod">
          <ac:chgData name="L C" userId="b2ab03cb3a061828" providerId="LiveId" clId="{761A4EA4-4267-44C0-B433-E888A8B4F9E8}" dt="2019-01-23T07:08:17.466" v="5542" actId="26606"/>
          <ac:picMkLst>
            <pc:docMk/>
            <pc:sldMk cId="1152469111" sldId="260"/>
            <ac:picMk id="5" creationId="{166292D1-31A3-4004-82E5-9C2A7DEB1F41}"/>
          </ac:picMkLst>
        </pc:picChg>
        <pc:cxnChg chg="add del">
          <ac:chgData name="L C" userId="b2ab03cb3a061828" providerId="LiveId" clId="{761A4EA4-4267-44C0-B433-E888A8B4F9E8}" dt="2019-01-23T07:08:17.453" v="5541" actId="26606"/>
          <ac:cxnSpMkLst>
            <pc:docMk/>
            <pc:sldMk cId="1152469111" sldId="260"/>
            <ac:cxnSpMk id="10" creationId="{8C152077-984A-4612-B0E1-251C62EB1528}"/>
          </ac:cxnSpMkLst>
        </pc:cxnChg>
        <pc:cxnChg chg="add del">
          <ac:chgData name="L C" userId="b2ab03cb3a061828" providerId="LiveId" clId="{761A4EA4-4267-44C0-B433-E888A8B4F9E8}" dt="2019-01-23T07:08:17.453" v="5541" actId="26606"/>
          <ac:cxnSpMkLst>
            <pc:docMk/>
            <pc:sldMk cId="1152469111" sldId="260"/>
            <ac:cxnSpMk id="12" creationId="{C05450BA-2A87-4847-A5A0-E7D960557220}"/>
          </ac:cxnSpMkLst>
        </pc:cxnChg>
        <pc:cxnChg chg="add del">
          <ac:chgData name="L C" userId="b2ab03cb3a061828" providerId="LiveId" clId="{761A4EA4-4267-44C0-B433-E888A8B4F9E8}" dt="2019-01-23T07:08:17.453" v="5541" actId="26606"/>
          <ac:cxnSpMkLst>
            <pc:docMk/>
            <pc:sldMk cId="1152469111" sldId="260"/>
            <ac:cxnSpMk id="14" creationId="{A16F9ADA-A824-456A-9728-D5BFFE04D3A2}"/>
          </ac:cxnSpMkLst>
        </pc:cxnChg>
        <pc:cxnChg chg="add del">
          <ac:chgData name="L C" userId="b2ab03cb3a061828" providerId="LiveId" clId="{761A4EA4-4267-44C0-B433-E888A8B4F9E8}" dt="2019-01-23T07:08:17.453" v="5541" actId="26606"/>
          <ac:cxnSpMkLst>
            <pc:docMk/>
            <pc:sldMk cId="1152469111" sldId="260"/>
            <ac:cxnSpMk id="16" creationId="{63034157-938C-45F5-8DCA-208D22E5BBE4}"/>
          </ac:cxnSpMkLst>
        </pc:cxnChg>
        <pc:cxnChg chg="add del">
          <ac:chgData name="L C" userId="b2ab03cb3a061828" providerId="LiveId" clId="{761A4EA4-4267-44C0-B433-E888A8B4F9E8}" dt="2019-01-23T07:08:17.453" v="5541" actId="26606"/>
          <ac:cxnSpMkLst>
            <pc:docMk/>
            <pc:sldMk cId="1152469111" sldId="260"/>
            <ac:cxnSpMk id="18" creationId="{2369327A-A6C5-4293-80D1-DECEBA3F5FF0}"/>
          </ac:cxnSpMkLst>
        </pc:cxnChg>
        <pc:cxnChg chg="add">
          <ac:chgData name="L C" userId="b2ab03cb3a061828" providerId="LiveId" clId="{761A4EA4-4267-44C0-B433-E888A8B4F9E8}" dt="2019-01-23T07:08:17.466" v="5542" actId="26606"/>
          <ac:cxnSpMkLst>
            <pc:docMk/>
            <pc:sldMk cId="1152469111" sldId="260"/>
            <ac:cxnSpMk id="31" creationId="{DD6CFB6C-6ECB-4250-B68E-01966297A513}"/>
          </ac:cxnSpMkLst>
        </pc:cxnChg>
        <pc:cxnChg chg="add">
          <ac:chgData name="L C" userId="b2ab03cb3a061828" providerId="LiveId" clId="{761A4EA4-4267-44C0-B433-E888A8B4F9E8}" dt="2019-01-23T07:08:17.466" v="5542" actId="26606"/>
          <ac:cxnSpMkLst>
            <pc:docMk/>
            <pc:sldMk cId="1152469111" sldId="260"/>
            <ac:cxnSpMk id="32" creationId="{B8359141-C085-46E4-B4EC-42F9599BA7D2}"/>
          </ac:cxnSpMkLst>
        </pc:cxnChg>
        <pc:cxnChg chg="add">
          <ac:chgData name="L C" userId="b2ab03cb3a061828" providerId="LiveId" clId="{761A4EA4-4267-44C0-B433-E888A8B4F9E8}" dt="2019-01-23T07:08:17.466" v="5542" actId="26606"/>
          <ac:cxnSpMkLst>
            <pc:docMk/>
            <pc:sldMk cId="1152469111" sldId="260"/>
            <ac:cxnSpMk id="33" creationId="{FA903156-0F0C-44A5-9019-0CAF51EB494A}"/>
          </ac:cxnSpMkLst>
        </pc:cxnChg>
        <pc:cxnChg chg="add">
          <ac:chgData name="L C" userId="b2ab03cb3a061828" providerId="LiveId" clId="{761A4EA4-4267-44C0-B433-E888A8B4F9E8}" dt="2019-01-23T07:08:17.466" v="5542" actId="26606"/>
          <ac:cxnSpMkLst>
            <pc:docMk/>
            <pc:sldMk cId="1152469111" sldId="260"/>
            <ac:cxnSpMk id="34" creationId="{66E5E851-3725-463F-9451-2FFEF5D3E089}"/>
          </ac:cxnSpMkLst>
        </pc:cxnChg>
        <pc:cxnChg chg="add">
          <ac:chgData name="L C" userId="b2ab03cb3a061828" providerId="LiveId" clId="{761A4EA4-4267-44C0-B433-E888A8B4F9E8}" dt="2019-01-23T07:08:17.466" v="5542" actId="26606"/>
          <ac:cxnSpMkLst>
            <pc:docMk/>
            <pc:sldMk cId="1152469111" sldId="260"/>
            <ac:cxnSpMk id="35" creationId="{94209D59-6810-40C2-B8D6-6DACF8A06143}"/>
          </ac:cxnSpMkLst>
        </pc:cxnChg>
      </pc:sldChg>
      <pc:sldChg chg="modSp add">
        <pc:chgData name="L C" userId="b2ab03cb3a061828" providerId="LiveId" clId="{761A4EA4-4267-44C0-B433-E888A8B4F9E8}" dt="2019-01-22T09:38:34.491" v="1165"/>
        <pc:sldMkLst>
          <pc:docMk/>
          <pc:sldMk cId="1727012383" sldId="261"/>
        </pc:sldMkLst>
        <pc:spChg chg="mod">
          <ac:chgData name="L C" userId="b2ab03cb3a061828" providerId="LiveId" clId="{761A4EA4-4267-44C0-B433-E888A8B4F9E8}" dt="2019-01-22T09:38:16.921" v="1065"/>
          <ac:spMkLst>
            <pc:docMk/>
            <pc:sldMk cId="1727012383" sldId="261"/>
            <ac:spMk id="2" creationId="{69528265-102F-4338-9908-1CF8571F3A54}"/>
          </ac:spMkLst>
        </pc:spChg>
        <pc:spChg chg="mod">
          <ac:chgData name="L C" userId="b2ab03cb3a061828" providerId="LiveId" clId="{761A4EA4-4267-44C0-B433-E888A8B4F9E8}" dt="2019-01-22T09:38:34.491" v="1165"/>
          <ac:spMkLst>
            <pc:docMk/>
            <pc:sldMk cId="1727012383" sldId="261"/>
            <ac:spMk id="3" creationId="{6C95C72E-CAF5-4186-A4EC-BBEFE3FB5B43}"/>
          </ac:spMkLst>
        </pc:spChg>
      </pc:sldChg>
      <pc:sldChg chg="addSp delSp modSp add mod setBg">
        <pc:chgData name="L C" userId="b2ab03cb3a061828" providerId="LiveId" clId="{761A4EA4-4267-44C0-B433-E888A8B4F9E8}" dt="2019-01-23T07:12:07.798" v="5631"/>
        <pc:sldMkLst>
          <pc:docMk/>
          <pc:sldMk cId="4202038803" sldId="262"/>
        </pc:sldMkLst>
        <pc:spChg chg="mod">
          <ac:chgData name="L C" userId="b2ab03cb3a061828" providerId="LiveId" clId="{761A4EA4-4267-44C0-B433-E888A8B4F9E8}" dt="2019-01-23T07:07:18.482" v="5539" actId="26606"/>
          <ac:spMkLst>
            <pc:docMk/>
            <pc:sldMk cId="4202038803" sldId="262"/>
            <ac:spMk id="2" creationId="{F6ADED7A-3BC6-405C-BED8-83821969A4AA}"/>
          </ac:spMkLst>
        </pc:spChg>
        <pc:spChg chg="mod">
          <ac:chgData name="L C" userId="b2ab03cb3a061828" providerId="LiveId" clId="{761A4EA4-4267-44C0-B433-E888A8B4F9E8}" dt="2019-01-23T07:12:07.798" v="5631"/>
          <ac:spMkLst>
            <pc:docMk/>
            <pc:sldMk cId="4202038803" sldId="262"/>
            <ac:spMk id="3" creationId="{B2AF6521-7301-4189-B2A6-79862F5295E3}"/>
          </ac:spMkLst>
        </pc:spChg>
        <pc:spChg chg="add del">
          <ac:chgData name="L C" userId="b2ab03cb3a061828" providerId="LiveId" clId="{761A4EA4-4267-44C0-B433-E888A8B4F9E8}" dt="2019-01-23T07:07:18.482" v="5539" actId="26606"/>
          <ac:spMkLst>
            <pc:docMk/>
            <pc:sldMk cId="4202038803" sldId="262"/>
            <ac:spMk id="8" creationId="{781BBDC9-2DC6-4959-AC3D-49A5DCB05DA7}"/>
          </ac:spMkLst>
        </pc:spChg>
        <pc:spChg chg="add del">
          <ac:chgData name="L C" userId="b2ab03cb3a061828" providerId="LiveId" clId="{761A4EA4-4267-44C0-B433-E888A8B4F9E8}" dt="2019-01-23T07:07:18.482" v="5539" actId="26606"/>
          <ac:spMkLst>
            <pc:docMk/>
            <pc:sldMk cId="4202038803" sldId="262"/>
            <ac:spMk id="10" creationId="{4B74BB55-8517-4CFE-9389-81D0E6F81F00}"/>
          </ac:spMkLst>
        </pc:spChg>
        <pc:spChg chg="add del">
          <ac:chgData name="L C" userId="b2ab03cb3a061828" providerId="LiveId" clId="{761A4EA4-4267-44C0-B433-E888A8B4F9E8}" dt="2019-01-23T07:07:18.482" v="5539" actId="26606"/>
          <ac:spMkLst>
            <pc:docMk/>
            <pc:sldMk cId="4202038803" sldId="262"/>
            <ac:spMk id="19" creationId="{08452CCF-4A27-488A-AAF4-424933CFC925}"/>
          </ac:spMkLst>
        </pc:spChg>
        <pc:grpChg chg="add del">
          <ac:chgData name="L C" userId="b2ab03cb3a061828" providerId="LiveId" clId="{761A4EA4-4267-44C0-B433-E888A8B4F9E8}" dt="2019-01-23T07:07:18.482" v="5539" actId="26606"/>
          <ac:grpSpMkLst>
            <pc:docMk/>
            <pc:sldMk cId="4202038803" sldId="262"/>
            <ac:grpSpMk id="12" creationId="{A3F7C935-E41E-4E8D-91DF-D3BAB9521DF0}"/>
          </ac:grpSpMkLst>
        </pc:grpChg>
      </pc:sldChg>
      <pc:sldChg chg="addSp delSp modSp add mod setBg setClrOvrMap">
        <pc:chgData name="L C" userId="b2ab03cb3a061828" providerId="LiveId" clId="{761A4EA4-4267-44C0-B433-E888A8B4F9E8}" dt="2019-01-23T06:50:58.696" v="5255" actId="26606"/>
        <pc:sldMkLst>
          <pc:docMk/>
          <pc:sldMk cId="1099088284" sldId="263"/>
        </pc:sldMkLst>
        <pc:spChg chg="mod">
          <ac:chgData name="L C" userId="b2ab03cb3a061828" providerId="LiveId" clId="{761A4EA4-4267-44C0-B433-E888A8B4F9E8}" dt="2019-01-23T06:50:58.696" v="5255" actId="26606"/>
          <ac:spMkLst>
            <pc:docMk/>
            <pc:sldMk cId="1099088284" sldId="263"/>
            <ac:spMk id="2" creationId="{F0C16820-411E-45C9-A3A3-1BE29858469B}"/>
          </ac:spMkLst>
        </pc:spChg>
        <pc:spChg chg="del">
          <ac:chgData name="L C" userId="b2ab03cb3a061828" providerId="LiveId" clId="{761A4EA4-4267-44C0-B433-E888A8B4F9E8}" dt="2019-01-23T06:50:58.696" v="5255" actId="26606"/>
          <ac:spMkLst>
            <pc:docMk/>
            <pc:sldMk cId="1099088284" sldId="263"/>
            <ac:spMk id="3" creationId="{0C851B1C-24DC-49CB-927E-6B0B8FD88A62}"/>
          </ac:spMkLst>
        </pc:spChg>
        <pc:spChg chg="add">
          <ac:chgData name="L C" userId="b2ab03cb3a061828" providerId="LiveId" clId="{761A4EA4-4267-44C0-B433-E888A8B4F9E8}" dt="2019-01-23T06:50:58.696" v="5255" actId="26606"/>
          <ac:spMkLst>
            <pc:docMk/>
            <pc:sldMk cId="1099088284" sldId="263"/>
            <ac:spMk id="18" creationId="{7E134C76-7FB4-4BB7-9322-DD8A4B179ACD}"/>
          </ac:spMkLst>
        </pc:spChg>
        <pc:spChg chg="add">
          <ac:chgData name="L C" userId="b2ab03cb3a061828" providerId="LiveId" clId="{761A4EA4-4267-44C0-B433-E888A8B4F9E8}" dt="2019-01-23T06:50:58.696" v="5255" actId="26606"/>
          <ac:spMkLst>
            <pc:docMk/>
            <pc:sldMk cId="1099088284" sldId="263"/>
            <ac:spMk id="20" creationId="{C0C57804-4F33-4D85-AA3E-DA0F214BBD91}"/>
          </ac:spMkLst>
        </pc:spChg>
        <pc:cxnChg chg="add">
          <ac:chgData name="L C" userId="b2ab03cb3a061828" providerId="LiveId" clId="{761A4EA4-4267-44C0-B433-E888A8B4F9E8}" dt="2019-01-23T06:50:58.696" v="5255" actId="26606"/>
          <ac:cxnSpMkLst>
            <pc:docMk/>
            <pc:sldMk cId="1099088284" sldId="263"/>
            <ac:cxnSpMk id="8" creationId="{FEB90296-CFE0-401D-9CA3-32966EC4F01D}"/>
          </ac:cxnSpMkLst>
        </pc:cxnChg>
        <pc:cxnChg chg="add">
          <ac:chgData name="L C" userId="b2ab03cb3a061828" providerId="LiveId" clId="{761A4EA4-4267-44C0-B433-E888A8B4F9E8}" dt="2019-01-23T06:50:58.696" v="5255" actId="26606"/>
          <ac:cxnSpMkLst>
            <pc:docMk/>
            <pc:sldMk cId="1099088284" sldId="263"/>
            <ac:cxnSpMk id="10" creationId="{08C9B4EE-7611-4ED9-B356-7BDD377C39B0}"/>
          </ac:cxnSpMkLst>
        </pc:cxnChg>
        <pc:cxnChg chg="add">
          <ac:chgData name="L C" userId="b2ab03cb3a061828" providerId="LiveId" clId="{761A4EA4-4267-44C0-B433-E888A8B4F9E8}" dt="2019-01-23T06:50:58.696" v="5255" actId="26606"/>
          <ac:cxnSpMkLst>
            <pc:docMk/>
            <pc:sldMk cId="1099088284" sldId="263"/>
            <ac:cxnSpMk id="12" creationId="{4A4F266A-F2F7-47CD-8BBC-E3777E982FD2}"/>
          </ac:cxnSpMkLst>
        </pc:cxnChg>
        <pc:cxnChg chg="add">
          <ac:chgData name="L C" userId="b2ab03cb3a061828" providerId="LiveId" clId="{761A4EA4-4267-44C0-B433-E888A8B4F9E8}" dt="2019-01-23T06:50:58.696" v="5255" actId="26606"/>
          <ac:cxnSpMkLst>
            <pc:docMk/>
            <pc:sldMk cId="1099088284" sldId="263"/>
            <ac:cxnSpMk id="14" creationId="{20D69C80-8919-4A32-B897-F2A21F940574}"/>
          </ac:cxnSpMkLst>
        </pc:cxnChg>
        <pc:cxnChg chg="add">
          <ac:chgData name="L C" userId="b2ab03cb3a061828" providerId="LiveId" clId="{761A4EA4-4267-44C0-B433-E888A8B4F9E8}" dt="2019-01-23T06:50:58.696" v="5255" actId="26606"/>
          <ac:cxnSpMkLst>
            <pc:docMk/>
            <pc:sldMk cId="1099088284" sldId="263"/>
            <ac:cxnSpMk id="16" creationId="{F427B072-CC5B-481B-9719-8CD4C54444BE}"/>
          </ac:cxnSpMkLst>
        </pc:cxnChg>
      </pc:sldChg>
      <pc:sldChg chg="modSp add del">
        <pc:chgData name="L C" userId="b2ab03cb3a061828" providerId="LiveId" clId="{761A4EA4-4267-44C0-B433-E888A8B4F9E8}" dt="2019-01-23T06:50:17.490" v="5254" actId="2696"/>
        <pc:sldMkLst>
          <pc:docMk/>
          <pc:sldMk cId="3072458110" sldId="264"/>
        </pc:sldMkLst>
        <pc:spChg chg="mod">
          <ac:chgData name="L C" userId="b2ab03cb3a061828" providerId="LiveId" clId="{761A4EA4-4267-44C0-B433-E888A8B4F9E8}" dt="2019-01-23T06:50:10.958" v="5253"/>
          <ac:spMkLst>
            <pc:docMk/>
            <pc:sldMk cId="3072458110" sldId="264"/>
            <ac:spMk id="2" creationId="{4C808194-0071-45CC-83DD-6CFA0F0E9461}"/>
          </ac:spMkLst>
        </pc:spChg>
        <pc:spChg chg="mod">
          <ac:chgData name="L C" userId="b2ab03cb3a061828" providerId="LiveId" clId="{761A4EA4-4267-44C0-B433-E888A8B4F9E8}" dt="2019-01-22T09:44:55.871" v="1412"/>
          <ac:spMkLst>
            <pc:docMk/>
            <pc:sldMk cId="3072458110" sldId="264"/>
            <ac:spMk id="3" creationId="{E2BE8C4A-8D67-4DD7-9308-932D180AA54E}"/>
          </ac:spMkLst>
        </pc:spChg>
      </pc:sldChg>
      <pc:sldChg chg="modSp add">
        <pc:chgData name="L C" userId="b2ab03cb3a061828" providerId="LiveId" clId="{761A4EA4-4267-44C0-B433-E888A8B4F9E8}" dt="2019-01-23T07:15:41.439" v="5772" actId="20577"/>
        <pc:sldMkLst>
          <pc:docMk/>
          <pc:sldMk cId="3281038497" sldId="265"/>
        </pc:sldMkLst>
        <pc:spChg chg="mod">
          <ac:chgData name="L C" userId="b2ab03cb3a061828" providerId="LiveId" clId="{761A4EA4-4267-44C0-B433-E888A8B4F9E8}" dt="2019-01-23T02:26:56.767" v="1720"/>
          <ac:spMkLst>
            <pc:docMk/>
            <pc:sldMk cId="3281038497" sldId="265"/>
            <ac:spMk id="2" creationId="{8AB40D95-B5E6-4974-9EB0-9CBDE56A85F9}"/>
          </ac:spMkLst>
        </pc:spChg>
        <pc:spChg chg="mod">
          <ac:chgData name="L C" userId="b2ab03cb3a061828" providerId="LiveId" clId="{761A4EA4-4267-44C0-B433-E888A8B4F9E8}" dt="2019-01-23T07:15:41.439" v="5772" actId="20577"/>
          <ac:spMkLst>
            <pc:docMk/>
            <pc:sldMk cId="3281038497" sldId="265"/>
            <ac:spMk id="3" creationId="{6EAF15EA-FDF9-4BC8-8568-B0F36E2488D6}"/>
          </ac:spMkLst>
        </pc:spChg>
      </pc:sldChg>
      <pc:sldChg chg="modSp add ord">
        <pc:chgData name="L C" userId="b2ab03cb3a061828" providerId="LiveId" clId="{761A4EA4-4267-44C0-B433-E888A8B4F9E8}" dt="2019-01-23T06:56:44.114" v="5281"/>
        <pc:sldMkLst>
          <pc:docMk/>
          <pc:sldMk cId="841149579" sldId="266"/>
        </pc:sldMkLst>
        <pc:spChg chg="mod">
          <ac:chgData name="L C" userId="b2ab03cb3a061828" providerId="LiveId" clId="{761A4EA4-4267-44C0-B433-E888A8B4F9E8}" dt="2019-01-23T02:44:00.442" v="2471"/>
          <ac:spMkLst>
            <pc:docMk/>
            <pc:sldMk cId="841149579" sldId="266"/>
            <ac:spMk id="2" creationId="{B3A0E9D4-EF6E-4299-9C10-8573731F50ED}"/>
          </ac:spMkLst>
        </pc:spChg>
        <pc:spChg chg="mod">
          <ac:chgData name="L C" userId="b2ab03cb3a061828" providerId="LiveId" clId="{761A4EA4-4267-44C0-B433-E888A8B4F9E8}" dt="2019-01-23T02:44:27.321" v="2545" actId="20577"/>
          <ac:spMkLst>
            <pc:docMk/>
            <pc:sldMk cId="841149579" sldId="266"/>
            <ac:spMk id="3" creationId="{26136B8A-3D93-45AF-8C27-4E11278F3624}"/>
          </ac:spMkLst>
        </pc:spChg>
      </pc:sldChg>
      <pc:sldChg chg="addSp delSp modSp add mod ord setBg">
        <pc:chgData name="L C" userId="b2ab03cb3a061828" providerId="LiveId" clId="{761A4EA4-4267-44C0-B433-E888A8B4F9E8}" dt="2019-01-23T07:08:57.933" v="5543" actId="26606"/>
        <pc:sldMkLst>
          <pc:docMk/>
          <pc:sldMk cId="1416877366" sldId="267"/>
        </pc:sldMkLst>
        <pc:spChg chg="mod">
          <ac:chgData name="L C" userId="b2ab03cb3a061828" providerId="LiveId" clId="{761A4EA4-4267-44C0-B433-E888A8B4F9E8}" dt="2019-01-23T07:08:57.933" v="5543" actId="26606"/>
          <ac:spMkLst>
            <pc:docMk/>
            <pc:sldMk cId="1416877366" sldId="267"/>
            <ac:spMk id="2" creationId="{55956DD5-7420-4EAE-8ED2-7C45386A6329}"/>
          </ac:spMkLst>
        </pc:spChg>
        <pc:spChg chg="mod">
          <ac:chgData name="L C" userId="b2ab03cb3a061828" providerId="LiveId" clId="{761A4EA4-4267-44C0-B433-E888A8B4F9E8}" dt="2019-01-23T07:08:57.933" v="5543" actId="26606"/>
          <ac:spMkLst>
            <pc:docMk/>
            <pc:sldMk cId="1416877366" sldId="267"/>
            <ac:spMk id="3" creationId="{98E06FBA-0A9C-4AD5-BF0B-411ABAE60BF6}"/>
          </ac:spMkLst>
        </pc:spChg>
        <pc:spChg chg="add del">
          <ac:chgData name="L C" userId="b2ab03cb3a061828" providerId="LiveId" clId="{761A4EA4-4267-44C0-B433-E888A8B4F9E8}" dt="2019-01-23T07:08:57.933" v="5543" actId="26606"/>
          <ac:spMkLst>
            <pc:docMk/>
            <pc:sldMk cId="1416877366" sldId="267"/>
            <ac:spMk id="8" creationId="{56D131F1-A2D1-4005-A4D4-3E6CED0BFE44}"/>
          </ac:spMkLst>
        </pc:spChg>
        <pc:spChg chg="add del">
          <ac:chgData name="L C" userId="b2ab03cb3a061828" providerId="LiveId" clId="{761A4EA4-4267-44C0-B433-E888A8B4F9E8}" dt="2019-01-23T07:08:57.933" v="5543" actId="26606"/>
          <ac:spMkLst>
            <pc:docMk/>
            <pc:sldMk cId="1416877366" sldId="267"/>
            <ac:spMk id="10" creationId="{81A7082F-8898-45F9-9051-28EFBA30FD82}"/>
          </ac:spMkLst>
        </pc:spChg>
        <pc:spChg chg="add">
          <ac:chgData name="L C" userId="b2ab03cb3a061828" providerId="LiveId" clId="{761A4EA4-4267-44C0-B433-E888A8B4F9E8}" dt="2019-01-23T07:08:57.933" v="5543" actId="26606"/>
          <ac:spMkLst>
            <pc:docMk/>
            <pc:sldMk cId="1416877366" sldId="267"/>
            <ac:spMk id="15" creationId="{00DF21D5-92B5-4D0E-8ACB-CD3732E404A9}"/>
          </ac:spMkLst>
        </pc:spChg>
        <pc:spChg chg="add">
          <ac:chgData name="L C" userId="b2ab03cb3a061828" providerId="LiveId" clId="{761A4EA4-4267-44C0-B433-E888A8B4F9E8}" dt="2019-01-23T07:08:57.933" v="5543" actId="26606"/>
          <ac:spMkLst>
            <pc:docMk/>
            <pc:sldMk cId="1416877366" sldId="267"/>
            <ac:spMk id="17" creationId="{B729B08C-A8E8-4A5F-BE85-F0B9269F87DD}"/>
          </ac:spMkLst>
        </pc:spChg>
        <pc:grpChg chg="add">
          <ac:chgData name="L C" userId="b2ab03cb3a061828" providerId="LiveId" clId="{761A4EA4-4267-44C0-B433-E888A8B4F9E8}" dt="2019-01-23T07:08:57.933" v="5543" actId="26606"/>
          <ac:grpSpMkLst>
            <pc:docMk/>
            <pc:sldMk cId="1416877366" sldId="267"/>
            <ac:grpSpMk id="19" creationId="{3AF0DAB2-66C2-4FB9-A4F3-E117F1D180D9}"/>
          </ac:grpSpMkLst>
        </pc:grpChg>
      </pc:sldChg>
      <pc:sldChg chg="modSp add del">
        <pc:chgData name="L C" userId="b2ab03cb3a061828" providerId="LiveId" clId="{761A4EA4-4267-44C0-B433-E888A8B4F9E8}" dt="2019-01-23T06:58:48.233" v="5521" actId="2696"/>
        <pc:sldMkLst>
          <pc:docMk/>
          <pc:sldMk cId="113159302" sldId="268"/>
        </pc:sldMkLst>
        <pc:spChg chg="mod">
          <ac:chgData name="L C" userId="b2ab03cb3a061828" providerId="LiveId" clId="{761A4EA4-4267-44C0-B433-E888A8B4F9E8}" dt="2019-01-23T02:52:01.867" v="2884"/>
          <ac:spMkLst>
            <pc:docMk/>
            <pc:sldMk cId="113159302" sldId="268"/>
            <ac:spMk id="2" creationId="{B2B7E7C3-66EB-43EE-A5AC-7D96A3B25D4A}"/>
          </ac:spMkLst>
        </pc:spChg>
        <pc:spChg chg="mod">
          <ac:chgData name="L C" userId="b2ab03cb3a061828" providerId="LiveId" clId="{761A4EA4-4267-44C0-B433-E888A8B4F9E8}" dt="2019-01-23T02:52:29.172" v="3023"/>
          <ac:spMkLst>
            <pc:docMk/>
            <pc:sldMk cId="113159302" sldId="268"/>
            <ac:spMk id="3" creationId="{2959A2D2-C514-4BDF-9DCA-D55D6531C5B6}"/>
          </ac:spMkLst>
        </pc:spChg>
      </pc:sldChg>
      <pc:sldChg chg="modSp add">
        <pc:chgData name="L C" userId="b2ab03cb3a061828" providerId="LiveId" clId="{761A4EA4-4267-44C0-B433-E888A8B4F9E8}" dt="2019-01-23T07:19:39.413" v="5816" actId="20577"/>
        <pc:sldMkLst>
          <pc:docMk/>
          <pc:sldMk cId="2319917804" sldId="269"/>
        </pc:sldMkLst>
        <pc:spChg chg="mod">
          <ac:chgData name="L C" userId="b2ab03cb3a061828" providerId="LiveId" clId="{761A4EA4-4267-44C0-B433-E888A8B4F9E8}" dt="2019-01-23T02:53:15.651" v="3042"/>
          <ac:spMkLst>
            <pc:docMk/>
            <pc:sldMk cId="2319917804" sldId="269"/>
            <ac:spMk id="2" creationId="{FE39FF68-A490-4CE1-9525-F56F2F73AE85}"/>
          </ac:spMkLst>
        </pc:spChg>
        <pc:spChg chg="mod">
          <ac:chgData name="L C" userId="b2ab03cb3a061828" providerId="LiveId" clId="{761A4EA4-4267-44C0-B433-E888A8B4F9E8}" dt="2019-01-23T07:19:39.413" v="5816" actId="20577"/>
          <ac:spMkLst>
            <pc:docMk/>
            <pc:sldMk cId="2319917804" sldId="269"/>
            <ac:spMk id="3" creationId="{C7EA54D8-8CA2-40A5-B71A-DAB0260ED7C1}"/>
          </ac:spMkLst>
        </pc:spChg>
      </pc:sldChg>
      <pc:sldChg chg="modSp add">
        <pc:chgData name="L C" userId="b2ab03cb3a061828" providerId="LiveId" clId="{761A4EA4-4267-44C0-B433-E888A8B4F9E8}" dt="2019-01-23T07:14:51.927" v="5763" actId="20577"/>
        <pc:sldMkLst>
          <pc:docMk/>
          <pc:sldMk cId="1278574430" sldId="270"/>
        </pc:sldMkLst>
        <pc:spChg chg="mod">
          <ac:chgData name="L C" userId="b2ab03cb3a061828" providerId="LiveId" clId="{761A4EA4-4267-44C0-B433-E888A8B4F9E8}" dt="2019-01-23T02:55:17.770" v="3335"/>
          <ac:spMkLst>
            <pc:docMk/>
            <pc:sldMk cId="1278574430" sldId="270"/>
            <ac:spMk id="2" creationId="{1C9998EB-A153-4612-81CF-2E0FCAE30590}"/>
          </ac:spMkLst>
        </pc:spChg>
        <pc:spChg chg="mod">
          <ac:chgData name="L C" userId="b2ab03cb3a061828" providerId="LiveId" clId="{761A4EA4-4267-44C0-B433-E888A8B4F9E8}" dt="2019-01-23T07:14:51.927" v="5763" actId="20577"/>
          <ac:spMkLst>
            <pc:docMk/>
            <pc:sldMk cId="1278574430" sldId="270"/>
            <ac:spMk id="3" creationId="{D8768DB3-B3A1-4F1A-985B-A57612EDEBE8}"/>
          </ac:spMkLst>
        </pc:spChg>
      </pc:sldChg>
      <pc:sldChg chg="modSp add">
        <pc:chgData name="L C" userId="b2ab03cb3a061828" providerId="LiveId" clId="{761A4EA4-4267-44C0-B433-E888A8B4F9E8}" dt="2019-01-23T07:15:21.615" v="5770"/>
        <pc:sldMkLst>
          <pc:docMk/>
          <pc:sldMk cId="371060250" sldId="271"/>
        </pc:sldMkLst>
        <pc:spChg chg="mod">
          <ac:chgData name="L C" userId="b2ab03cb3a061828" providerId="LiveId" clId="{761A4EA4-4267-44C0-B433-E888A8B4F9E8}" dt="2019-01-23T07:15:21.615" v="5770"/>
          <ac:spMkLst>
            <pc:docMk/>
            <pc:sldMk cId="371060250" sldId="271"/>
            <ac:spMk id="2" creationId="{B3064E2B-D916-4E54-A40C-00A3F90BCECC}"/>
          </ac:spMkLst>
        </pc:spChg>
        <pc:spChg chg="mod">
          <ac:chgData name="L C" userId="b2ab03cb3a061828" providerId="LiveId" clId="{761A4EA4-4267-44C0-B433-E888A8B4F9E8}" dt="2019-01-23T03:54:37.378" v="3617"/>
          <ac:spMkLst>
            <pc:docMk/>
            <pc:sldMk cId="371060250" sldId="271"/>
            <ac:spMk id="3" creationId="{F2AA00D4-9BA2-491A-98B9-019601DD1CDB}"/>
          </ac:spMkLst>
        </pc:spChg>
      </pc:sldChg>
      <pc:sldChg chg="modSp add ord">
        <pc:chgData name="L C" userId="b2ab03cb3a061828" providerId="LiveId" clId="{761A4EA4-4267-44C0-B433-E888A8B4F9E8}" dt="2019-01-23T10:24:05.852" v="5902"/>
        <pc:sldMkLst>
          <pc:docMk/>
          <pc:sldMk cId="1067655185" sldId="272"/>
        </pc:sldMkLst>
        <pc:spChg chg="mod">
          <ac:chgData name="L C" userId="b2ab03cb3a061828" providerId="LiveId" clId="{761A4EA4-4267-44C0-B433-E888A8B4F9E8}" dt="2019-01-23T03:57:26.698" v="3691"/>
          <ac:spMkLst>
            <pc:docMk/>
            <pc:sldMk cId="1067655185" sldId="272"/>
            <ac:spMk id="2" creationId="{805AE397-A79D-45B4-9E32-9209533ECA48}"/>
          </ac:spMkLst>
        </pc:spChg>
        <pc:spChg chg="mod">
          <ac:chgData name="L C" userId="b2ab03cb3a061828" providerId="LiveId" clId="{761A4EA4-4267-44C0-B433-E888A8B4F9E8}" dt="2019-01-23T10:24:05.852" v="5902"/>
          <ac:spMkLst>
            <pc:docMk/>
            <pc:sldMk cId="1067655185" sldId="272"/>
            <ac:spMk id="3" creationId="{3A09C6DD-3E92-4FA2-BE50-1965E615EDD6}"/>
          </ac:spMkLst>
        </pc:spChg>
      </pc:sldChg>
      <pc:sldChg chg="addSp delSp modSp add mod ord setBg">
        <pc:chgData name="L C" userId="b2ab03cb3a061828" providerId="LiveId" clId="{761A4EA4-4267-44C0-B433-E888A8B4F9E8}" dt="2019-01-23T07:20:51.928" v="5848" actId="20577"/>
        <pc:sldMkLst>
          <pc:docMk/>
          <pc:sldMk cId="2055155195" sldId="273"/>
        </pc:sldMkLst>
        <pc:spChg chg="mod">
          <ac:chgData name="L C" userId="b2ab03cb3a061828" providerId="LiveId" clId="{761A4EA4-4267-44C0-B433-E888A8B4F9E8}" dt="2019-01-23T07:13:51.075" v="5684" actId="26606"/>
          <ac:spMkLst>
            <pc:docMk/>
            <pc:sldMk cId="2055155195" sldId="273"/>
            <ac:spMk id="2" creationId="{0363AB80-CADD-41FA-A00D-2CF5BDA3A652}"/>
          </ac:spMkLst>
        </pc:spChg>
        <pc:spChg chg="mod">
          <ac:chgData name="L C" userId="b2ab03cb3a061828" providerId="LiveId" clId="{761A4EA4-4267-44C0-B433-E888A8B4F9E8}" dt="2019-01-23T07:20:51.928" v="5848" actId="20577"/>
          <ac:spMkLst>
            <pc:docMk/>
            <pc:sldMk cId="2055155195" sldId="273"/>
            <ac:spMk id="3" creationId="{94E51391-E94E-4C20-9737-72526EFF61D0}"/>
          </ac:spMkLst>
        </pc:spChg>
        <pc:spChg chg="add del">
          <ac:chgData name="L C" userId="b2ab03cb3a061828" providerId="LiveId" clId="{761A4EA4-4267-44C0-B433-E888A8B4F9E8}" dt="2019-01-23T07:13:51.075" v="5684" actId="26606"/>
          <ac:spMkLst>
            <pc:docMk/>
            <pc:sldMk cId="2055155195" sldId="273"/>
            <ac:spMk id="8" creationId="{CADF2543-1B6F-4FBC-A7AF-53A0430E05AB}"/>
          </ac:spMkLst>
        </pc:spChg>
        <pc:spChg chg="add">
          <ac:chgData name="L C" userId="b2ab03cb3a061828" providerId="LiveId" clId="{761A4EA4-4267-44C0-B433-E888A8B4F9E8}" dt="2019-01-23T07:13:51.075" v="5684" actId="26606"/>
          <ac:spMkLst>
            <pc:docMk/>
            <pc:sldMk cId="2055155195" sldId="273"/>
            <ac:spMk id="20" creationId="{290FE681-1E05-478A-89DC-5F7AB37CFD77}"/>
          </ac:spMkLst>
        </pc:spChg>
        <pc:grpChg chg="add del">
          <ac:chgData name="L C" userId="b2ab03cb3a061828" providerId="LiveId" clId="{761A4EA4-4267-44C0-B433-E888A8B4F9E8}" dt="2019-01-23T07:13:51.075" v="5684" actId="26606"/>
          <ac:grpSpMkLst>
            <pc:docMk/>
            <pc:sldMk cId="2055155195" sldId="273"/>
            <ac:grpSpMk id="10" creationId="{A80A6E81-6B71-43DF-877B-E964A9A4CB68}"/>
          </ac:grpSpMkLst>
        </pc:grpChg>
        <pc:cxnChg chg="add">
          <ac:chgData name="L C" userId="b2ab03cb3a061828" providerId="LiveId" clId="{761A4EA4-4267-44C0-B433-E888A8B4F9E8}" dt="2019-01-23T07:13:51.075" v="5684" actId="26606"/>
          <ac:cxnSpMkLst>
            <pc:docMk/>
            <pc:sldMk cId="2055155195" sldId="273"/>
            <ac:cxnSpMk id="22" creationId="{2E2F21DC-5F0E-42CF-B89C-C1E25E175CB8}"/>
          </ac:cxnSpMkLst>
        </pc:cxnChg>
      </pc:sldChg>
      <pc:sldChg chg="addSp delSp modSp add mod setBg">
        <pc:chgData name="L C" userId="b2ab03cb3a061828" providerId="LiveId" clId="{761A4EA4-4267-44C0-B433-E888A8B4F9E8}" dt="2019-01-23T06:32:05.544" v="4316" actId="26606"/>
        <pc:sldMkLst>
          <pc:docMk/>
          <pc:sldMk cId="1645291104" sldId="274"/>
        </pc:sldMkLst>
        <pc:spChg chg="mod">
          <ac:chgData name="L C" userId="b2ab03cb3a061828" providerId="LiveId" clId="{761A4EA4-4267-44C0-B433-E888A8B4F9E8}" dt="2019-01-23T06:32:05.544" v="4316" actId="26606"/>
          <ac:spMkLst>
            <pc:docMk/>
            <pc:sldMk cId="1645291104" sldId="274"/>
            <ac:spMk id="2" creationId="{55226ACE-D226-4DF2-9A9D-A07D51552BED}"/>
          </ac:spMkLst>
        </pc:spChg>
        <pc:spChg chg="del">
          <ac:chgData name="L C" userId="b2ab03cb3a061828" providerId="LiveId" clId="{761A4EA4-4267-44C0-B433-E888A8B4F9E8}" dt="2019-01-23T06:31:48.641" v="4314"/>
          <ac:spMkLst>
            <pc:docMk/>
            <pc:sldMk cId="1645291104" sldId="274"/>
            <ac:spMk id="3" creationId="{B3D857EA-B140-4AF1-9293-18042FC33B2A}"/>
          </ac:spMkLst>
        </pc:spChg>
        <pc:spChg chg="add">
          <ac:chgData name="L C" userId="b2ab03cb3a061828" providerId="LiveId" clId="{761A4EA4-4267-44C0-B433-E888A8B4F9E8}" dt="2019-01-23T06:32:05.544" v="4316" actId="26606"/>
          <ac:spMkLst>
            <pc:docMk/>
            <pc:sldMk cId="1645291104" sldId="274"/>
            <ac:spMk id="19" creationId="{C5BDD1EA-D8C1-45AF-9F0A-14A2A137BA2A}"/>
          </ac:spMkLst>
        </pc:spChg>
        <pc:spChg chg="add">
          <ac:chgData name="L C" userId="b2ab03cb3a061828" providerId="LiveId" clId="{761A4EA4-4267-44C0-B433-E888A8B4F9E8}" dt="2019-01-23T06:32:05.544" v="4316" actId="26606"/>
          <ac:spMkLst>
            <pc:docMk/>
            <pc:sldMk cId="1645291104" sldId="274"/>
            <ac:spMk id="21" creationId="{14354E08-0068-48D7-A8AD-84C7B1CF585D}"/>
          </ac:spMkLst>
        </pc:spChg>
        <pc:grpChg chg="add">
          <ac:chgData name="L C" userId="b2ab03cb3a061828" providerId="LiveId" clId="{761A4EA4-4267-44C0-B433-E888A8B4F9E8}" dt="2019-01-23T06:32:05.544" v="4316" actId="26606"/>
          <ac:grpSpMkLst>
            <pc:docMk/>
            <pc:sldMk cId="1645291104" sldId="274"/>
            <ac:grpSpMk id="23" creationId="{A779F34F-2960-4B81-BA08-445B6F6A0CD7}"/>
          </ac:grpSpMkLst>
        </pc:grpChg>
        <pc:picChg chg="add mod">
          <ac:chgData name="L C" userId="b2ab03cb3a061828" providerId="LiveId" clId="{761A4EA4-4267-44C0-B433-E888A8B4F9E8}" dt="2019-01-23T06:32:05.544" v="4316" actId="26606"/>
          <ac:picMkLst>
            <pc:docMk/>
            <pc:sldMk cId="1645291104" sldId="274"/>
            <ac:picMk id="4" creationId="{57F0B815-D90C-4DD8-83AF-60D011401BD8}"/>
          </ac:picMkLst>
        </pc:picChg>
        <pc:cxnChg chg="add">
          <ac:chgData name="L C" userId="b2ab03cb3a061828" providerId="LiveId" clId="{761A4EA4-4267-44C0-B433-E888A8B4F9E8}" dt="2019-01-23T06:32:05.544" v="4316" actId="26606"/>
          <ac:cxnSpMkLst>
            <pc:docMk/>
            <pc:sldMk cId="1645291104" sldId="274"/>
            <ac:cxnSpMk id="9" creationId="{8FD48FB1-66D8-4676-B0AA-C139A1DB78D1}"/>
          </ac:cxnSpMkLst>
        </pc:cxnChg>
        <pc:cxnChg chg="add">
          <ac:chgData name="L C" userId="b2ab03cb3a061828" providerId="LiveId" clId="{761A4EA4-4267-44C0-B433-E888A8B4F9E8}" dt="2019-01-23T06:32:05.544" v="4316" actId="26606"/>
          <ac:cxnSpMkLst>
            <pc:docMk/>
            <pc:sldMk cId="1645291104" sldId="274"/>
            <ac:cxnSpMk id="11" creationId="{F033F5AE-6728-4F19-8DED-658E674B31B9}"/>
          </ac:cxnSpMkLst>
        </pc:cxnChg>
        <pc:cxnChg chg="add">
          <ac:chgData name="L C" userId="b2ab03cb3a061828" providerId="LiveId" clId="{761A4EA4-4267-44C0-B433-E888A8B4F9E8}" dt="2019-01-23T06:32:05.544" v="4316" actId="26606"/>
          <ac:cxnSpMkLst>
            <pc:docMk/>
            <pc:sldMk cId="1645291104" sldId="274"/>
            <ac:cxnSpMk id="13" creationId="{82C7D74A-18BA-4709-A808-44E8815C4430}"/>
          </ac:cxnSpMkLst>
        </pc:cxnChg>
        <pc:cxnChg chg="add">
          <ac:chgData name="L C" userId="b2ab03cb3a061828" providerId="LiveId" clId="{761A4EA4-4267-44C0-B433-E888A8B4F9E8}" dt="2019-01-23T06:32:05.544" v="4316" actId="26606"/>
          <ac:cxnSpMkLst>
            <pc:docMk/>
            <pc:sldMk cId="1645291104" sldId="274"/>
            <ac:cxnSpMk id="15" creationId="{B5164A3F-1561-4039-8185-AB0EEB713EA7}"/>
          </ac:cxnSpMkLst>
        </pc:cxnChg>
        <pc:cxnChg chg="add">
          <ac:chgData name="L C" userId="b2ab03cb3a061828" providerId="LiveId" clId="{761A4EA4-4267-44C0-B433-E888A8B4F9E8}" dt="2019-01-23T06:32:05.544" v="4316" actId="26606"/>
          <ac:cxnSpMkLst>
            <pc:docMk/>
            <pc:sldMk cId="1645291104" sldId="274"/>
            <ac:cxnSpMk id="17" creationId="{2A35DB53-42BE-460E-9CA1-1294C98463CB}"/>
          </ac:cxnSpMkLst>
        </pc:cxnChg>
      </pc:sldChg>
      <pc:sldChg chg="modSp add">
        <pc:chgData name="L C" userId="b2ab03cb3a061828" providerId="LiveId" clId="{761A4EA4-4267-44C0-B433-E888A8B4F9E8}" dt="2019-01-23T06:34:58.372" v="4565"/>
        <pc:sldMkLst>
          <pc:docMk/>
          <pc:sldMk cId="1407771644" sldId="275"/>
        </pc:sldMkLst>
        <pc:spChg chg="mod">
          <ac:chgData name="L C" userId="b2ab03cb3a061828" providerId="LiveId" clId="{761A4EA4-4267-44C0-B433-E888A8B4F9E8}" dt="2019-01-23T06:32:34.414" v="4343"/>
          <ac:spMkLst>
            <pc:docMk/>
            <pc:sldMk cId="1407771644" sldId="275"/>
            <ac:spMk id="2" creationId="{A2AE8419-03B7-4736-918D-FF6FF2A9622F}"/>
          </ac:spMkLst>
        </pc:spChg>
        <pc:spChg chg="mod">
          <ac:chgData name="L C" userId="b2ab03cb3a061828" providerId="LiveId" clId="{761A4EA4-4267-44C0-B433-E888A8B4F9E8}" dt="2019-01-23T06:34:58.372" v="4565"/>
          <ac:spMkLst>
            <pc:docMk/>
            <pc:sldMk cId="1407771644" sldId="275"/>
            <ac:spMk id="3" creationId="{74A7EA7E-0E5B-46E0-98A0-738B926609FC}"/>
          </ac:spMkLst>
        </pc:spChg>
      </pc:sldChg>
      <pc:sldChg chg="modSp add del">
        <pc:chgData name="L C" userId="b2ab03cb3a061828" providerId="LiveId" clId="{761A4EA4-4267-44C0-B433-E888A8B4F9E8}" dt="2019-01-23T07:19:14.045" v="5800" actId="2696"/>
        <pc:sldMkLst>
          <pc:docMk/>
          <pc:sldMk cId="4193637490" sldId="276"/>
        </pc:sldMkLst>
        <pc:spChg chg="mod">
          <ac:chgData name="L C" userId="b2ab03cb3a061828" providerId="LiveId" clId="{761A4EA4-4267-44C0-B433-E888A8B4F9E8}" dt="2019-01-23T06:35:52.208" v="4583"/>
          <ac:spMkLst>
            <pc:docMk/>
            <pc:sldMk cId="4193637490" sldId="276"/>
            <ac:spMk id="2" creationId="{894F6B31-39D7-47FE-9772-6097262F5061}"/>
          </ac:spMkLst>
        </pc:spChg>
        <pc:spChg chg="mod">
          <ac:chgData name="L C" userId="b2ab03cb3a061828" providerId="LiveId" clId="{761A4EA4-4267-44C0-B433-E888A8B4F9E8}" dt="2019-01-23T07:18:43.512" v="5773"/>
          <ac:spMkLst>
            <pc:docMk/>
            <pc:sldMk cId="4193637490" sldId="276"/>
            <ac:spMk id="3" creationId="{43543B5A-4D45-44AA-AC62-B1F10C81DB55}"/>
          </ac:spMkLst>
        </pc:spChg>
      </pc:sldChg>
      <pc:sldChg chg="modSp add">
        <pc:chgData name="L C" userId="b2ab03cb3a061828" providerId="LiveId" clId="{761A4EA4-4267-44C0-B433-E888A8B4F9E8}" dt="2019-01-23T10:32:50.586" v="5916"/>
        <pc:sldMkLst>
          <pc:docMk/>
          <pc:sldMk cId="3150969213" sldId="277"/>
        </pc:sldMkLst>
        <pc:spChg chg="mod">
          <ac:chgData name="L C" userId="b2ab03cb3a061828" providerId="LiveId" clId="{761A4EA4-4267-44C0-B433-E888A8B4F9E8}" dt="2019-01-23T06:38:55.137" v="4735"/>
          <ac:spMkLst>
            <pc:docMk/>
            <pc:sldMk cId="3150969213" sldId="277"/>
            <ac:spMk id="2" creationId="{CE227620-0BE4-4731-A828-77A313324AF2}"/>
          </ac:spMkLst>
        </pc:spChg>
        <pc:spChg chg="mod">
          <ac:chgData name="L C" userId="b2ab03cb3a061828" providerId="LiveId" clId="{761A4EA4-4267-44C0-B433-E888A8B4F9E8}" dt="2019-01-23T10:32:50.586" v="5916"/>
          <ac:spMkLst>
            <pc:docMk/>
            <pc:sldMk cId="3150969213" sldId="277"/>
            <ac:spMk id="3" creationId="{219444E3-C5A0-4BE1-A187-833F3146EB5D}"/>
          </ac:spMkLst>
        </pc:spChg>
      </pc:sldChg>
      <pc:sldChg chg="addSp delSp modSp add mod setBg">
        <pc:chgData name="L C" userId="b2ab03cb3a061828" providerId="LiveId" clId="{761A4EA4-4267-44C0-B433-E888A8B4F9E8}" dt="2019-01-23T07:00:20.176" v="5522" actId="26606"/>
        <pc:sldMkLst>
          <pc:docMk/>
          <pc:sldMk cId="2407976294" sldId="278"/>
        </pc:sldMkLst>
        <pc:spChg chg="mod">
          <ac:chgData name="L C" userId="b2ab03cb3a061828" providerId="LiveId" clId="{761A4EA4-4267-44C0-B433-E888A8B4F9E8}" dt="2019-01-23T07:00:20.176" v="5522" actId="26606"/>
          <ac:spMkLst>
            <pc:docMk/>
            <pc:sldMk cId="2407976294" sldId="278"/>
            <ac:spMk id="2" creationId="{FE7926E4-E9DD-4945-9513-5D9D14F48FE9}"/>
          </ac:spMkLst>
        </pc:spChg>
        <pc:spChg chg="del mod">
          <ac:chgData name="L C" userId="b2ab03cb3a061828" providerId="LiveId" clId="{761A4EA4-4267-44C0-B433-E888A8B4F9E8}" dt="2019-01-23T07:00:20.176" v="5522" actId="26606"/>
          <ac:spMkLst>
            <pc:docMk/>
            <pc:sldMk cId="2407976294" sldId="278"/>
            <ac:spMk id="3" creationId="{6FEAA7A3-FFC7-40A9-A7B9-B471C4915422}"/>
          </ac:spMkLst>
        </pc:spChg>
        <pc:graphicFrameChg chg="add">
          <ac:chgData name="L C" userId="b2ab03cb3a061828" providerId="LiveId" clId="{761A4EA4-4267-44C0-B433-E888A8B4F9E8}" dt="2019-01-23T07:00:20.176" v="5522" actId="26606"/>
          <ac:graphicFrameMkLst>
            <pc:docMk/>
            <pc:sldMk cId="2407976294" sldId="278"/>
            <ac:graphicFrameMk id="5" creationId="{4F2F5439-F0C9-4F58-B34B-CAC542619D86}"/>
          </ac:graphicFrameMkLst>
        </pc:graphicFrameChg>
      </pc:sldChg>
      <pc:sldChg chg="addSp delSp modSp add mod setBg setClrOvrMap">
        <pc:chgData name="L C" userId="b2ab03cb3a061828" providerId="LiveId" clId="{761A4EA4-4267-44C0-B433-E888A8B4F9E8}" dt="2019-01-23T07:13:19.440" v="5681" actId="26606"/>
        <pc:sldMkLst>
          <pc:docMk/>
          <pc:sldMk cId="1565857219" sldId="279"/>
        </pc:sldMkLst>
        <pc:spChg chg="mod">
          <ac:chgData name="L C" userId="b2ab03cb3a061828" providerId="LiveId" clId="{761A4EA4-4267-44C0-B433-E888A8B4F9E8}" dt="2019-01-23T07:13:19.440" v="5681" actId="26606"/>
          <ac:spMkLst>
            <pc:docMk/>
            <pc:sldMk cId="1565857219" sldId="279"/>
            <ac:spMk id="2" creationId="{957EAA88-542F-4869-BA1F-A0D9CF5FF749}"/>
          </ac:spMkLst>
        </pc:spChg>
        <pc:spChg chg="del">
          <ac:chgData name="L C" userId="b2ab03cb3a061828" providerId="LiveId" clId="{761A4EA4-4267-44C0-B433-E888A8B4F9E8}" dt="2019-01-23T07:13:19.440" v="5681" actId="26606"/>
          <ac:spMkLst>
            <pc:docMk/>
            <pc:sldMk cId="1565857219" sldId="279"/>
            <ac:spMk id="3" creationId="{C15A718F-AB15-424A-9F34-AEEB66808A1A}"/>
          </ac:spMkLst>
        </pc:spChg>
        <pc:spChg chg="add">
          <ac:chgData name="L C" userId="b2ab03cb3a061828" providerId="LiveId" clId="{761A4EA4-4267-44C0-B433-E888A8B4F9E8}" dt="2019-01-23T07:13:19.440" v="5681" actId="26606"/>
          <ac:spMkLst>
            <pc:docMk/>
            <pc:sldMk cId="1565857219" sldId="279"/>
            <ac:spMk id="18" creationId="{7E134C76-7FB4-4BB7-9322-DD8A4B179ACD}"/>
          </ac:spMkLst>
        </pc:spChg>
        <pc:spChg chg="add">
          <ac:chgData name="L C" userId="b2ab03cb3a061828" providerId="LiveId" clId="{761A4EA4-4267-44C0-B433-E888A8B4F9E8}" dt="2019-01-23T07:13:19.440" v="5681" actId="26606"/>
          <ac:spMkLst>
            <pc:docMk/>
            <pc:sldMk cId="1565857219" sldId="279"/>
            <ac:spMk id="20" creationId="{C0C57804-4F33-4D85-AA3E-DA0F214BBD91}"/>
          </ac:spMkLst>
        </pc:spChg>
        <pc:cxnChg chg="add">
          <ac:chgData name="L C" userId="b2ab03cb3a061828" providerId="LiveId" clId="{761A4EA4-4267-44C0-B433-E888A8B4F9E8}" dt="2019-01-23T07:13:19.440" v="5681" actId="26606"/>
          <ac:cxnSpMkLst>
            <pc:docMk/>
            <pc:sldMk cId="1565857219" sldId="279"/>
            <ac:cxnSpMk id="8" creationId="{FEB90296-CFE0-401D-9CA3-32966EC4F01D}"/>
          </ac:cxnSpMkLst>
        </pc:cxnChg>
        <pc:cxnChg chg="add">
          <ac:chgData name="L C" userId="b2ab03cb3a061828" providerId="LiveId" clId="{761A4EA4-4267-44C0-B433-E888A8B4F9E8}" dt="2019-01-23T07:13:19.440" v="5681" actId="26606"/>
          <ac:cxnSpMkLst>
            <pc:docMk/>
            <pc:sldMk cId="1565857219" sldId="279"/>
            <ac:cxnSpMk id="10" creationId="{08C9B4EE-7611-4ED9-B356-7BDD377C39B0}"/>
          </ac:cxnSpMkLst>
        </pc:cxnChg>
        <pc:cxnChg chg="add">
          <ac:chgData name="L C" userId="b2ab03cb3a061828" providerId="LiveId" clId="{761A4EA4-4267-44C0-B433-E888A8B4F9E8}" dt="2019-01-23T07:13:19.440" v="5681" actId="26606"/>
          <ac:cxnSpMkLst>
            <pc:docMk/>
            <pc:sldMk cId="1565857219" sldId="279"/>
            <ac:cxnSpMk id="12" creationId="{4A4F266A-F2F7-47CD-8BBC-E3777E982FD2}"/>
          </ac:cxnSpMkLst>
        </pc:cxnChg>
        <pc:cxnChg chg="add">
          <ac:chgData name="L C" userId="b2ab03cb3a061828" providerId="LiveId" clId="{761A4EA4-4267-44C0-B433-E888A8B4F9E8}" dt="2019-01-23T07:13:19.440" v="5681" actId="26606"/>
          <ac:cxnSpMkLst>
            <pc:docMk/>
            <pc:sldMk cId="1565857219" sldId="279"/>
            <ac:cxnSpMk id="14" creationId="{20D69C80-8919-4A32-B897-F2A21F940574}"/>
          </ac:cxnSpMkLst>
        </pc:cxnChg>
        <pc:cxnChg chg="add">
          <ac:chgData name="L C" userId="b2ab03cb3a061828" providerId="LiveId" clId="{761A4EA4-4267-44C0-B433-E888A8B4F9E8}" dt="2019-01-23T07:13:19.440" v="5681" actId="26606"/>
          <ac:cxnSpMkLst>
            <pc:docMk/>
            <pc:sldMk cId="1565857219" sldId="279"/>
            <ac:cxnSpMk id="16" creationId="{F427B072-CC5B-481B-9719-8CD4C54444BE}"/>
          </ac:cxnSpMkLst>
        </pc:cxnChg>
      </pc:sldChg>
      <pc:sldChg chg="modSp add">
        <pc:chgData name="L C" userId="b2ab03cb3a061828" providerId="LiveId" clId="{761A4EA4-4267-44C0-B433-E888A8B4F9E8}" dt="2019-01-23T07:19:03.602" v="5799" actId="20577"/>
        <pc:sldMkLst>
          <pc:docMk/>
          <pc:sldMk cId="2966724132" sldId="280"/>
        </pc:sldMkLst>
        <pc:spChg chg="mod">
          <ac:chgData name="L C" userId="b2ab03cb3a061828" providerId="LiveId" clId="{761A4EA4-4267-44C0-B433-E888A8B4F9E8}" dt="2019-01-23T07:14:24.112" v="5728"/>
          <ac:spMkLst>
            <pc:docMk/>
            <pc:sldMk cId="2966724132" sldId="280"/>
            <ac:spMk id="2" creationId="{44AA1C2E-5145-408E-8A76-DB08C269594B}"/>
          </ac:spMkLst>
        </pc:spChg>
        <pc:spChg chg="mod">
          <ac:chgData name="L C" userId="b2ab03cb3a061828" providerId="LiveId" clId="{761A4EA4-4267-44C0-B433-E888A8B4F9E8}" dt="2019-01-23T07:19:03.602" v="5799" actId="20577"/>
          <ac:spMkLst>
            <pc:docMk/>
            <pc:sldMk cId="2966724132" sldId="280"/>
            <ac:spMk id="3" creationId="{5B309FC9-902E-446B-8DF9-A69A38D801C3}"/>
          </ac:spMkLst>
        </pc:spChg>
      </pc:sldChg>
      <pc:sldChg chg="addSp delSp modSp add mod setBg setClrOvrMap">
        <pc:chgData name="L C" userId="b2ab03cb3a061828" providerId="LiveId" clId="{761A4EA4-4267-44C0-B433-E888A8B4F9E8}" dt="2019-01-23T07:23:29.690" v="5890" actId="26606"/>
        <pc:sldMkLst>
          <pc:docMk/>
          <pc:sldMk cId="3990587557" sldId="281"/>
        </pc:sldMkLst>
        <pc:spChg chg="mod">
          <ac:chgData name="L C" userId="b2ab03cb3a061828" providerId="LiveId" clId="{761A4EA4-4267-44C0-B433-E888A8B4F9E8}" dt="2019-01-23T07:23:29.690" v="5890" actId="26606"/>
          <ac:spMkLst>
            <pc:docMk/>
            <pc:sldMk cId="3990587557" sldId="281"/>
            <ac:spMk id="2" creationId="{FC363EDC-C0A6-45E0-BD30-5D6E8F2CF01E}"/>
          </ac:spMkLst>
        </pc:spChg>
        <pc:spChg chg="del">
          <ac:chgData name="L C" userId="b2ab03cb3a061828" providerId="LiveId" clId="{761A4EA4-4267-44C0-B433-E888A8B4F9E8}" dt="2019-01-23T07:23:29.690" v="5890" actId="26606"/>
          <ac:spMkLst>
            <pc:docMk/>
            <pc:sldMk cId="3990587557" sldId="281"/>
            <ac:spMk id="3" creationId="{9A7CB9D8-63E7-47DF-8BC9-D8A0BE1F5275}"/>
          </ac:spMkLst>
        </pc:spChg>
        <pc:spChg chg="add">
          <ac:chgData name="L C" userId="b2ab03cb3a061828" providerId="LiveId" clId="{761A4EA4-4267-44C0-B433-E888A8B4F9E8}" dt="2019-01-23T07:23:29.690" v="5890" actId="26606"/>
          <ac:spMkLst>
            <pc:docMk/>
            <pc:sldMk cId="3990587557" sldId="281"/>
            <ac:spMk id="18" creationId="{7E134C76-7FB4-4BB7-9322-DD8A4B179ACD}"/>
          </ac:spMkLst>
        </pc:spChg>
        <pc:spChg chg="add">
          <ac:chgData name="L C" userId="b2ab03cb3a061828" providerId="LiveId" clId="{761A4EA4-4267-44C0-B433-E888A8B4F9E8}" dt="2019-01-23T07:23:29.690" v="5890" actId="26606"/>
          <ac:spMkLst>
            <pc:docMk/>
            <pc:sldMk cId="3990587557" sldId="281"/>
            <ac:spMk id="20" creationId="{C0C57804-4F33-4D85-AA3E-DA0F214BBD91}"/>
          </ac:spMkLst>
        </pc:spChg>
        <pc:cxnChg chg="add">
          <ac:chgData name="L C" userId="b2ab03cb3a061828" providerId="LiveId" clId="{761A4EA4-4267-44C0-B433-E888A8B4F9E8}" dt="2019-01-23T07:23:29.690" v="5890" actId="26606"/>
          <ac:cxnSpMkLst>
            <pc:docMk/>
            <pc:sldMk cId="3990587557" sldId="281"/>
            <ac:cxnSpMk id="8" creationId="{FEB90296-CFE0-401D-9CA3-32966EC4F01D}"/>
          </ac:cxnSpMkLst>
        </pc:cxnChg>
        <pc:cxnChg chg="add">
          <ac:chgData name="L C" userId="b2ab03cb3a061828" providerId="LiveId" clId="{761A4EA4-4267-44C0-B433-E888A8B4F9E8}" dt="2019-01-23T07:23:29.690" v="5890" actId="26606"/>
          <ac:cxnSpMkLst>
            <pc:docMk/>
            <pc:sldMk cId="3990587557" sldId="281"/>
            <ac:cxnSpMk id="10" creationId="{08C9B4EE-7611-4ED9-B356-7BDD377C39B0}"/>
          </ac:cxnSpMkLst>
        </pc:cxnChg>
        <pc:cxnChg chg="add">
          <ac:chgData name="L C" userId="b2ab03cb3a061828" providerId="LiveId" clId="{761A4EA4-4267-44C0-B433-E888A8B4F9E8}" dt="2019-01-23T07:23:29.690" v="5890" actId="26606"/>
          <ac:cxnSpMkLst>
            <pc:docMk/>
            <pc:sldMk cId="3990587557" sldId="281"/>
            <ac:cxnSpMk id="12" creationId="{4A4F266A-F2F7-47CD-8BBC-E3777E982FD2}"/>
          </ac:cxnSpMkLst>
        </pc:cxnChg>
        <pc:cxnChg chg="add">
          <ac:chgData name="L C" userId="b2ab03cb3a061828" providerId="LiveId" clId="{761A4EA4-4267-44C0-B433-E888A8B4F9E8}" dt="2019-01-23T07:23:29.690" v="5890" actId="26606"/>
          <ac:cxnSpMkLst>
            <pc:docMk/>
            <pc:sldMk cId="3990587557" sldId="281"/>
            <ac:cxnSpMk id="14" creationId="{20D69C80-8919-4A32-B897-F2A21F940574}"/>
          </ac:cxnSpMkLst>
        </pc:cxnChg>
        <pc:cxnChg chg="add">
          <ac:chgData name="L C" userId="b2ab03cb3a061828" providerId="LiveId" clId="{761A4EA4-4267-44C0-B433-E888A8B4F9E8}" dt="2019-01-23T07:23:29.690" v="5890" actId="26606"/>
          <ac:cxnSpMkLst>
            <pc:docMk/>
            <pc:sldMk cId="3990587557" sldId="281"/>
            <ac:cxnSpMk id="16" creationId="{F427B072-CC5B-481B-9719-8CD4C54444BE}"/>
          </ac:cxnSpMkLst>
        </pc:cxnChg>
      </pc:sldChg>
    </pc:docChg>
  </pc:docChgLst>
  <pc:docChgLst>
    <pc:chgData name="L C" userId="b2ab03cb3a061828" providerId="LiveId" clId="{72660E5B-B1E3-482E-A892-CD7330F2202C}"/>
    <pc:docChg chg="undo custSel mod addSld modSld sldOrd">
      <pc:chgData name="L C" userId="b2ab03cb3a061828" providerId="LiveId" clId="{72660E5B-B1E3-482E-A892-CD7330F2202C}" dt="2020-05-29T02:27:52.859" v="683" actId="20577"/>
      <pc:docMkLst>
        <pc:docMk/>
      </pc:docMkLst>
      <pc:sldChg chg="modSp mod">
        <pc:chgData name="L C" userId="b2ab03cb3a061828" providerId="LiveId" clId="{72660E5B-B1E3-482E-A892-CD7330F2202C}" dt="2020-05-28T08:57:17.630" v="38" actId="20577"/>
        <pc:sldMkLst>
          <pc:docMk/>
          <pc:sldMk cId="2442365654" sldId="256"/>
        </pc:sldMkLst>
        <pc:spChg chg="mod">
          <ac:chgData name="L C" userId="b2ab03cb3a061828" providerId="LiveId" clId="{72660E5B-B1E3-482E-A892-CD7330F2202C}" dt="2020-05-28T08:57:17.630" v="38" actId="20577"/>
          <ac:spMkLst>
            <pc:docMk/>
            <pc:sldMk cId="2442365654" sldId="256"/>
            <ac:spMk id="2" creationId="{A815A7AC-B810-4F69-97EB-67B00F6B1FBC}"/>
          </ac:spMkLst>
        </pc:spChg>
        <pc:spChg chg="mod">
          <ac:chgData name="L C" userId="b2ab03cb3a061828" providerId="LiveId" clId="{72660E5B-B1E3-482E-A892-CD7330F2202C}" dt="2020-05-28T08:57:10.476" v="11"/>
          <ac:spMkLst>
            <pc:docMk/>
            <pc:sldMk cId="2442365654" sldId="256"/>
            <ac:spMk id="3" creationId="{4684AD1E-737F-4BF2-A253-B1147087C324}"/>
          </ac:spMkLst>
        </pc:spChg>
      </pc:sldChg>
      <pc:sldChg chg="addSp modSp mod">
        <pc:chgData name="L C" userId="b2ab03cb3a061828" providerId="LiveId" clId="{72660E5B-B1E3-482E-A892-CD7330F2202C}" dt="2020-05-28T11:33:55.637" v="238" actId="1076"/>
        <pc:sldMkLst>
          <pc:docMk/>
          <pc:sldMk cId="1416877366" sldId="267"/>
        </pc:sldMkLst>
        <pc:spChg chg="mod">
          <ac:chgData name="L C" userId="b2ab03cb3a061828" providerId="LiveId" clId="{72660E5B-B1E3-482E-A892-CD7330F2202C}" dt="2020-05-28T09:02:13.073" v="82"/>
          <ac:spMkLst>
            <pc:docMk/>
            <pc:sldMk cId="1416877366" sldId="267"/>
            <ac:spMk id="2" creationId="{55956DD5-7420-4EAE-8ED2-7C45386A6329}"/>
          </ac:spMkLst>
        </pc:spChg>
        <pc:spChg chg="mod">
          <ac:chgData name="L C" userId="b2ab03cb3a061828" providerId="LiveId" clId="{72660E5B-B1E3-482E-A892-CD7330F2202C}" dt="2020-05-28T11:33:51.631" v="236" actId="20577"/>
          <ac:spMkLst>
            <pc:docMk/>
            <pc:sldMk cId="1416877366" sldId="267"/>
            <ac:spMk id="3" creationId="{98E06FBA-0A9C-4AD5-BF0B-411ABAE60BF6}"/>
          </ac:spMkLst>
        </pc:spChg>
        <pc:picChg chg="add mod">
          <ac:chgData name="L C" userId="b2ab03cb3a061828" providerId="LiveId" clId="{72660E5B-B1E3-482E-A892-CD7330F2202C}" dt="2020-05-28T11:33:55.637" v="238" actId="1076"/>
          <ac:picMkLst>
            <pc:docMk/>
            <pc:sldMk cId="1416877366" sldId="267"/>
            <ac:picMk id="4" creationId="{CD585B74-264A-4FE5-9654-919FF9AB846A}"/>
          </ac:picMkLst>
        </pc:picChg>
      </pc:sldChg>
      <pc:sldChg chg="modSp mod">
        <pc:chgData name="L C" userId="b2ab03cb3a061828" providerId="LiveId" clId="{72660E5B-B1E3-482E-A892-CD7330F2202C}" dt="2020-05-28T12:23:59.369" v="456"/>
        <pc:sldMkLst>
          <pc:docMk/>
          <pc:sldMk cId="2319917804" sldId="269"/>
        </pc:sldMkLst>
        <pc:spChg chg="mod">
          <ac:chgData name="L C" userId="b2ab03cb3a061828" providerId="LiveId" clId="{72660E5B-B1E3-482E-A892-CD7330F2202C}" dt="2020-05-28T12:23:59.369" v="456"/>
          <ac:spMkLst>
            <pc:docMk/>
            <pc:sldMk cId="2319917804" sldId="269"/>
            <ac:spMk id="3" creationId="{C7EA54D8-8CA2-40A5-B71A-DAB0260ED7C1}"/>
          </ac:spMkLst>
        </pc:spChg>
      </pc:sldChg>
      <pc:sldChg chg="modSp mod">
        <pc:chgData name="L C" userId="b2ab03cb3a061828" providerId="LiveId" clId="{72660E5B-B1E3-482E-A892-CD7330F2202C}" dt="2020-05-28T11:37:56.128" v="245" actId="20577"/>
        <pc:sldMkLst>
          <pc:docMk/>
          <pc:sldMk cId="2055155195" sldId="273"/>
        </pc:sldMkLst>
        <pc:spChg chg="mod">
          <ac:chgData name="L C" userId="b2ab03cb3a061828" providerId="LiveId" clId="{72660E5B-B1E3-482E-A892-CD7330F2202C}" dt="2020-05-28T11:37:56.128" v="245" actId="20577"/>
          <ac:spMkLst>
            <pc:docMk/>
            <pc:sldMk cId="2055155195" sldId="273"/>
            <ac:spMk id="3" creationId="{94E51391-E94E-4C20-9737-72526EFF61D0}"/>
          </ac:spMkLst>
        </pc:spChg>
      </pc:sldChg>
      <pc:sldChg chg="addSp delSp modSp mod setBg setClrOvrMap">
        <pc:chgData name="L C" userId="b2ab03cb3a061828" providerId="LiveId" clId="{72660E5B-B1E3-482E-A892-CD7330F2202C}" dt="2020-05-28T12:18:26.677" v="341" actId="26606"/>
        <pc:sldMkLst>
          <pc:docMk/>
          <pc:sldMk cId="1645291104" sldId="274"/>
        </pc:sldMkLst>
        <pc:spChg chg="mod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2" creationId="{55226ACE-D226-4DF2-9A9D-A07D51552BED}"/>
          </ac:spMkLst>
        </pc:spChg>
        <pc:spChg chg="add del mod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5" creationId="{DF114A05-1260-459E-B8EF-D39CB3FF8423}"/>
          </ac:spMkLst>
        </pc:spChg>
        <pc:spChg chg="add del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19" creationId="{C5BDD1EA-D8C1-45AF-9F0A-14A2A137BA2A}"/>
          </ac:spMkLst>
        </pc:spChg>
        <pc:spChg chg="add del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21" creationId="{14354E08-0068-48D7-A8AD-84C7B1CF585D}"/>
          </ac:spMkLst>
        </pc:spChg>
        <pc:spChg chg="add del">
          <ac:chgData name="L C" userId="b2ab03cb3a061828" providerId="LiveId" clId="{72660E5B-B1E3-482E-A892-CD7330F2202C}" dt="2020-05-28T12:18:11.512" v="328" actId="26606"/>
          <ac:spMkLst>
            <pc:docMk/>
            <pc:sldMk cId="1645291104" sldId="274"/>
            <ac:spMk id="43" creationId="{C5BDD1EA-D8C1-45AF-9F0A-14A2A137BA2A}"/>
          </ac:spMkLst>
        </pc:spChg>
        <pc:spChg chg="add del">
          <ac:chgData name="L C" userId="b2ab03cb3a061828" providerId="LiveId" clId="{72660E5B-B1E3-482E-A892-CD7330F2202C}" dt="2020-05-28T12:18:11.512" v="328" actId="26606"/>
          <ac:spMkLst>
            <pc:docMk/>
            <pc:sldMk cId="1645291104" sldId="274"/>
            <ac:spMk id="45" creationId="{14354E08-0068-48D7-A8AD-84C7B1CF585D}"/>
          </ac:spMkLst>
        </pc:spChg>
        <pc:spChg chg="add del">
          <ac:chgData name="L C" userId="b2ab03cb3a061828" providerId="LiveId" clId="{72660E5B-B1E3-482E-A892-CD7330F2202C}" dt="2020-05-28T12:18:14.976" v="330" actId="26606"/>
          <ac:spMkLst>
            <pc:docMk/>
            <pc:sldMk cId="1645291104" sldId="274"/>
            <ac:spMk id="52" creationId="{E05CABE9-5E7C-4773-BFCD-24B199FA1AE3}"/>
          </ac:spMkLst>
        </pc:spChg>
        <pc:spChg chg="add del">
          <ac:chgData name="L C" userId="b2ab03cb3a061828" providerId="LiveId" clId="{72660E5B-B1E3-482E-A892-CD7330F2202C}" dt="2020-05-28T12:18:14.976" v="330" actId="26606"/>
          <ac:spMkLst>
            <pc:docMk/>
            <pc:sldMk cId="1645291104" sldId="274"/>
            <ac:spMk id="59" creationId="{58A973E8-C2D4-4C81-8ADE-C5C021A615E7}"/>
          </ac:spMkLst>
        </pc:spChg>
        <pc:spChg chg="add del">
          <ac:chgData name="L C" userId="b2ab03cb3a061828" providerId="LiveId" clId="{72660E5B-B1E3-482E-A892-CD7330F2202C}" dt="2020-05-28T12:18:22.230" v="332" actId="26606"/>
          <ac:spMkLst>
            <pc:docMk/>
            <pc:sldMk cId="1645291104" sldId="274"/>
            <ac:spMk id="63" creationId="{D6F819BF-BEC4-454B-82CF-C7F1926407F9}"/>
          </ac:spMkLst>
        </pc:spChg>
        <pc:spChg chg="add del">
          <ac:chgData name="L C" userId="b2ab03cb3a061828" providerId="LiveId" clId="{72660E5B-B1E3-482E-A892-CD7330F2202C}" dt="2020-05-28T12:18:22.230" v="332" actId="26606"/>
          <ac:spMkLst>
            <pc:docMk/>
            <pc:sldMk cId="1645291104" sldId="274"/>
            <ac:spMk id="64" creationId="{79D5C3D0-88DD-405B-A549-4B5C3712E181}"/>
          </ac:spMkLst>
        </pc:spChg>
        <pc:spChg chg="add del">
          <ac:chgData name="L C" userId="b2ab03cb3a061828" providerId="LiveId" clId="{72660E5B-B1E3-482E-A892-CD7330F2202C}" dt="2020-05-28T12:18:22.230" v="332" actId="26606"/>
          <ac:spMkLst>
            <pc:docMk/>
            <pc:sldMk cId="1645291104" sldId="274"/>
            <ac:spMk id="65" creationId="{DF114A05-1260-459E-B8EF-D39CB3FF8423}"/>
          </ac:spMkLst>
        </pc:spChg>
        <pc:spChg chg="add del">
          <ac:chgData name="L C" userId="b2ab03cb3a061828" providerId="LiveId" clId="{72660E5B-B1E3-482E-A892-CD7330F2202C}" dt="2020-05-28T12:18:23.823" v="334" actId="26606"/>
          <ac:spMkLst>
            <pc:docMk/>
            <pc:sldMk cId="1645291104" sldId="274"/>
            <ac:spMk id="75" creationId="{58A973E8-C2D4-4C81-8ADE-C5C021A615E7}"/>
          </ac:spMkLst>
        </pc:spChg>
        <pc:spChg chg="add del">
          <ac:chgData name="L C" userId="b2ab03cb3a061828" providerId="LiveId" clId="{72660E5B-B1E3-482E-A892-CD7330F2202C}" dt="2020-05-28T12:18:23.823" v="334" actId="26606"/>
          <ac:spMkLst>
            <pc:docMk/>
            <pc:sldMk cId="1645291104" sldId="274"/>
            <ac:spMk id="78" creationId="{E05CABE9-5E7C-4773-BFCD-24B199FA1AE3}"/>
          </ac:spMkLst>
        </pc:spChg>
        <pc:spChg chg="add del">
          <ac:chgData name="L C" userId="b2ab03cb3a061828" providerId="LiveId" clId="{72660E5B-B1E3-482E-A892-CD7330F2202C}" dt="2020-05-28T12:18:25.334" v="336" actId="26606"/>
          <ac:spMkLst>
            <pc:docMk/>
            <pc:sldMk cId="1645291104" sldId="274"/>
            <ac:spMk id="85" creationId="{C5BDD1EA-D8C1-45AF-9F0A-14A2A137BA2A}"/>
          </ac:spMkLst>
        </pc:spChg>
        <pc:spChg chg="add del">
          <ac:chgData name="L C" userId="b2ab03cb3a061828" providerId="LiveId" clId="{72660E5B-B1E3-482E-A892-CD7330F2202C}" dt="2020-05-28T12:18:25.334" v="336" actId="26606"/>
          <ac:spMkLst>
            <pc:docMk/>
            <pc:sldMk cId="1645291104" sldId="274"/>
            <ac:spMk id="86" creationId="{14354E08-0068-48D7-A8AD-84C7B1CF585D}"/>
          </ac:spMkLst>
        </pc:spChg>
        <pc:spChg chg="add del">
          <ac:chgData name="L C" userId="b2ab03cb3a061828" providerId="LiveId" clId="{72660E5B-B1E3-482E-A892-CD7330F2202C}" dt="2020-05-28T12:18:25.677" v="338" actId="26606"/>
          <ac:spMkLst>
            <pc:docMk/>
            <pc:sldMk cId="1645291104" sldId="274"/>
            <ac:spMk id="90" creationId="{E09CCB3F-DBCE-4964-9E34-8C5DE80EF4B5}"/>
          </ac:spMkLst>
        </pc:spChg>
        <pc:spChg chg="add del">
          <ac:chgData name="L C" userId="b2ab03cb3a061828" providerId="LiveId" clId="{72660E5B-B1E3-482E-A892-CD7330F2202C}" dt="2020-05-28T12:18:25.677" v="338" actId="26606"/>
          <ac:spMkLst>
            <pc:docMk/>
            <pc:sldMk cId="1645291104" sldId="274"/>
            <ac:spMk id="91" creationId="{1DFF944F-74BA-483A-82C0-64E3AAF4AE98}"/>
          </ac:spMkLst>
        </pc:spChg>
        <pc:spChg chg="add del">
          <ac:chgData name="L C" userId="b2ab03cb3a061828" providerId="LiveId" clId="{72660E5B-B1E3-482E-A892-CD7330F2202C}" dt="2020-05-28T12:18:25.677" v="338" actId="26606"/>
          <ac:spMkLst>
            <pc:docMk/>
            <pc:sldMk cId="1645291104" sldId="274"/>
            <ac:spMk id="92" creationId="{DF114A05-1260-459E-B8EF-D39CB3FF8423}"/>
          </ac:spMkLst>
        </pc:spChg>
        <pc:spChg chg="add del">
          <ac:chgData name="L C" userId="b2ab03cb3a061828" providerId="LiveId" clId="{72660E5B-B1E3-482E-A892-CD7330F2202C}" dt="2020-05-28T12:18:26.669" v="340" actId="26606"/>
          <ac:spMkLst>
            <pc:docMk/>
            <pc:sldMk cId="1645291104" sldId="274"/>
            <ac:spMk id="97" creationId="{DF114A05-1260-459E-B8EF-D39CB3FF8423}"/>
          </ac:spMkLst>
        </pc:spChg>
        <pc:spChg chg="add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99" creationId="{D6F819BF-BEC4-454B-82CF-C7F1926407F9}"/>
          </ac:spMkLst>
        </pc:spChg>
        <pc:spChg chg="add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100" creationId="{79D5C3D0-88DD-405B-A549-4B5C3712E181}"/>
          </ac:spMkLst>
        </pc:spChg>
        <pc:spChg chg="add">
          <ac:chgData name="L C" userId="b2ab03cb3a061828" providerId="LiveId" clId="{72660E5B-B1E3-482E-A892-CD7330F2202C}" dt="2020-05-28T12:18:26.677" v="341" actId="26606"/>
          <ac:spMkLst>
            <pc:docMk/>
            <pc:sldMk cId="1645291104" sldId="274"/>
            <ac:spMk id="101" creationId="{DF114A05-1260-459E-B8EF-D39CB3FF8423}"/>
          </ac:spMkLst>
        </pc:spChg>
        <pc:grpChg chg="add del">
          <ac:chgData name="L C" userId="b2ab03cb3a061828" providerId="LiveId" clId="{72660E5B-B1E3-482E-A892-CD7330F2202C}" dt="2020-05-28T12:18:26.677" v="341" actId="26606"/>
          <ac:grpSpMkLst>
            <pc:docMk/>
            <pc:sldMk cId="1645291104" sldId="274"/>
            <ac:grpSpMk id="23" creationId="{A779F34F-2960-4B81-BA08-445B6F6A0CD7}"/>
          </ac:grpSpMkLst>
        </pc:grpChg>
        <pc:grpChg chg="add del">
          <ac:chgData name="L C" userId="b2ab03cb3a061828" providerId="LiveId" clId="{72660E5B-B1E3-482E-A892-CD7330F2202C}" dt="2020-05-28T12:18:11.512" v="328" actId="26606"/>
          <ac:grpSpMkLst>
            <pc:docMk/>
            <pc:sldMk cId="1645291104" sldId="274"/>
            <ac:grpSpMk id="47" creationId="{A779F34F-2960-4B81-BA08-445B6F6A0CD7}"/>
          </ac:grpSpMkLst>
        </pc:grpChg>
        <pc:grpChg chg="add del">
          <ac:chgData name="L C" userId="b2ab03cb3a061828" providerId="LiveId" clId="{72660E5B-B1E3-482E-A892-CD7330F2202C}" dt="2020-05-28T12:18:14.976" v="330" actId="26606"/>
          <ac:grpSpMkLst>
            <pc:docMk/>
            <pc:sldMk cId="1645291104" sldId="274"/>
            <ac:grpSpMk id="60" creationId="{A08E251A-5371-4E82-A0F3-2CA0C15AB09C}"/>
          </ac:grpSpMkLst>
        </pc:grpChg>
        <pc:grpChg chg="add del">
          <ac:chgData name="L C" userId="b2ab03cb3a061828" providerId="LiveId" clId="{72660E5B-B1E3-482E-A892-CD7330F2202C}" dt="2020-05-28T12:18:22.230" v="332" actId="26606"/>
          <ac:grpSpMkLst>
            <pc:docMk/>
            <pc:sldMk cId="1645291104" sldId="274"/>
            <ac:grpSpMk id="66" creationId="{B29E1950-A366-48B7-8DAB-726C0DE58072}"/>
          </ac:grpSpMkLst>
        </pc:grpChg>
        <pc:grpChg chg="add del">
          <ac:chgData name="L C" userId="b2ab03cb3a061828" providerId="LiveId" clId="{72660E5B-B1E3-482E-A892-CD7330F2202C}" dt="2020-05-28T12:18:23.823" v="334" actId="26606"/>
          <ac:grpSpMkLst>
            <pc:docMk/>
            <pc:sldMk cId="1645291104" sldId="274"/>
            <ac:grpSpMk id="76" creationId="{A08E251A-5371-4E82-A0F3-2CA0C15AB09C}"/>
          </ac:grpSpMkLst>
        </pc:grpChg>
        <pc:grpChg chg="add del">
          <ac:chgData name="L C" userId="b2ab03cb3a061828" providerId="LiveId" clId="{72660E5B-B1E3-482E-A892-CD7330F2202C}" dt="2020-05-28T12:18:25.334" v="336" actId="26606"/>
          <ac:grpSpMkLst>
            <pc:docMk/>
            <pc:sldMk cId="1645291104" sldId="274"/>
            <ac:grpSpMk id="87" creationId="{A779F34F-2960-4B81-BA08-445B6F6A0CD7}"/>
          </ac:grpSpMkLst>
        </pc:grpChg>
        <pc:grpChg chg="add del">
          <ac:chgData name="L C" userId="b2ab03cb3a061828" providerId="LiveId" clId="{72660E5B-B1E3-482E-A892-CD7330F2202C}" dt="2020-05-28T12:18:25.677" v="338" actId="26606"/>
          <ac:grpSpMkLst>
            <pc:docMk/>
            <pc:sldMk cId="1645291104" sldId="274"/>
            <ac:grpSpMk id="93" creationId="{A9733A91-F958-4629-801A-3F6F1E09AD64}"/>
          </ac:grpSpMkLst>
        </pc:grpChg>
        <pc:grpChg chg="add">
          <ac:chgData name="L C" userId="b2ab03cb3a061828" providerId="LiveId" clId="{72660E5B-B1E3-482E-A892-CD7330F2202C}" dt="2020-05-28T12:18:26.677" v="341" actId="26606"/>
          <ac:grpSpMkLst>
            <pc:docMk/>
            <pc:sldMk cId="1645291104" sldId="274"/>
            <ac:grpSpMk id="102" creationId="{B29E1950-A366-48B7-8DAB-726C0DE58072}"/>
          </ac:grpSpMkLst>
        </pc:grpChg>
        <pc:picChg chg="del">
          <ac:chgData name="L C" userId="b2ab03cb3a061828" providerId="LiveId" clId="{72660E5B-B1E3-482E-A892-CD7330F2202C}" dt="2020-05-28T12:17:54.337" v="324" actId="478"/>
          <ac:picMkLst>
            <pc:docMk/>
            <pc:sldMk cId="1645291104" sldId="274"/>
            <ac:picMk id="4" creationId="{57F0B815-D90C-4DD8-83AF-60D011401BD8}"/>
          </ac:picMkLst>
        </pc:picChg>
        <pc:picChg chg="add mod">
          <ac:chgData name="L C" userId="b2ab03cb3a061828" providerId="LiveId" clId="{72660E5B-B1E3-482E-A892-CD7330F2202C}" dt="2020-05-28T12:18:26.677" v="341" actId="26606"/>
          <ac:picMkLst>
            <pc:docMk/>
            <pc:sldMk cId="1645291104" sldId="274"/>
            <ac:picMk id="6" creationId="{6CA033C8-31BF-44FB-B244-9D3B5743E073}"/>
          </ac:picMkLst>
        </pc:picChg>
        <pc:cxnChg chg="add del">
          <ac:chgData name="L C" userId="b2ab03cb3a061828" providerId="LiveId" clId="{72660E5B-B1E3-482E-A892-CD7330F2202C}" dt="2020-05-28T12:18:26.677" v="341" actId="26606"/>
          <ac:cxnSpMkLst>
            <pc:docMk/>
            <pc:sldMk cId="1645291104" sldId="274"/>
            <ac:cxnSpMk id="9" creationId="{8FD48FB1-66D8-4676-B0AA-C139A1DB78D1}"/>
          </ac:cxnSpMkLst>
        </pc:cxnChg>
        <pc:cxnChg chg="add del">
          <ac:chgData name="L C" userId="b2ab03cb3a061828" providerId="LiveId" clId="{72660E5B-B1E3-482E-A892-CD7330F2202C}" dt="2020-05-28T12:18:26.677" v="341" actId="26606"/>
          <ac:cxnSpMkLst>
            <pc:docMk/>
            <pc:sldMk cId="1645291104" sldId="274"/>
            <ac:cxnSpMk id="11" creationId="{F033F5AE-6728-4F19-8DED-658E674B31B9}"/>
          </ac:cxnSpMkLst>
        </pc:cxnChg>
        <pc:cxnChg chg="add del">
          <ac:chgData name="L C" userId="b2ab03cb3a061828" providerId="LiveId" clId="{72660E5B-B1E3-482E-A892-CD7330F2202C}" dt="2020-05-28T12:18:26.677" v="341" actId="26606"/>
          <ac:cxnSpMkLst>
            <pc:docMk/>
            <pc:sldMk cId="1645291104" sldId="274"/>
            <ac:cxnSpMk id="13" creationId="{82C7D74A-18BA-4709-A808-44E8815C4430}"/>
          </ac:cxnSpMkLst>
        </pc:cxnChg>
        <pc:cxnChg chg="add del">
          <ac:chgData name="L C" userId="b2ab03cb3a061828" providerId="LiveId" clId="{72660E5B-B1E3-482E-A892-CD7330F2202C}" dt="2020-05-28T12:18:26.677" v="341" actId="26606"/>
          <ac:cxnSpMkLst>
            <pc:docMk/>
            <pc:sldMk cId="1645291104" sldId="274"/>
            <ac:cxnSpMk id="15" creationId="{B5164A3F-1561-4039-8185-AB0EEB713EA7}"/>
          </ac:cxnSpMkLst>
        </pc:cxnChg>
        <pc:cxnChg chg="add del">
          <ac:chgData name="L C" userId="b2ab03cb3a061828" providerId="LiveId" clId="{72660E5B-B1E3-482E-A892-CD7330F2202C}" dt="2020-05-28T12:18:26.677" v="341" actId="26606"/>
          <ac:cxnSpMkLst>
            <pc:docMk/>
            <pc:sldMk cId="1645291104" sldId="274"/>
            <ac:cxnSpMk id="17" creationId="{2A35DB53-42BE-460E-9CA1-1294C98463CB}"/>
          </ac:cxnSpMkLst>
        </pc:cxnChg>
        <pc:cxnChg chg="add del">
          <ac:chgData name="L C" userId="b2ab03cb3a061828" providerId="LiveId" clId="{72660E5B-B1E3-482E-A892-CD7330F2202C}" dt="2020-05-28T12:18:11.512" v="328" actId="26606"/>
          <ac:cxnSpMkLst>
            <pc:docMk/>
            <pc:sldMk cId="1645291104" sldId="274"/>
            <ac:cxnSpMk id="33" creationId="{8FD48FB1-66D8-4676-B0AA-C139A1DB78D1}"/>
          </ac:cxnSpMkLst>
        </pc:cxnChg>
        <pc:cxnChg chg="add del">
          <ac:chgData name="L C" userId="b2ab03cb3a061828" providerId="LiveId" clId="{72660E5B-B1E3-482E-A892-CD7330F2202C}" dt="2020-05-28T12:18:11.512" v="328" actId="26606"/>
          <ac:cxnSpMkLst>
            <pc:docMk/>
            <pc:sldMk cId="1645291104" sldId="274"/>
            <ac:cxnSpMk id="35" creationId="{F033F5AE-6728-4F19-8DED-658E674B31B9}"/>
          </ac:cxnSpMkLst>
        </pc:cxnChg>
        <pc:cxnChg chg="add del">
          <ac:chgData name="L C" userId="b2ab03cb3a061828" providerId="LiveId" clId="{72660E5B-B1E3-482E-A892-CD7330F2202C}" dt="2020-05-28T12:18:11.512" v="328" actId="26606"/>
          <ac:cxnSpMkLst>
            <pc:docMk/>
            <pc:sldMk cId="1645291104" sldId="274"/>
            <ac:cxnSpMk id="37" creationId="{82C7D74A-18BA-4709-A808-44E8815C4430}"/>
          </ac:cxnSpMkLst>
        </pc:cxnChg>
        <pc:cxnChg chg="add del">
          <ac:chgData name="L C" userId="b2ab03cb3a061828" providerId="LiveId" clId="{72660E5B-B1E3-482E-A892-CD7330F2202C}" dt="2020-05-28T12:18:11.512" v="328" actId="26606"/>
          <ac:cxnSpMkLst>
            <pc:docMk/>
            <pc:sldMk cId="1645291104" sldId="274"/>
            <ac:cxnSpMk id="39" creationId="{B5164A3F-1561-4039-8185-AB0EEB713EA7}"/>
          </ac:cxnSpMkLst>
        </pc:cxnChg>
        <pc:cxnChg chg="add del">
          <ac:chgData name="L C" userId="b2ab03cb3a061828" providerId="LiveId" clId="{72660E5B-B1E3-482E-A892-CD7330F2202C}" dt="2020-05-28T12:18:11.512" v="328" actId="26606"/>
          <ac:cxnSpMkLst>
            <pc:docMk/>
            <pc:sldMk cId="1645291104" sldId="274"/>
            <ac:cxnSpMk id="41" creationId="{2A35DB53-42BE-460E-9CA1-1294C98463CB}"/>
          </ac:cxnSpMkLst>
        </pc:cxnChg>
        <pc:cxnChg chg="add del">
          <ac:chgData name="L C" userId="b2ab03cb3a061828" providerId="LiveId" clId="{72660E5B-B1E3-482E-A892-CD7330F2202C}" dt="2020-05-28T12:18:14.976" v="330" actId="26606"/>
          <ac:cxnSpMkLst>
            <pc:docMk/>
            <pc:sldMk cId="1645291104" sldId="274"/>
            <ac:cxnSpMk id="54" creationId="{8FD48FB1-66D8-4676-B0AA-C139A1DB78D1}"/>
          </ac:cxnSpMkLst>
        </pc:cxnChg>
        <pc:cxnChg chg="add del">
          <ac:chgData name="L C" userId="b2ab03cb3a061828" providerId="LiveId" clId="{72660E5B-B1E3-482E-A892-CD7330F2202C}" dt="2020-05-28T12:18:14.976" v="330" actId="26606"/>
          <ac:cxnSpMkLst>
            <pc:docMk/>
            <pc:sldMk cId="1645291104" sldId="274"/>
            <ac:cxnSpMk id="55" creationId="{F033F5AE-6728-4F19-8DED-658E674B31B9}"/>
          </ac:cxnSpMkLst>
        </pc:cxnChg>
        <pc:cxnChg chg="add del">
          <ac:chgData name="L C" userId="b2ab03cb3a061828" providerId="LiveId" clId="{72660E5B-B1E3-482E-A892-CD7330F2202C}" dt="2020-05-28T12:18:14.976" v="330" actId="26606"/>
          <ac:cxnSpMkLst>
            <pc:docMk/>
            <pc:sldMk cId="1645291104" sldId="274"/>
            <ac:cxnSpMk id="56" creationId="{82C7D74A-18BA-4709-A808-44E8815C4430}"/>
          </ac:cxnSpMkLst>
        </pc:cxnChg>
        <pc:cxnChg chg="add del">
          <ac:chgData name="L C" userId="b2ab03cb3a061828" providerId="LiveId" clId="{72660E5B-B1E3-482E-A892-CD7330F2202C}" dt="2020-05-28T12:18:14.976" v="330" actId="26606"/>
          <ac:cxnSpMkLst>
            <pc:docMk/>
            <pc:sldMk cId="1645291104" sldId="274"/>
            <ac:cxnSpMk id="57" creationId="{B5164A3F-1561-4039-8185-AB0EEB713EA7}"/>
          </ac:cxnSpMkLst>
        </pc:cxnChg>
        <pc:cxnChg chg="add del">
          <ac:chgData name="L C" userId="b2ab03cb3a061828" providerId="LiveId" clId="{72660E5B-B1E3-482E-A892-CD7330F2202C}" dt="2020-05-28T12:18:14.976" v="330" actId="26606"/>
          <ac:cxnSpMkLst>
            <pc:docMk/>
            <pc:sldMk cId="1645291104" sldId="274"/>
            <ac:cxnSpMk id="58" creationId="{2A35DB53-42BE-460E-9CA1-1294C98463CB}"/>
          </ac:cxnSpMkLst>
        </pc:cxnChg>
        <pc:cxnChg chg="add del">
          <ac:chgData name="L C" userId="b2ab03cb3a061828" providerId="LiveId" clId="{72660E5B-B1E3-482E-A892-CD7330F2202C}" dt="2020-05-28T12:18:23.823" v="334" actId="26606"/>
          <ac:cxnSpMkLst>
            <pc:docMk/>
            <pc:sldMk cId="1645291104" sldId="274"/>
            <ac:cxnSpMk id="70" creationId="{8FD48FB1-66D8-4676-B0AA-C139A1DB78D1}"/>
          </ac:cxnSpMkLst>
        </pc:cxnChg>
        <pc:cxnChg chg="add del">
          <ac:chgData name="L C" userId="b2ab03cb3a061828" providerId="LiveId" clId="{72660E5B-B1E3-482E-A892-CD7330F2202C}" dt="2020-05-28T12:18:23.823" v="334" actId="26606"/>
          <ac:cxnSpMkLst>
            <pc:docMk/>
            <pc:sldMk cId="1645291104" sldId="274"/>
            <ac:cxnSpMk id="71" creationId="{F033F5AE-6728-4F19-8DED-658E674B31B9}"/>
          </ac:cxnSpMkLst>
        </pc:cxnChg>
        <pc:cxnChg chg="add del">
          <ac:chgData name="L C" userId="b2ab03cb3a061828" providerId="LiveId" clId="{72660E5B-B1E3-482E-A892-CD7330F2202C}" dt="2020-05-28T12:18:23.823" v="334" actId="26606"/>
          <ac:cxnSpMkLst>
            <pc:docMk/>
            <pc:sldMk cId="1645291104" sldId="274"/>
            <ac:cxnSpMk id="72" creationId="{82C7D74A-18BA-4709-A808-44E8815C4430}"/>
          </ac:cxnSpMkLst>
        </pc:cxnChg>
        <pc:cxnChg chg="add del">
          <ac:chgData name="L C" userId="b2ab03cb3a061828" providerId="LiveId" clId="{72660E5B-B1E3-482E-A892-CD7330F2202C}" dt="2020-05-28T12:18:23.823" v="334" actId="26606"/>
          <ac:cxnSpMkLst>
            <pc:docMk/>
            <pc:sldMk cId="1645291104" sldId="274"/>
            <ac:cxnSpMk id="73" creationId="{B5164A3F-1561-4039-8185-AB0EEB713EA7}"/>
          </ac:cxnSpMkLst>
        </pc:cxnChg>
        <pc:cxnChg chg="add del">
          <ac:chgData name="L C" userId="b2ab03cb3a061828" providerId="LiveId" clId="{72660E5B-B1E3-482E-A892-CD7330F2202C}" dt="2020-05-28T12:18:23.823" v="334" actId="26606"/>
          <ac:cxnSpMkLst>
            <pc:docMk/>
            <pc:sldMk cId="1645291104" sldId="274"/>
            <ac:cxnSpMk id="74" creationId="{2A35DB53-42BE-460E-9CA1-1294C98463CB}"/>
          </ac:cxnSpMkLst>
        </pc:cxnChg>
        <pc:cxnChg chg="add del">
          <ac:chgData name="L C" userId="b2ab03cb3a061828" providerId="LiveId" clId="{72660E5B-B1E3-482E-A892-CD7330F2202C}" dt="2020-05-28T12:18:25.334" v="336" actId="26606"/>
          <ac:cxnSpMkLst>
            <pc:docMk/>
            <pc:sldMk cId="1645291104" sldId="274"/>
            <ac:cxnSpMk id="80" creationId="{8FD48FB1-66D8-4676-B0AA-C139A1DB78D1}"/>
          </ac:cxnSpMkLst>
        </pc:cxnChg>
        <pc:cxnChg chg="add del">
          <ac:chgData name="L C" userId="b2ab03cb3a061828" providerId="LiveId" clId="{72660E5B-B1E3-482E-A892-CD7330F2202C}" dt="2020-05-28T12:18:25.334" v="336" actId="26606"/>
          <ac:cxnSpMkLst>
            <pc:docMk/>
            <pc:sldMk cId="1645291104" sldId="274"/>
            <ac:cxnSpMk id="81" creationId="{F033F5AE-6728-4F19-8DED-658E674B31B9}"/>
          </ac:cxnSpMkLst>
        </pc:cxnChg>
        <pc:cxnChg chg="add del">
          <ac:chgData name="L C" userId="b2ab03cb3a061828" providerId="LiveId" clId="{72660E5B-B1E3-482E-A892-CD7330F2202C}" dt="2020-05-28T12:18:25.334" v="336" actId="26606"/>
          <ac:cxnSpMkLst>
            <pc:docMk/>
            <pc:sldMk cId="1645291104" sldId="274"/>
            <ac:cxnSpMk id="82" creationId="{82C7D74A-18BA-4709-A808-44E8815C4430}"/>
          </ac:cxnSpMkLst>
        </pc:cxnChg>
        <pc:cxnChg chg="add del">
          <ac:chgData name="L C" userId="b2ab03cb3a061828" providerId="LiveId" clId="{72660E5B-B1E3-482E-A892-CD7330F2202C}" dt="2020-05-28T12:18:25.334" v="336" actId="26606"/>
          <ac:cxnSpMkLst>
            <pc:docMk/>
            <pc:sldMk cId="1645291104" sldId="274"/>
            <ac:cxnSpMk id="83" creationId="{B5164A3F-1561-4039-8185-AB0EEB713EA7}"/>
          </ac:cxnSpMkLst>
        </pc:cxnChg>
        <pc:cxnChg chg="add del">
          <ac:chgData name="L C" userId="b2ab03cb3a061828" providerId="LiveId" clId="{72660E5B-B1E3-482E-A892-CD7330F2202C}" dt="2020-05-28T12:18:25.334" v="336" actId="26606"/>
          <ac:cxnSpMkLst>
            <pc:docMk/>
            <pc:sldMk cId="1645291104" sldId="274"/>
            <ac:cxnSpMk id="84" creationId="{2A35DB53-42BE-460E-9CA1-1294C98463CB}"/>
          </ac:cxnSpMkLst>
        </pc:cxnChg>
      </pc:sldChg>
      <pc:sldChg chg="addSp delSp modSp mod">
        <pc:chgData name="L C" userId="b2ab03cb3a061828" providerId="LiveId" clId="{72660E5B-B1E3-482E-A892-CD7330F2202C}" dt="2020-05-28T12:47:58.087" v="509" actId="20577"/>
        <pc:sldMkLst>
          <pc:docMk/>
          <pc:sldMk cId="1407771644" sldId="275"/>
        </pc:sldMkLst>
        <pc:spChg chg="mod">
          <ac:chgData name="L C" userId="b2ab03cb3a061828" providerId="LiveId" clId="{72660E5B-B1E3-482E-A892-CD7330F2202C}" dt="2020-05-28T12:47:43.174" v="503" actId="20577"/>
          <ac:spMkLst>
            <pc:docMk/>
            <pc:sldMk cId="1407771644" sldId="275"/>
            <ac:spMk id="2" creationId="{A2AE8419-03B7-4736-918D-FF6FF2A9622F}"/>
          </ac:spMkLst>
        </pc:spChg>
        <pc:spChg chg="mod">
          <ac:chgData name="L C" userId="b2ab03cb3a061828" providerId="LiveId" clId="{72660E5B-B1E3-482E-A892-CD7330F2202C}" dt="2020-05-28T12:47:58.087" v="509" actId="20577"/>
          <ac:spMkLst>
            <pc:docMk/>
            <pc:sldMk cId="1407771644" sldId="275"/>
            <ac:spMk id="3" creationId="{74A7EA7E-0E5B-46E0-98A0-738B926609FC}"/>
          </ac:spMkLst>
        </pc:spChg>
        <pc:spChg chg="add del">
          <ac:chgData name="L C" userId="b2ab03cb3a061828" providerId="LiveId" clId="{72660E5B-B1E3-482E-A892-CD7330F2202C}" dt="2020-05-28T12:40:20.322" v="460"/>
          <ac:spMkLst>
            <pc:docMk/>
            <pc:sldMk cId="1407771644" sldId="275"/>
            <ac:spMk id="4" creationId="{119F59CE-0F0D-408E-AC43-F6E738B7E873}"/>
          </ac:spMkLst>
        </pc:spChg>
        <pc:spChg chg="add del">
          <ac:chgData name="L C" userId="b2ab03cb3a061828" providerId="LiveId" clId="{72660E5B-B1E3-482E-A892-CD7330F2202C}" dt="2020-05-28T12:40:28.864" v="464"/>
          <ac:spMkLst>
            <pc:docMk/>
            <pc:sldMk cId="1407771644" sldId="275"/>
            <ac:spMk id="5" creationId="{AE43758A-37C1-4E37-A05B-0C6CF0369CC6}"/>
          </ac:spMkLst>
        </pc:spChg>
      </pc:sldChg>
      <pc:sldChg chg="modSp mod">
        <pc:chgData name="L C" userId="b2ab03cb3a061828" providerId="LiveId" clId="{72660E5B-B1E3-482E-A892-CD7330F2202C}" dt="2020-05-28T12:19:41.835" v="343" actId="20577"/>
        <pc:sldMkLst>
          <pc:docMk/>
          <pc:sldMk cId="3150969213" sldId="277"/>
        </pc:sldMkLst>
        <pc:spChg chg="mod">
          <ac:chgData name="L C" userId="b2ab03cb3a061828" providerId="LiveId" clId="{72660E5B-B1E3-482E-A892-CD7330F2202C}" dt="2020-05-28T12:19:41.835" v="343" actId="20577"/>
          <ac:spMkLst>
            <pc:docMk/>
            <pc:sldMk cId="3150969213" sldId="277"/>
            <ac:spMk id="3" creationId="{219444E3-C5A0-4BE1-A187-833F3146EB5D}"/>
          </ac:spMkLst>
        </pc:spChg>
      </pc:sldChg>
      <pc:sldChg chg="modSp mod">
        <pc:chgData name="L C" userId="b2ab03cb3a061828" providerId="LiveId" clId="{72660E5B-B1E3-482E-A892-CD7330F2202C}" dt="2020-05-28T12:23:17.801" v="400" actId="20577"/>
        <pc:sldMkLst>
          <pc:docMk/>
          <pc:sldMk cId="2966724132" sldId="280"/>
        </pc:sldMkLst>
        <pc:spChg chg="mod">
          <ac:chgData name="L C" userId="b2ab03cb3a061828" providerId="LiveId" clId="{72660E5B-B1E3-482E-A892-CD7330F2202C}" dt="2020-05-28T12:23:17.801" v="400" actId="20577"/>
          <ac:spMkLst>
            <pc:docMk/>
            <pc:sldMk cId="2966724132" sldId="280"/>
            <ac:spMk id="3" creationId="{5B309FC9-902E-446B-8DF9-A69A38D801C3}"/>
          </ac:spMkLst>
        </pc:spChg>
      </pc:sldChg>
      <pc:sldChg chg="addSp delSp modSp new mod ord">
        <pc:chgData name="L C" userId="b2ab03cb3a061828" providerId="LiveId" clId="{72660E5B-B1E3-482E-A892-CD7330F2202C}" dt="2020-05-29T02:27:52.859" v="683" actId="20577"/>
        <pc:sldMkLst>
          <pc:docMk/>
          <pc:sldMk cId="707984824" sldId="282"/>
        </pc:sldMkLst>
        <pc:spChg chg="mod">
          <ac:chgData name="L C" userId="b2ab03cb3a061828" providerId="LiveId" clId="{72660E5B-B1E3-482E-A892-CD7330F2202C}" dt="2020-05-29T02:21:05.662" v="569"/>
          <ac:spMkLst>
            <pc:docMk/>
            <pc:sldMk cId="707984824" sldId="282"/>
            <ac:spMk id="2" creationId="{BBCBBAF3-6F39-48DF-A6FB-BFAAB30EA1BE}"/>
          </ac:spMkLst>
        </pc:spChg>
        <pc:spChg chg="mod">
          <ac:chgData name="L C" userId="b2ab03cb3a061828" providerId="LiveId" clId="{72660E5B-B1E3-482E-A892-CD7330F2202C}" dt="2020-05-29T02:27:52.859" v="683" actId="20577"/>
          <ac:spMkLst>
            <pc:docMk/>
            <pc:sldMk cId="707984824" sldId="282"/>
            <ac:spMk id="3" creationId="{869BCA27-2343-419C-BE71-ED8688728E9C}"/>
          </ac:spMkLst>
        </pc:spChg>
        <pc:spChg chg="add del">
          <ac:chgData name="L C" userId="b2ab03cb3a061828" providerId="LiveId" clId="{72660E5B-B1E3-482E-A892-CD7330F2202C}" dt="2020-05-29T02:21:42.520" v="636"/>
          <ac:spMkLst>
            <pc:docMk/>
            <pc:sldMk cId="707984824" sldId="282"/>
            <ac:spMk id="4" creationId="{570C5BCF-A127-4AA4-A7CB-DF08CC0F7201}"/>
          </ac:spMkLst>
        </pc:spChg>
        <pc:spChg chg="add del">
          <ac:chgData name="L C" userId="b2ab03cb3a061828" providerId="LiveId" clId="{72660E5B-B1E3-482E-A892-CD7330F2202C}" dt="2020-05-29T02:21:45.547" v="638"/>
          <ac:spMkLst>
            <pc:docMk/>
            <pc:sldMk cId="707984824" sldId="282"/>
            <ac:spMk id="5" creationId="{7040075A-36CF-4426-BAA6-0CED5467D4A4}"/>
          </ac:spMkLst>
        </pc:spChg>
      </pc:sldChg>
    </pc:docChg>
  </pc:docChgLst>
  <pc:docChgLst>
    <pc:chgData name="L C" userId="b2ab03cb3a061828" providerId="LiveId" clId="{EFA19420-28EB-43A0-BF4B-C7994CDAECFF}"/>
    <pc:docChg chg="undo custSel modSld">
      <pc:chgData name="L C" userId="b2ab03cb3a061828" providerId="LiveId" clId="{EFA19420-28EB-43A0-BF4B-C7994CDAECFF}" dt="2020-12-26T11:42:31.026" v="18" actId="20577"/>
      <pc:docMkLst>
        <pc:docMk/>
      </pc:docMkLst>
      <pc:sldChg chg="modSp mod">
        <pc:chgData name="L C" userId="b2ab03cb3a061828" providerId="LiveId" clId="{EFA19420-28EB-43A0-BF4B-C7994CDAECFF}" dt="2020-12-26T11:42:31.026" v="18" actId="20577"/>
        <pc:sldMkLst>
          <pc:docMk/>
          <pc:sldMk cId="2442365654" sldId="256"/>
        </pc:sldMkLst>
        <pc:spChg chg="mod">
          <ac:chgData name="L C" userId="b2ab03cb3a061828" providerId="LiveId" clId="{EFA19420-28EB-43A0-BF4B-C7994CDAECFF}" dt="2020-12-26T11:42:31.026" v="18" actId="20577"/>
          <ac:spMkLst>
            <pc:docMk/>
            <pc:sldMk cId="2442365654" sldId="256"/>
            <ac:spMk id="2" creationId="{A815A7AC-B810-4F69-97EB-67B00F6B1FBC}"/>
          </ac:spMkLst>
        </pc:spChg>
        <pc:spChg chg="mod">
          <ac:chgData name="L C" userId="b2ab03cb3a061828" providerId="LiveId" clId="{EFA19420-28EB-43A0-BF4B-C7994CDAECFF}" dt="2020-12-26T11:42:18.173" v="9" actId="20577"/>
          <ac:spMkLst>
            <pc:docMk/>
            <pc:sldMk cId="2442365654" sldId="256"/>
            <ac:spMk id="3" creationId="{4684AD1E-737F-4BF2-A253-B1147087C32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926EF-629D-4ABA-9FCD-AD7BDD4CCEFE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CE49C94-6750-472F-B639-04C80FC8F8F9}">
      <dgm:prSet/>
      <dgm:spPr/>
      <dgm:t>
        <a:bodyPr/>
        <a:lstStyle/>
        <a:p>
          <a:r>
            <a:rPr lang="zh-CN"/>
            <a:t>一段自动化的代码</a:t>
          </a:r>
          <a:endParaRPr lang="en-US"/>
        </a:p>
      </dgm:t>
    </dgm:pt>
    <dgm:pt modelId="{A320D5C8-3195-48C7-BEA5-09478573FB6E}" type="parTrans" cxnId="{E3A91A5A-100C-45BE-AF61-978477CC9E03}">
      <dgm:prSet/>
      <dgm:spPr/>
      <dgm:t>
        <a:bodyPr/>
        <a:lstStyle/>
        <a:p>
          <a:endParaRPr lang="en-US"/>
        </a:p>
      </dgm:t>
    </dgm:pt>
    <dgm:pt modelId="{2B3EAEA2-B4D4-42AA-BA03-8D50DA89A9CC}" type="sibTrans" cxnId="{E3A91A5A-100C-45BE-AF61-978477CC9E03}">
      <dgm:prSet/>
      <dgm:spPr/>
      <dgm:t>
        <a:bodyPr/>
        <a:lstStyle/>
        <a:p>
          <a:endParaRPr lang="en-US"/>
        </a:p>
      </dgm:t>
    </dgm:pt>
    <dgm:pt modelId="{E1F929C6-D221-4F1F-99C6-A46F2B2E8DE0}">
      <dgm:prSet/>
      <dgm:spPr/>
      <dgm:t>
        <a:bodyPr/>
        <a:lstStyle/>
        <a:p>
          <a:r>
            <a:rPr lang="zh-CN"/>
            <a:t>调用另外一段代码，随后检测一些假设的正确性</a:t>
          </a:r>
          <a:endParaRPr lang="en-US"/>
        </a:p>
      </dgm:t>
    </dgm:pt>
    <dgm:pt modelId="{79864CF6-191E-40B2-8BEF-871850D5A173}" type="parTrans" cxnId="{88EA7D82-FC94-4333-83FC-3BF4A3B91DFD}">
      <dgm:prSet/>
      <dgm:spPr/>
      <dgm:t>
        <a:bodyPr/>
        <a:lstStyle/>
        <a:p>
          <a:endParaRPr lang="en-US"/>
        </a:p>
      </dgm:t>
    </dgm:pt>
    <dgm:pt modelId="{70DFC64E-345D-476F-AF9E-E50A6C6CAFE2}" type="sibTrans" cxnId="{88EA7D82-FC94-4333-83FC-3BF4A3B91DFD}">
      <dgm:prSet/>
      <dgm:spPr/>
      <dgm:t>
        <a:bodyPr/>
        <a:lstStyle/>
        <a:p>
          <a:endParaRPr lang="en-US"/>
        </a:p>
      </dgm:t>
    </dgm:pt>
    <dgm:pt modelId="{854AC6CA-9619-4576-B9F3-0401D03D0399}">
      <dgm:prSet/>
      <dgm:spPr/>
      <dgm:t>
        <a:bodyPr/>
        <a:lstStyle/>
        <a:p>
          <a:r>
            <a:rPr lang="zh-CN"/>
            <a:t>单元指的是一个方法或函数</a:t>
          </a:r>
          <a:endParaRPr lang="en-US"/>
        </a:p>
      </dgm:t>
    </dgm:pt>
    <dgm:pt modelId="{E5BB99E0-1FE0-4EB4-B3F1-E801E83F78FA}" type="parTrans" cxnId="{4E50498C-1CA6-42E4-8207-E2BB95EDD1FA}">
      <dgm:prSet/>
      <dgm:spPr/>
      <dgm:t>
        <a:bodyPr/>
        <a:lstStyle/>
        <a:p>
          <a:endParaRPr lang="en-US"/>
        </a:p>
      </dgm:t>
    </dgm:pt>
    <dgm:pt modelId="{31717451-092D-4D18-85D6-C869216F2065}" type="sibTrans" cxnId="{4E50498C-1CA6-42E4-8207-E2BB95EDD1FA}">
      <dgm:prSet/>
      <dgm:spPr/>
      <dgm:t>
        <a:bodyPr/>
        <a:lstStyle/>
        <a:p>
          <a:endParaRPr lang="en-US"/>
        </a:p>
      </dgm:t>
    </dgm:pt>
    <dgm:pt modelId="{2B9A971B-7638-44BB-8ADD-75741719401F}">
      <dgm:prSet/>
      <dgm:spPr/>
      <dgm:t>
        <a:bodyPr/>
        <a:lstStyle/>
        <a:p>
          <a:r>
            <a:rPr lang="zh-CN"/>
            <a:t>几乎总是使用单元测试框架进行编写</a:t>
          </a:r>
          <a:endParaRPr lang="en-US"/>
        </a:p>
      </dgm:t>
    </dgm:pt>
    <dgm:pt modelId="{F2BE0C2D-1C0F-4691-8C03-B3D36F4F1305}" type="parTrans" cxnId="{6463DCC5-0534-4E8B-820B-CF242EC6D112}">
      <dgm:prSet/>
      <dgm:spPr/>
      <dgm:t>
        <a:bodyPr/>
        <a:lstStyle/>
        <a:p>
          <a:endParaRPr lang="en-US"/>
        </a:p>
      </dgm:t>
    </dgm:pt>
    <dgm:pt modelId="{00126580-5669-4305-B042-CDB0670C568C}" type="sibTrans" cxnId="{6463DCC5-0534-4E8B-820B-CF242EC6D112}">
      <dgm:prSet/>
      <dgm:spPr/>
      <dgm:t>
        <a:bodyPr/>
        <a:lstStyle/>
        <a:p>
          <a:endParaRPr lang="en-US"/>
        </a:p>
      </dgm:t>
    </dgm:pt>
    <dgm:pt modelId="{98892CA8-0AAD-4855-950A-05F20C220AEF}" type="pres">
      <dgm:prSet presAssocID="{689926EF-629D-4ABA-9FCD-AD7BDD4CCEFE}" presName="linear" presStyleCnt="0">
        <dgm:presLayoutVars>
          <dgm:dir/>
          <dgm:animLvl val="lvl"/>
          <dgm:resizeHandles val="exact"/>
        </dgm:presLayoutVars>
      </dgm:prSet>
      <dgm:spPr/>
    </dgm:pt>
    <dgm:pt modelId="{F26ED3C9-5002-460C-BE64-BABDA6E77E15}" type="pres">
      <dgm:prSet presAssocID="{4CE49C94-6750-472F-B639-04C80FC8F8F9}" presName="parentLin" presStyleCnt="0"/>
      <dgm:spPr/>
    </dgm:pt>
    <dgm:pt modelId="{BEB53DF4-84C1-4D8D-94A9-0B6EE1184919}" type="pres">
      <dgm:prSet presAssocID="{4CE49C94-6750-472F-B639-04C80FC8F8F9}" presName="parentLeftMargin" presStyleLbl="node1" presStyleIdx="0" presStyleCnt="4"/>
      <dgm:spPr/>
    </dgm:pt>
    <dgm:pt modelId="{574B9C5E-566E-46EB-830F-1821F62E443F}" type="pres">
      <dgm:prSet presAssocID="{4CE49C94-6750-472F-B639-04C80FC8F8F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140248-13D6-4ECA-9A95-70E4F2303F4D}" type="pres">
      <dgm:prSet presAssocID="{4CE49C94-6750-472F-B639-04C80FC8F8F9}" presName="negativeSpace" presStyleCnt="0"/>
      <dgm:spPr/>
    </dgm:pt>
    <dgm:pt modelId="{6E84C4E8-073A-40A1-A304-99A620DDD21E}" type="pres">
      <dgm:prSet presAssocID="{4CE49C94-6750-472F-B639-04C80FC8F8F9}" presName="childText" presStyleLbl="conFgAcc1" presStyleIdx="0" presStyleCnt="4">
        <dgm:presLayoutVars>
          <dgm:bulletEnabled val="1"/>
        </dgm:presLayoutVars>
      </dgm:prSet>
      <dgm:spPr/>
    </dgm:pt>
    <dgm:pt modelId="{3F444B45-7CC6-4C68-BC55-8C07A3851A1D}" type="pres">
      <dgm:prSet presAssocID="{2B3EAEA2-B4D4-42AA-BA03-8D50DA89A9CC}" presName="spaceBetweenRectangles" presStyleCnt="0"/>
      <dgm:spPr/>
    </dgm:pt>
    <dgm:pt modelId="{B4212679-188C-4089-86A9-030F1E286F9D}" type="pres">
      <dgm:prSet presAssocID="{E1F929C6-D221-4F1F-99C6-A46F2B2E8DE0}" presName="parentLin" presStyleCnt="0"/>
      <dgm:spPr/>
    </dgm:pt>
    <dgm:pt modelId="{F21DEA6A-A3E7-4BE5-A4CB-3D22F169FC2D}" type="pres">
      <dgm:prSet presAssocID="{E1F929C6-D221-4F1F-99C6-A46F2B2E8DE0}" presName="parentLeftMargin" presStyleLbl="node1" presStyleIdx="0" presStyleCnt="4"/>
      <dgm:spPr/>
    </dgm:pt>
    <dgm:pt modelId="{10E7335B-F97C-4E5A-AAE2-5FAA195F85FA}" type="pres">
      <dgm:prSet presAssocID="{E1F929C6-D221-4F1F-99C6-A46F2B2E8D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5F9EAB-3F37-4356-94E6-2F7DEBD3D6C9}" type="pres">
      <dgm:prSet presAssocID="{E1F929C6-D221-4F1F-99C6-A46F2B2E8DE0}" presName="negativeSpace" presStyleCnt="0"/>
      <dgm:spPr/>
    </dgm:pt>
    <dgm:pt modelId="{B503B385-9B0C-40E7-9FD1-9650ED9808D8}" type="pres">
      <dgm:prSet presAssocID="{E1F929C6-D221-4F1F-99C6-A46F2B2E8DE0}" presName="childText" presStyleLbl="conFgAcc1" presStyleIdx="1" presStyleCnt="4">
        <dgm:presLayoutVars>
          <dgm:bulletEnabled val="1"/>
        </dgm:presLayoutVars>
      </dgm:prSet>
      <dgm:spPr/>
    </dgm:pt>
    <dgm:pt modelId="{F7E80C94-1722-4AD7-A8B4-500137199E36}" type="pres">
      <dgm:prSet presAssocID="{70DFC64E-345D-476F-AF9E-E50A6C6CAFE2}" presName="spaceBetweenRectangles" presStyleCnt="0"/>
      <dgm:spPr/>
    </dgm:pt>
    <dgm:pt modelId="{5C152D4C-3192-4172-B8B1-E9535DC8762A}" type="pres">
      <dgm:prSet presAssocID="{854AC6CA-9619-4576-B9F3-0401D03D0399}" presName="parentLin" presStyleCnt="0"/>
      <dgm:spPr/>
    </dgm:pt>
    <dgm:pt modelId="{63896BFA-8455-4A6D-B8BA-E2B1E172286D}" type="pres">
      <dgm:prSet presAssocID="{854AC6CA-9619-4576-B9F3-0401D03D0399}" presName="parentLeftMargin" presStyleLbl="node1" presStyleIdx="1" presStyleCnt="4"/>
      <dgm:spPr/>
    </dgm:pt>
    <dgm:pt modelId="{4D5B9DFA-C50E-471D-9096-42D49D70573A}" type="pres">
      <dgm:prSet presAssocID="{854AC6CA-9619-4576-B9F3-0401D03D03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2A53D6-8135-443B-AA2E-87BEADE91CC4}" type="pres">
      <dgm:prSet presAssocID="{854AC6CA-9619-4576-B9F3-0401D03D0399}" presName="negativeSpace" presStyleCnt="0"/>
      <dgm:spPr/>
    </dgm:pt>
    <dgm:pt modelId="{7BB840EE-0ACE-410E-8A99-80EA40AD5BE4}" type="pres">
      <dgm:prSet presAssocID="{854AC6CA-9619-4576-B9F3-0401D03D0399}" presName="childText" presStyleLbl="conFgAcc1" presStyleIdx="2" presStyleCnt="4">
        <dgm:presLayoutVars>
          <dgm:bulletEnabled val="1"/>
        </dgm:presLayoutVars>
      </dgm:prSet>
      <dgm:spPr/>
    </dgm:pt>
    <dgm:pt modelId="{0193B674-9DD9-4113-91F9-56BCCBCB6F8A}" type="pres">
      <dgm:prSet presAssocID="{31717451-092D-4D18-85D6-C869216F2065}" presName="spaceBetweenRectangles" presStyleCnt="0"/>
      <dgm:spPr/>
    </dgm:pt>
    <dgm:pt modelId="{9FF7B5DA-8920-4C79-B87C-A1E59F497401}" type="pres">
      <dgm:prSet presAssocID="{2B9A971B-7638-44BB-8ADD-75741719401F}" presName="parentLin" presStyleCnt="0"/>
      <dgm:spPr/>
    </dgm:pt>
    <dgm:pt modelId="{7D52B6EB-6F37-4FF5-ABC1-243D877DA35F}" type="pres">
      <dgm:prSet presAssocID="{2B9A971B-7638-44BB-8ADD-75741719401F}" presName="parentLeftMargin" presStyleLbl="node1" presStyleIdx="2" presStyleCnt="4"/>
      <dgm:spPr/>
    </dgm:pt>
    <dgm:pt modelId="{CD27B205-A059-4081-BC3A-4469895147F8}" type="pres">
      <dgm:prSet presAssocID="{2B9A971B-7638-44BB-8ADD-7574171940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1912961-4F18-4056-84C8-7A05793AF7B2}" type="pres">
      <dgm:prSet presAssocID="{2B9A971B-7638-44BB-8ADD-75741719401F}" presName="negativeSpace" presStyleCnt="0"/>
      <dgm:spPr/>
    </dgm:pt>
    <dgm:pt modelId="{95809FAA-7B6C-48BD-AD7B-95D0D0C84AA7}" type="pres">
      <dgm:prSet presAssocID="{2B9A971B-7638-44BB-8ADD-7574171940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9011715-1247-422C-B507-4115774DD23B}" type="presOf" srcId="{854AC6CA-9619-4576-B9F3-0401D03D0399}" destId="{4D5B9DFA-C50E-471D-9096-42D49D70573A}" srcOrd="1" destOrd="0" presId="urn:microsoft.com/office/officeart/2005/8/layout/list1"/>
    <dgm:cxn modelId="{E588901A-5E4F-4558-BB4D-25F95055BA6C}" type="presOf" srcId="{4CE49C94-6750-472F-B639-04C80FC8F8F9}" destId="{574B9C5E-566E-46EB-830F-1821F62E443F}" srcOrd="1" destOrd="0" presId="urn:microsoft.com/office/officeart/2005/8/layout/list1"/>
    <dgm:cxn modelId="{7EF4D11D-FBA6-4659-9945-C8F64D87115D}" type="presOf" srcId="{4CE49C94-6750-472F-B639-04C80FC8F8F9}" destId="{BEB53DF4-84C1-4D8D-94A9-0B6EE1184919}" srcOrd="0" destOrd="0" presId="urn:microsoft.com/office/officeart/2005/8/layout/list1"/>
    <dgm:cxn modelId="{E3A91A5A-100C-45BE-AF61-978477CC9E03}" srcId="{689926EF-629D-4ABA-9FCD-AD7BDD4CCEFE}" destId="{4CE49C94-6750-472F-B639-04C80FC8F8F9}" srcOrd="0" destOrd="0" parTransId="{A320D5C8-3195-48C7-BEA5-09478573FB6E}" sibTransId="{2B3EAEA2-B4D4-42AA-BA03-8D50DA89A9CC}"/>
    <dgm:cxn modelId="{88EA7D82-FC94-4333-83FC-3BF4A3B91DFD}" srcId="{689926EF-629D-4ABA-9FCD-AD7BDD4CCEFE}" destId="{E1F929C6-D221-4F1F-99C6-A46F2B2E8DE0}" srcOrd="1" destOrd="0" parTransId="{79864CF6-191E-40B2-8BEF-871850D5A173}" sibTransId="{70DFC64E-345D-476F-AF9E-E50A6C6CAFE2}"/>
    <dgm:cxn modelId="{4E50498C-1CA6-42E4-8207-E2BB95EDD1FA}" srcId="{689926EF-629D-4ABA-9FCD-AD7BDD4CCEFE}" destId="{854AC6CA-9619-4576-B9F3-0401D03D0399}" srcOrd="2" destOrd="0" parTransId="{E5BB99E0-1FE0-4EB4-B3F1-E801E83F78FA}" sibTransId="{31717451-092D-4D18-85D6-C869216F2065}"/>
    <dgm:cxn modelId="{D4A2E1A3-2D44-43C3-BB07-0FB71C505F3C}" type="presOf" srcId="{2B9A971B-7638-44BB-8ADD-75741719401F}" destId="{7D52B6EB-6F37-4FF5-ABC1-243D877DA35F}" srcOrd="0" destOrd="0" presId="urn:microsoft.com/office/officeart/2005/8/layout/list1"/>
    <dgm:cxn modelId="{EA10C5A4-15BD-4F20-B4E8-2B3A2B471D16}" type="presOf" srcId="{689926EF-629D-4ABA-9FCD-AD7BDD4CCEFE}" destId="{98892CA8-0AAD-4855-950A-05F20C220AEF}" srcOrd="0" destOrd="0" presId="urn:microsoft.com/office/officeart/2005/8/layout/list1"/>
    <dgm:cxn modelId="{0B7E64BB-E564-40D9-8C96-2BA1ECA0CC86}" type="presOf" srcId="{E1F929C6-D221-4F1F-99C6-A46F2B2E8DE0}" destId="{F21DEA6A-A3E7-4BE5-A4CB-3D22F169FC2D}" srcOrd="0" destOrd="0" presId="urn:microsoft.com/office/officeart/2005/8/layout/list1"/>
    <dgm:cxn modelId="{6463DCC5-0534-4E8B-820B-CF242EC6D112}" srcId="{689926EF-629D-4ABA-9FCD-AD7BDD4CCEFE}" destId="{2B9A971B-7638-44BB-8ADD-75741719401F}" srcOrd="3" destOrd="0" parTransId="{F2BE0C2D-1C0F-4691-8C03-B3D36F4F1305}" sibTransId="{00126580-5669-4305-B042-CDB0670C568C}"/>
    <dgm:cxn modelId="{44E522D7-8B97-4DE3-B056-561BA971CCD3}" type="presOf" srcId="{854AC6CA-9619-4576-B9F3-0401D03D0399}" destId="{63896BFA-8455-4A6D-B8BA-E2B1E172286D}" srcOrd="0" destOrd="0" presId="urn:microsoft.com/office/officeart/2005/8/layout/list1"/>
    <dgm:cxn modelId="{FF305FDB-E6B3-4D56-8A33-F77FC6577EA1}" type="presOf" srcId="{E1F929C6-D221-4F1F-99C6-A46F2B2E8DE0}" destId="{10E7335B-F97C-4E5A-AAE2-5FAA195F85FA}" srcOrd="1" destOrd="0" presId="urn:microsoft.com/office/officeart/2005/8/layout/list1"/>
    <dgm:cxn modelId="{40881DDC-60E3-42AC-8768-48A091546FBB}" type="presOf" srcId="{2B9A971B-7638-44BB-8ADD-75741719401F}" destId="{CD27B205-A059-4081-BC3A-4469895147F8}" srcOrd="1" destOrd="0" presId="urn:microsoft.com/office/officeart/2005/8/layout/list1"/>
    <dgm:cxn modelId="{F3C4FF6F-B4BF-4131-B384-24F6D5C69EEB}" type="presParOf" srcId="{98892CA8-0AAD-4855-950A-05F20C220AEF}" destId="{F26ED3C9-5002-460C-BE64-BABDA6E77E15}" srcOrd="0" destOrd="0" presId="urn:microsoft.com/office/officeart/2005/8/layout/list1"/>
    <dgm:cxn modelId="{781B6D2E-04C6-43AD-ADD1-C34DCE15DEC9}" type="presParOf" srcId="{F26ED3C9-5002-460C-BE64-BABDA6E77E15}" destId="{BEB53DF4-84C1-4D8D-94A9-0B6EE1184919}" srcOrd="0" destOrd="0" presId="urn:microsoft.com/office/officeart/2005/8/layout/list1"/>
    <dgm:cxn modelId="{0274093A-5B1B-4594-92DC-D3558A3DA98B}" type="presParOf" srcId="{F26ED3C9-5002-460C-BE64-BABDA6E77E15}" destId="{574B9C5E-566E-46EB-830F-1821F62E443F}" srcOrd="1" destOrd="0" presId="urn:microsoft.com/office/officeart/2005/8/layout/list1"/>
    <dgm:cxn modelId="{6D5E5404-922F-4421-8A51-4237E38DC888}" type="presParOf" srcId="{98892CA8-0AAD-4855-950A-05F20C220AEF}" destId="{06140248-13D6-4ECA-9A95-70E4F2303F4D}" srcOrd="1" destOrd="0" presId="urn:microsoft.com/office/officeart/2005/8/layout/list1"/>
    <dgm:cxn modelId="{ABF55D2D-42D5-4FE1-AFBD-80C282B9AD2E}" type="presParOf" srcId="{98892CA8-0AAD-4855-950A-05F20C220AEF}" destId="{6E84C4E8-073A-40A1-A304-99A620DDD21E}" srcOrd="2" destOrd="0" presId="urn:microsoft.com/office/officeart/2005/8/layout/list1"/>
    <dgm:cxn modelId="{1876A96A-4678-4451-968C-FE1F8E72609B}" type="presParOf" srcId="{98892CA8-0AAD-4855-950A-05F20C220AEF}" destId="{3F444B45-7CC6-4C68-BC55-8C07A3851A1D}" srcOrd="3" destOrd="0" presId="urn:microsoft.com/office/officeart/2005/8/layout/list1"/>
    <dgm:cxn modelId="{F6B03558-D707-424E-B9C7-EB64E0591D35}" type="presParOf" srcId="{98892CA8-0AAD-4855-950A-05F20C220AEF}" destId="{B4212679-188C-4089-86A9-030F1E286F9D}" srcOrd="4" destOrd="0" presId="urn:microsoft.com/office/officeart/2005/8/layout/list1"/>
    <dgm:cxn modelId="{6F15E825-5ECF-4181-AC65-1E5B99CD3155}" type="presParOf" srcId="{B4212679-188C-4089-86A9-030F1E286F9D}" destId="{F21DEA6A-A3E7-4BE5-A4CB-3D22F169FC2D}" srcOrd="0" destOrd="0" presId="urn:microsoft.com/office/officeart/2005/8/layout/list1"/>
    <dgm:cxn modelId="{FD6B44C2-B2DD-4674-AAE2-CC45783BE95A}" type="presParOf" srcId="{B4212679-188C-4089-86A9-030F1E286F9D}" destId="{10E7335B-F97C-4E5A-AAE2-5FAA195F85FA}" srcOrd="1" destOrd="0" presId="urn:microsoft.com/office/officeart/2005/8/layout/list1"/>
    <dgm:cxn modelId="{4A22FEFA-8514-4D67-B826-BB59D4780F1D}" type="presParOf" srcId="{98892CA8-0AAD-4855-950A-05F20C220AEF}" destId="{155F9EAB-3F37-4356-94E6-2F7DEBD3D6C9}" srcOrd="5" destOrd="0" presId="urn:microsoft.com/office/officeart/2005/8/layout/list1"/>
    <dgm:cxn modelId="{758C6285-687A-4E1E-B872-932FAA204FEB}" type="presParOf" srcId="{98892CA8-0AAD-4855-950A-05F20C220AEF}" destId="{B503B385-9B0C-40E7-9FD1-9650ED9808D8}" srcOrd="6" destOrd="0" presId="urn:microsoft.com/office/officeart/2005/8/layout/list1"/>
    <dgm:cxn modelId="{8CD49911-B92C-4441-B4B1-2C2765E61B23}" type="presParOf" srcId="{98892CA8-0AAD-4855-950A-05F20C220AEF}" destId="{F7E80C94-1722-4AD7-A8B4-500137199E36}" srcOrd="7" destOrd="0" presId="urn:microsoft.com/office/officeart/2005/8/layout/list1"/>
    <dgm:cxn modelId="{7CE86003-73BB-4E58-B9D9-2636C2192515}" type="presParOf" srcId="{98892CA8-0AAD-4855-950A-05F20C220AEF}" destId="{5C152D4C-3192-4172-B8B1-E9535DC8762A}" srcOrd="8" destOrd="0" presId="urn:microsoft.com/office/officeart/2005/8/layout/list1"/>
    <dgm:cxn modelId="{99B85050-9345-429E-AB64-4CEC6351A282}" type="presParOf" srcId="{5C152D4C-3192-4172-B8B1-E9535DC8762A}" destId="{63896BFA-8455-4A6D-B8BA-E2B1E172286D}" srcOrd="0" destOrd="0" presId="urn:microsoft.com/office/officeart/2005/8/layout/list1"/>
    <dgm:cxn modelId="{82D4AA6F-A539-420A-A6EE-AE299841B1C7}" type="presParOf" srcId="{5C152D4C-3192-4172-B8B1-E9535DC8762A}" destId="{4D5B9DFA-C50E-471D-9096-42D49D70573A}" srcOrd="1" destOrd="0" presId="urn:microsoft.com/office/officeart/2005/8/layout/list1"/>
    <dgm:cxn modelId="{124F59FC-02E9-4AA4-9798-3A405478C099}" type="presParOf" srcId="{98892CA8-0AAD-4855-950A-05F20C220AEF}" destId="{D42A53D6-8135-443B-AA2E-87BEADE91CC4}" srcOrd="9" destOrd="0" presId="urn:microsoft.com/office/officeart/2005/8/layout/list1"/>
    <dgm:cxn modelId="{3A3BC176-BEB3-45C6-BDB5-2D2A417EFD14}" type="presParOf" srcId="{98892CA8-0AAD-4855-950A-05F20C220AEF}" destId="{7BB840EE-0ACE-410E-8A99-80EA40AD5BE4}" srcOrd="10" destOrd="0" presId="urn:microsoft.com/office/officeart/2005/8/layout/list1"/>
    <dgm:cxn modelId="{9DA25CFC-766B-4786-93C8-20AE9670F6A4}" type="presParOf" srcId="{98892CA8-0AAD-4855-950A-05F20C220AEF}" destId="{0193B674-9DD9-4113-91F9-56BCCBCB6F8A}" srcOrd="11" destOrd="0" presId="urn:microsoft.com/office/officeart/2005/8/layout/list1"/>
    <dgm:cxn modelId="{595C5362-EF13-41C1-8A6B-A3F21010F69A}" type="presParOf" srcId="{98892CA8-0AAD-4855-950A-05F20C220AEF}" destId="{9FF7B5DA-8920-4C79-B87C-A1E59F497401}" srcOrd="12" destOrd="0" presId="urn:microsoft.com/office/officeart/2005/8/layout/list1"/>
    <dgm:cxn modelId="{17C6DA3A-35D4-49D5-AA44-74802F0A0721}" type="presParOf" srcId="{9FF7B5DA-8920-4C79-B87C-A1E59F497401}" destId="{7D52B6EB-6F37-4FF5-ABC1-243D877DA35F}" srcOrd="0" destOrd="0" presId="urn:microsoft.com/office/officeart/2005/8/layout/list1"/>
    <dgm:cxn modelId="{6519A11A-C6E1-472E-BC38-B217EBD95C7F}" type="presParOf" srcId="{9FF7B5DA-8920-4C79-B87C-A1E59F497401}" destId="{CD27B205-A059-4081-BC3A-4469895147F8}" srcOrd="1" destOrd="0" presId="urn:microsoft.com/office/officeart/2005/8/layout/list1"/>
    <dgm:cxn modelId="{62D9AB9A-196A-4742-85E8-3E647D217624}" type="presParOf" srcId="{98892CA8-0AAD-4855-950A-05F20C220AEF}" destId="{A1912961-4F18-4056-84C8-7A05793AF7B2}" srcOrd="13" destOrd="0" presId="urn:microsoft.com/office/officeart/2005/8/layout/list1"/>
    <dgm:cxn modelId="{5AA3E4CA-96B6-4200-B44D-10E5F52C00FE}" type="presParOf" srcId="{98892CA8-0AAD-4855-950A-05F20C220AEF}" destId="{95809FAA-7B6C-48BD-AD7B-95D0D0C84AA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7E15F-6FB9-4AC8-ADC2-E8335A31575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353F77-C3D7-4035-8152-4FC3556D18F2}">
      <dgm:prSet/>
      <dgm:spPr/>
      <dgm:t>
        <a:bodyPr/>
        <a:lstStyle/>
        <a:p>
          <a:r>
            <a:rPr lang="zh-CN"/>
            <a:t>断言</a:t>
          </a:r>
          <a:endParaRPr lang="en-US"/>
        </a:p>
      </dgm:t>
    </dgm:pt>
    <dgm:pt modelId="{65B72992-CB3E-4BB9-81ED-A0ECC3511B24}" type="parTrans" cxnId="{5FB1A37B-CE4B-477E-A25C-2241F3459F91}">
      <dgm:prSet/>
      <dgm:spPr/>
      <dgm:t>
        <a:bodyPr/>
        <a:lstStyle/>
        <a:p>
          <a:endParaRPr lang="en-US"/>
        </a:p>
      </dgm:t>
    </dgm:pt>
    <dgm:pt modelId="{060F7849-3ECB-4794-A7A2-4968D426A6C9}" type="sibTrans" cxnId="{5FB1A37B-CE4B-477E-A25C-2241F3459F9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6918A26-D315-4D1F-BD1A-0722E1201E14}">
      <dgm:prSet/>
      <dgm:spPr/>
      <dgm:t>
        <a:bodyPr/>
        <a:lstStyle/>
        <a:p>
          <a:r>
            <a:rPr lang="zh-CN"/>
            <a:t>基于状态的测试（结果驱动）</a:t>
          </a:r>
          <a:endParaRPr lang="en-US"/>
        </a:p>
      </dgm:t>
    </dgm:pt>
    <dgm:pt modelId="{76403C37-7871-48CE-B431-A5A6B4B1373E}" type="parTrans" cxnId="{320E07AB-D8EE-4D3D-B56E-2835CB52A3DB}">
      <dgm:prSet/>
      <dgm:spPr/>
      <dgm:t>
        <a:bodyPr/>
        <a:lstStyle/>
        <a:p>
          <a:endParaRPr lang="en-US"/>
        </a:p>
      </dgm:t>
    </dgm:pt>
    <dgm:pt modelId="{99B0C067-F3E9-43CA-BEA4-1BEAD7E519E1}" type="sibTrans" cxnId="{320E07AB-D8EE-4D3D-B56E-2835CB52A3D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19E78F-71BB-4721-A4C0-D22B721567E8}">
      <dgm:prSet/>
      <dgm:spPr/>
      <dgm:t>
        <a:bodyPr/>
        <a:lstStyle/>
        <a:p>
          <a:r>
            <a:rPr lang="zh-CN"/>
            <a:t>基于交互的测试（行为驱动）</a:t>
          </a:r>
          <a:endParaRPr lang="en-US"/>
        </a:p>
      </dgm:t>
    </dgm:pt>
    <dgm:pt modelId="{8444BB1C-7937-4745-A47E-3259E9F57EFA}" type="parTrans" cxnId="{37E4F9E2-3AB5-44B6-8AC4-93974DFD153B}">
      <dgm:prSet/>
      <dgm:spPr/>
      <dgm:t>
        <a:bodyPr/>
        <a:lstStyle/>
        <a:p>
          <a:endParaRPr lang="en-US"/>
        </a:p>
      </dgm:t>
    </dgm:pt>
    <dgm:pt modelId="{CE6EEDD0-F701-47F4-B21C-07E1CBF9B03D}" type="sibTrans" cxnId="{37E4F9E2-3AB5-44B6-8AC4-93974DFD15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002282B-71DE-4A96-9E07-10F8290B0383}">
      <dgm:prSet/>
      <dgm:spPr/>
      <dgm:t>
        <a:bodyPr/>
        <a:lstStyle/>
        <a:p>
          <a:r>
            <a:rPr lang="zh-CN"/>
            <a:t>解除外部依赖</a:t>
          </a:r>
          <a:endParaRPr lang="en-US"/>
        </a:p>
      </dgm:t>
    </dgm:pt>
    <dgm:pt modelId="{0C1E8DCD-8544-4D06-B1A2-5DE593C09A83}" type="parTrans" cxnId="{23957B2B-007F-4023-80F4-7289CE7831B0}">
      <dgm:prSet/>
      <dgm:spPr/>
      <dgm:t>
        <a:bodyPr/>
        <a:lstStyle/>
        <a:p>
          <a:endParaRPr lang="en-US"/>
        </a:p>
      </dgm:t>
    </dgm:pt>
    <dgm:pt modelId="{D17F6672-EC2C-46F2-B95F-D83393B11699}" type="sibTrans" cxnId="{23957B2B-007F-4023-80F4-7289CE7831B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580C865-AA24-47E1-AA50-97CC432C3CE5}" type="pres">
      <dgm:prSet presAssocID="{3617E15F-6FB9-4AC8-ADC2-E8335A315754}" presName="Name0" presStyleCnt="0">
        <dgm:presLayoutVars>
          <dgm:animLvl val="lvl"/>
          <dgm:resizeHandles val="exact"/>
        </dgm:presLayoutVars>
      </dgm:prSet>
      <dgm:spPr/>
    </dgm:pt>
    <dgm:pt modelId="{7C4AD377-3CCC-44AF-9442-FE6FC22914D2}" type="pres">
      <dgm:prSet presAssocID="{9F353F77-C3D7-4035-8152-4FC3556D18F2}" presName="compositeNode" presStyleCnt="0">
        <dgm:presLayoutVars>
          <dgm:bulletEnabled val="1"/>
        </dgm:presLayoutVars>
      </dgm:prSet>
      <dgm:spPr/>
    </dgm:pt>
    <dgm:pt modelId="{C0061740-D812-41E2-A6FF-34CA3D47D611}" type="pres">
      <dgm:prSet presAssocID="{9F353F77-C3D7-4035-8152-4FC3556D18F2}" presName="bgRect" presStyleLbl="alignNode1" presStyleIdx="0" presStyleCnt="4"/>
      <dgm:spPr/>
    </dgm:pt>
    <dgm:pt modelId="{393C229B-A218-4D81-99D8-DAE5B3C20843}" type="pres">
      <dgm:prSet presAssocID="{060F7849-3ECB-4794-A7A2-4968D426A6C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DB82465-EA53-49DC-9C9B-0A5AD2E76380}" type="pres">
      <dgm:prSet presAssocID="{9F353F77-C3D7-4035-8152-4FC3556D18F2}" presName="nodeRect" presStyleLbl="alignNode1" presStyleIdx="0" presStyleCnt="4">
        <dgm:presLayoutVars>
          <dgm:bulletEnabled val="1"/>
        </dgm:presLayoutVars>
      </dgm:prSet>
      <dgm:spPr/>
    </dgm:pt>
    <dgm:pt modelId="{2A824DB9-A5D2-4C7C-AC8A-B295A2CF048D}" type="pres">
      <dgm:prSet presAssocID="{060F7849-3ECB-4794-A7A2-4968D426A6C9}" presName="sibTrans" presStyleCnt="0"/>
      <dgm:spPr/>
    </dgm:pt>
    <dgm:pt modelId="{C4FFC22F-C040-4780-9F8F-821071A2A0D7}" type="pres">
      <dgm:prSet presAssocID="{F6918A26-D315-4D1F-BD1A-0722E1201E14}" presName="compositeNode" presStyleCnt="0">
        <dgm:presLayoutVars>
          <dgm:bulletEnabled val="1"/>
        </dgm:presLayoutVars>
      </dgm:prSet>
      <dgm:spPr/>
    </dgm:pt>
    <dgm:pt modelId="{C98F8BA1-F107-4B6C-BCEA-CF800FE8FCE4}" type="pres">
      <dgm:prSet presAssocID="{F6918A26-D315-4D1F-BD1A-0722E1201E14}" presName="bgRect" presStyleLbl="alignNode1" presStyleIdx="1" presStyleCnt="4"/>
      <dgm:spPr/>
    </dgm:pt>
    <dgm:pt modelId="{21002217-BC7E-4AC9-91F4-AF84EA53639F}" type="pres">
      <dgm:prSet presAssocID="{99B0C067-F3E9-43CA-BEA4-1BEAD7E519E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975EF3D-4C05-41DA-9C75-E729B45B6C23}" type="pres">
      <dgm:prSet presAssocID="{F6918A26-D315-4D1F-BD1A-0722E1201E14}" presName="nodeRect" presStyleLbl="alignNode1" presStyleIdx="1" presStyleCnt="4">
        <dgm:presLayoutVars>
          <dgm:bulletEnabled val="1"/>
        </dgm:presLayoutVars>
      </dgm:prSet>
      <dgm:spPr/>
    </dgm:pt>
    <dgm:pt modelId="{02C52466-2C8D-4722-B110-90F8E15DF84D}" type="pres">
      <dgm:prSet presAssocID="{99B0C067-F3E9-43CA-BEA4-1BEAD7E519E1}" presName="sibTrans" presStyleCnt="0"/>
      <dgm:spPr/>
    </dgm:pt>
    <dgm:pt modelId="{ED49D025-3F47-4CBD-825C-7F3627470126}" type="pres">
      <dgm:prSet presAssocID="{4819E78F-71BB-4721-A4C0-D22B721567E8}" presName="compositeNode" presStyleCnt="0">
        <dgm:presLayoutVars>
          <dgm:bulletEnabled val="1"/>
        </dgm:presLayoutVars>
      </dgm:prSet>
      <dgm:spPr/>
    </dgm:pt>
    <dgm:pt modelId="{A28F0C43-F43C-4BE0-A1DC-BC63C60A0D65}" type="pres">
      <dgm:prSet presAssocID="{4819E78F-71BB-4721-A4C0-D22B721567E8}" presName="bgRect" presStyleLbl="alignNode1" presStyleIdx="2" presStyleCnt="4"/>
      <dgm:spPr/>
    </dgm:pt>
    <dgm:pt modelId="{0801BB5D-B0CB-479E-8B2D-D3E918C8AFD1}" type="pres">
      <dgm:prSet presAssocID="{CE6EEDD0-F701-47F4-B21C-07E1CBF9B03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F75F831-3D67-4E85-B06B-E13559AC88C7}" type="pres">
      <dgm:prSet presAssocID="{4819E78F-71BB-4721-A4C0-D22B721567E8}" presName="nodeRect" presStyleLbl="alignNode1" presStyleIdx="2" presStyleCnt="4">
        <dgm:presLayoutVars>
          <dgm:bulletEnabled val="1"/>
        </dgm:presLayoutVars>
      </dgm:prSet>
      <dgm:spPr/>
    </dgm:pt>
    <dgm:pt modelId="{62E05B1B-9099-45D2-8107-C6FECA1696EA}" type="pres">
      <dgm:prSet presAssocID="{CE6EEDD0-F701-47F4-B21C-07E1CBF9B03D}" presName="sibTrans" presStyleCnt="0"/>
      <dgm:spPr/>
    </dgm:pt>
    <dgm:pt modelId="{0B473E7B-457A-4D2F-8E7F-B6DDF55CE8FD}" type="pres">
      <dgm:prSet presAssocID="{0002282B-71DE-4A96-9E07-10F8290B0383}" presName="compositeNode" presStyleCnt="0">
        <dgm:presLayoutVars>
          <dgm:bulletEnabled val="1"/>
        </dgm:presLayoutVars>
      </dgm:prSet>
      <dgm:spPr/>
    </dgm:pt>
    <dgm:pt modelId="{77F9A04C-E5F9-4535-B278-C22C0C2E2BE4}" type="pres">
      <dgm:prSet presAssocID="{0002282B-71DE-4A96-9E07-10F8290B0383}" presName="bgRect" presStyleLbl="alignNode1" presStyleIdx="3" presStyleCnt="4"/>
      <dgm:spPr/>
    </dgm:pt>
    <dgm:pt modelId="{F955D8E0-8C25-46B6-8A56-FF7EC2909E24}" type="pres">
      <dgm:prSet presAssocID="{D17F6672-EC2C-46F2-B95F-D83393B1169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3CCC080-FD3D-49B7-8C51-CF4FE187BF2C}" type="pres">
      <dgm:prSet presAssocID="{0002282B-71DE-4A96-9E07-10F8290B038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E4A5601-9752-4E29-A280-9D2A186B455E}" type="presOf" srcId="{060F7849-3ECB-4794-A7A2-4968D426A6C9}" destId="{393C229B-A218-4D81-99D8-DAE5B3C20843}" srcOrd="0" destOrd="0" presId="urn:microsoft.com/office/officeart/2016/7/layout/LinearBlockProcessNumbered"/>
    <dgm:cxn modelId="{ACE59713-6DB4-4585-B2C8-3EFF37A11702}" type="presOf" srcId="{F6918A26-D315-4D1F-BD1A-0722E1201E14}" destId="{6975EF3D-4C05-41DA-9C75-E729B45B6C23}" srcOrd="1" destOrd="0" presId="urn:microsoft.com/office/officeart/2016/7/layout/LinearBlockProcessNumbered"/>
    <dgm:cxn modelId="{494E191E-8D54-497C-B137-546CBF08D665}" type="presOf" srcId="{9F353F77-C3D7-4035-8152-4FC3556D18F2}" destId="{CDB82465-EA53-49DC-9C9B-0A5AD2E76380}" srcOrd="1" destOrd="0" presId="urn:microsoft.com/office/officeart/2016/7/layout/LinearBlockProcessNumbered"/>
    <dgm:cxn modelId="{23957B2B-007F-4023-80F4-7289CE7831B0}" srcId="{3617E15F-6FB9-4AC8-ADC2-E8335A315754}" destId="{0002282B-71DE-4A96-9E07-10F8290B0383}" srcOrd="3" destOrd="0" parTransId="{0C1E8DCD-8544-4D06-B1A2-5DE593C09A83}" sibTransId="{D17F6672-EC2C-46F2-B95F-D83393B11699}"/>
    <dgm:cxn modelId="{9C8EB42F-589D-48A5-BFEE-6C5F034BCB72}" type="presOf" srcId="{3617E15F-6FB9-4AC8-ADC2-E8335A315754}" destId="{D580C865-AA24-47E1-AA50-97CC432C3CE5}" srcOrd="0" destOrd="0" presId="urn:microsoft.com/office/officeart/2016/7/layout/LinearBlockProcessNumbered"/>
    <dgm:cxn modelId="{074A5741-BDD7-40C3-A92C-22277929D9BB}" type="presOf" srcId="{CE6EEDD0-F701-47F4-B21C-07E1CBF9B03D}" destId="{0801BB5D-B0CB-479E-8B2D-D3E918C8AFD1}" srcOrd="0" destOrd="0" presId="urn:microsoft.com/office/officeart/2016/7/layout/LinearBlockProcessNumbered"/>
    <dgm:cxn modelId="{8723C470-5785-43A6-BEF7-BA6FC8BAB966}" type="presOf" srcId="{D17F6672-EC2C-46F2-B95F-D83393B11699}" destId="{F955D8E0-8C25-46B6-8A56-FF7EC2909E24}" srcOrd="0" destOrd="0" presId="urn:microsoft.com/office/officeart/2016/7/layout/LinearBlockProcessNumbered"/>
    <dgm:cxn modelId="{BF6B5352-3FE4-43C5-920D-A4AA84648BA5}" type="presOf" srcId="{99B0C067-F3E9-43CA-BEA4-1BEAD7E519E1}" destId="{21002217-BC7E-4AC9-91F4-AF84EA53639F}" srcOrd="0" destOrd="0" presId="urn:microsoft.com/office/officeart/2016/7/layout/LinearBlockProcessNumbered"/>
    <dgm:cxn modelId="{212FE276-60FC-4FB3-A627-703BF95A2661}" type="presOf" srcId="{9F353F77-C3D7-4035-8152-4FC3556D18F2}" destId="{C0061740-D812-41E2-A6FF-34CA3D47D611}" srcOrd="0" destOrd="0" presId="urn:microsoft.com/office/officeart/2016/7/layout/LinearBlockProcessNumbered"/>
    <dgm:cxn modelId="{5FB1A37B-CE4B-477E-A25C-2241F3459F91}" srcId="{3617E15F-6FB9-4AC8-ADC2-E8335A315754}" destId="{9F353F77-C3D7-4035-8152-4FC3556D18F2}" srcOrd="0" destOrd="0" parTransId="{65B72992-CB3E-4BB9-81ED-A0ECC3511B24}" sibTransId="{060F7849-3ECB-4794-A7A2-4968D426A6C9}"/>
    <dgm:cxn modelId="{43B5067E-EA88-4334-8214-2100FF3740A5}" type="presOf" srcId="{0002282B-71DE-4A96-9E07-10F8290B0383}" destId="{77F9A04C-E5F9-4535-B278-C22C0C2E2BE4}" srcOrd="0" destOrd="0" presId="urn:microsoft.com/office/officeart/2016/7/layout/LinearBlockProcessNumbered"/>
    <dgm:cxn modelId="{95626494-0768-428A-BB2A-C714CDDB081A}" type="presOf" srcId="{F6918A26-D315-4D1F-BD1A-0722E1201E14}" destId="{C98F8BA1-F107-4B6C-BCEA-CF800FE8FCE4}" srcOrd="0" destOrd="0" presId="urn:microsoft.com/office/officeart/2016/7/layout/LinearBlockProcessNumbered"/>
    <dgm:cxn modelId="{320E07AB-D8EE-4D3D-B56E-2835CB52A3DB}" srcId="{3617E15F-6FB9-4AC8-ADC2-E8335A315754}" destId="{F6918A26-D315-4D1F-BD1A-0722E1201E14}" srcOrd="1" destOrd="0" parTransId="{76403C37-7871-48CE-B431-A5A6B4B1373E}" sibTransId="{99B0C067-F3E9-43CA-BEA4-1BEAD7E519E1}"/>
    <dgm:cxn modelId="{EAA68BB4-FD50-4BAE-8C75-CEBC46820540}" type="presOf" srcId="{0002282B-71DE-4A96-9E07-10F8290B0383}" destId="{E3CCC080-FD3D-49B7-8C51-CF4FE187BF2C}" srcOrd="1" destOrd="0" presId="urn:microsoft.com/office/officeart/2016/7/layout/LinearBlockProcessNumbered"/>
    <dgm:cxn modelId="{37E4F9E2-3AB5-44B6-8AC4-93974DFD153B}" srcId="{3617E15F-6FB9-4AC8-ADC2-E8335A315754}" destId="{4819E78F-71BB-4721-A4C0-D22B721567E8}" srcOrd="2" destOrd="0" parTransId="{8444BB1C-7937-4745-A47E-3259E9F57EFA}" sibTransId="{CE6EEDD0-F701-47F4-B21C-07E1CBF9B03D}"/>
    <dgm:cxn modelId="{82D558E5-A9DC-4EF7-A51B-9668DD662AC9}" type="presOf" srcId="{4819E78F-71BB-4721-A4C0-D22B721567E8}" destId="{EF75F831-3D67-4E85-B06B-E13559AC88C7}" srcOrd="1" destOrd="0" presId="urn:microsoft.com/office/officeart/2016/7/layout/LinearBlockProcessNumbered"/>
    <dgm:cxn modelId="{58D312F4-F124-48E6-BF2B-873B210C4765}" type="presOf" srcId="{4819E78F-71BB-4721-A4C0-D22B721567E8}" destId="{A28F0C43-F43C-4BE0-A1DC-BC63C60A0D65}" srcOrd="0" destOrd="0" presId="urn:microsoft.com/office/officeart/2016/7/layout/LinearBlockProcessNumbered"/>
    <dgm:cxn modelId="{6DD2775D-423B-4C4B-9392-ECD983E62B05}" type="presParOf" srcId="{D580C865-AA24-47E1-AA50-97CC432C3CE5}" destId="{7C4AD377-3CCC-44AF-9442-FE6FC22914D2}" srcOrd="0" destOrd="0" presId="urn:microsoft.com/office/officeart/2016/7/layout/LinearBlockProcessNumbered"/>
    <dgm:cxn modelId="{4553B14B-0C67-48C2-AC43-87EB5EC4EADC}" type="presParOf" srcId="{7C4AD377-3CCC-44AF-9442-FE6FC22914D2}" destId="{C0061740-D812-41E2-A6FF-34CA3D47D611}" srcOrd="0" destOrd="0" presId="urn:microsoft.com/office/officeart/2016/7/layout/LinearBlockProcessNumbered"/>
    <dgm:cxn modelId="{AFD99902-C661-4A00-9FFE-F798E554075D}" type="presParOf" srcId="{7C4AD377-3CCC-44AF-9442-FE6FC22914D2}" destId="{393C229B-A218-4D81-99D8-DAE5B3C20843}" srcOrd="1" destOrd="0" presId="urn:microsoft.com/office/officeart/2016/7/layout/LinearBlockProcessNumbered"/>
    <dgm:cxn modelId="{1818EFDB-7526-45B3-BFC9-CDA3D7C755D0}" type="presParOf" srcId="{7C4AD377-3CCC-44AF-9442-FE6FC22914D2}" destId="{CDB82465-EA53-49DC-9C9B-0A5AD2E76380}" srcOrd="2" destOrd="0" presId="urn:microsoft.com/office/officeart/2016/7/layout/LinearBlockProcessNumbered"/>
    <dgm:cxn modelId="{0F067ADB-EEB5-4B0D-88E0-A568EC57E03D}" type="presParOf" srcId="{D580C865-AA24-47E1-AA50-97CC432C3CE5}" destId="{2A824DB9-A5D2-4C7C-AC8A-B295A2CF048D}" srcOrd="1" destOrd="0" presId="urn:microsoft.com/office/officeart/2016/7/layout/LinearBlockProcessNumbered"/>
    <dgm:cxn modelId="{9471AEBC-B127-4D5C-ADC1-5287F96724BD}" type="presParOf" srcId="{D580C865-AA24-47E1-AA50-97CC432C3CE5}" destId="{C4FFC22F-C040-4780-9F8F-821071A2A0D7}" srcOrd="2" destOrd="0" presId="urn:microsoft.com/office/officeart/2016/7/layout/LinearBlockProcessNumbered"/>
    <dgm:cxn modelId="{DEC3438C-6CB6-4C15-A8EE-5A3E871A9840}" type="presParOf" srcId="{C4FFC22F-C040-4780-9F8F-821071A2A0D7}" destId="{C98F8BA1-F107-4B6C-BCEA-CF800FE8FCE4}" srcOrd="0" destOrd="0" presId="urn:microsoft.com/office/officeart/2016/7/layout/LinearBlockProcessNumbered"/>
    <dgm:cxn modelId="{94ACD058-61B5-417F-BDAE-3DDB79F5FDA1}" type="presParOf" srcId="{C4FFC22F-C040-4780-9F8F-821071A2A0D7}" destId="{21002217-BC7E-4AC9-91F4-AF84EA53639F}" srcOrd="1" destOrd="0" presId="urn:microsoft.com/office/officeart/2016/7/layout/LinearBlockProcessNumbered"/>
    <dgm:cxn modelId="{13C8FAB9-A391-429E-9D9C-B6BE6EEC184F}" type="presParOf" srcId="{C4FFC22F-C040-4780-9F8F-821071A2A0D7}" destId="{6975EF3D-4C05-41DA-9C75-E729B45B6C23}" srcOrd="2" destOrd="0" presId="urn:microsoft.com/office/officeart/2016/7/layout/LinearBlockProcessNumbered"/>
    <dgm:cxn modelId="{9B86485A-76FD-4B20-9CA3-AD06524BA052}" type="presParOf" srcId="{D580C865-AA24-47E1-AA50-97CC432C3CE5}" destId="{02C52466-2C8D-4722-B110-90F8E15DF84D}" srcOrd="3" destOrd="0" presId="urn:microsoft.com/office/officeart/2016/7/layout/LinearBlockProcessNumbered"/>
    <dgm:cxn modelId="{32366F78-396B-4197-9951-5EF68B033FA4}" type="presParOf" srcId="{D580C865-AA24-47E1-AA50-97CC432C3CE5}" destId="{ED49D025-3F47-4CBD-825C-7F3627470126}" srcOrd="4" destOrd="0" presId="urn:microsoft.com/office/officeart/2016/7/layout/LinearBlockProcessNumbered"/>
    <dgm:cxn modelId="{78B57D69-ECC0-45E0-97D7-9FD0F5E95B51}" type="presParOf" srcId="{ED49D025-3F47-4CBD-825C-7F3627470126}" destId="{A28F0C43-F43C-4BE0-A1DC-BC63C60A0D65}" srcOrd="0" destOrd="0" presId="urn:microsoft.com/office/officeart/2016/7/layout/LinearBlockProcessNumbered"/>
    <dgm:cxn modelId="{5D4244E4-93A8-48C4-8416-3791361923F4}" type="presParOf" srcId="{ED49D025-3F47-4CBD-825C-7F3627470126}" destId="{0801BB5D-B0CB-479E-8B2D-D3E918C8AFD1}" srcOrd="1" destOrd="0" presId="urn:microsoft.com/office/officeart/2016/7/layout/LinearBlockProcessNumbered"/>
    <dgm:cxn modelId="{F7081665-34C0-488D-89A3-2E006B8FBBAB}" type="presParOf" srcId="{ED49D025-3F47-4CBD-825C-7F3627470126}" destId="{EF75F831-3D67-4E85-B06B-E13559AC88C7}" srcOrd="2" destOrd="0" presId="urn:microsoft.com/office/officeart/2016/7/layout/LinearBlockProcessNumbered"/>
    <dgm:cxn modelId="{A303744F-BC74-4A68-A5FE-4E4CF9E565E6}" type="presParOf" srcId="{D580C865-AA24-47E1-AA50-97CC432C3CE5}" destId="{62E05B1B-9099-45D2-8107-C6FECA1696EA}" srcOrd="5" destOrd="0" presId="urn:microsoft.com/office/officeart/2016/7/layout/LinearBlockProcessNumbered"/>
    <dgm:cxn modelId="{39D1072C-D41C-4EC5-BA4C-2FD7927A7505}" type="presParOf" srcId="{D580C865-AA24-47E1-AA50-97CC432C3CE5}" destId="{0B473E7B-457A-4D2F-8E7F-B6DDF55CE8FD}" srcOrd="6" destOrd="0" presId="urn:microsoft.com/office/officeart/2016/7/layout/LinearBlockProcessNumbered"/>
    <dgm:cxn modelId="{4280F308-1B2D-45E5-81C9-ED8007FD1853}" type="presParOf" srcId="{0B473E7B-457A-4D2F-8E7F-B6DDF55CE8FD}" destId="{77F9A04C-E5F9-4535-B278-C22C0C2E2BE4}" srcOrd="0" destOrd="0" presId="urn:microsoft.com/office/officeart/2016/7/layout/LinearBlockProcessNumbered"/>
    <dgm:cxn modelId="{1C0E2198-B892-4C68-9EF2-3FC341A53965}" type="presParOf" srcId="{0B473E7B-457A-4D2F-8E7F-B6DDF55CE8FD}" destId="{F955D8E0-8C25-46B6-8A56-FF7EC2909E24}" srcOrd="1" destOrd="0" presId="urn:microsoft.com/office/officeart/2016/7/layout/LinearBlockProcessNumbered"/>
    <dgm:cxn modelId="{1B83EFC1-EE6B-4693-A19D-F8535C6C85C4}" type="presParOf" srcId="{0B473E7B-457A-4D2F-8E7F-B6DDF55CE8FD}" destId="{E3CCC080-FD3D-49B7-8C51-CF4FE187BF2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4C4E8-073A-40A1-A304-99A620DDD21E}">
      <dsp:nvSpPr>
        <dsp:cNvPr id="0" name=""/>
        <dsp:cNvSpPr/>
      </dsp:nvSpPr>
      <dsp:spPr>
        <a:xfrm>
          <a:off x="0" y="342168"/>
          <a:ext cx="10820398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B9C5E-566E-46EB-830F-1821F62E443F}">
      <dsp:nvSpPr>
        <dsp:cNvPr id="0" name=""/>
        <dsp:cNvSpPr/>
      </dsp:nvSpPr>
      <dsp:spPr>
        <a:xfrm>
          <a:off x="541019" y="46968"/>
          <a:ext cx="7574279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一段自动化的代码</a:t>
          </a:r>
          <a:endParaRPr lang="en-US" sz="2000" kern="1200"/>
        </a:p>
      </dsp:txBody>
      <dsp:txXfrm>
        <a:off x="569840" y="75789"/>
        <a:ext cx="7516637" cy="532758"/>
      </dsp:txXfrm>
    </dsp:sp>
    <dsp:sp modelId="{B503B385-9B0C-40E7-9FD1-9650ED9808D8}">
      <dsp:nvSpPr>
        <dsp:cNvPr id="0" name=""/>
        <dsp:cNvSpPr/>
      </dsp:nvSpPr>
      <dsp:spPr>
        <a:xfrm>
          <a:off x="0" y="1249369"/>
          <a:ext cx="10820398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7335B-F97C-4E5A-AAE2-5FAA195F85FA}">
      <dsp:nvSpPr>
        <dsp:cNvPr id="0" name=""/>
        <dsp:cNvSpPr/>
      </dsp:nvSpPr>
      <dsp:spPr>
        <a:xfrm>
          <a:off x="541019" y="954168"/>
          <a:ext cx="7574279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调用另外一段代码，随后检测一些假设的正确性</a:t>
          </a:r>
          <a:endParaRPr lang="en-US" sz="2000" kern="1200"/>
        </a:p>
      </dsp:txBody>
      <dsp:txXfrm>
        <a:off x="569840" y="982989"/>
        <a:ext cx="7516637" cy="532758"/>
      </dsp:txXfrm>
    </dsp:sp>
    <dsp:sp modelId="{7BB840EE-0ACE-410E-8A99-80EA40AD5BE4}">
      <dsp:nvSpPr>
        <dsp:cNvPr id="0" name=""/>
        <dsp:cNvSpPr/>
      </dsp:nvSpPr>
      <dsp:spPr>
        <a:xfrm>
          <a:off x="0" y="2156569"/>
          <a:ext cx="10820398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B9DFA-C50E-471D-9096-42D49D70573A}">
      <dsp:nvSpPr>
        <dsp:cNvPr id="0" name=""/>
        <dsp:cNvSpPr/>
      </dsp:nvSpPr>
      <dsp:spPr>
        <a:xfrm>
          <a:off x="541019" y="1861369"/>
          <a:ext cx="7574279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单元指的是一个方法或函数</a:t>
          </a:r>
          <a:endParaRPr lang="en-US" sz="2000" kern="1200"/>
        </a:p>
      </dsp:txBody>
      <dsp:txXfrm>
        <a:off x="569840" y="1890190"/>
        <a:ext cx="7516637" cy="532758"/>
      </dsp:txXfrm>
    </dsp:sp>
    <dsp:sp modelId="{95809FAA-7B6C-48BD-AD7B-95D0D0C84AA7}">
      <dsp:nvSpPr>
        <dsp:cNvPr id="0" name=""/>
        <dsp:cNvSpPr/>
      </dsp:nvSpPr>
      <dsp:spPr>
        <a:xfrm>
          <a:off x="0" y="3063769"/>
          <a:ext cx="10820398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B205-A059-4081-BC3A-4469895147F8}">
      <dsp:nvSpPr>
        <dsp:cNvPr id="0" name=""/>
        <dsp:cNvSpPr/>
      </dsp:nvSpPr>
      <dsp:spPr>
        <a:xfrm>
          <a:off x="541019" y="2768569"/>
          <a:ext cx="7574279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几乎总是使用单元测试框架进行编写</a:t>
          </a:r>
          <a:endParaRPr lang="en-US" sz="2000" kern="1200"/>
        </a:p>
      </dsp:txBody>
      <dsp:txXfrm>
        <a:off x="569840" y="2797390"/>
        <a:ext cx="751663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61740-D812-41E2-A6FF-34CA3D47D611}">
      <dsp:nvSpPr>
        <dsp:cNvPr id="0" name=""/>
        <dsp:cNvSpPr/>
      </dsp:nvSpPr>
      <dsp:spPr>
        <a:xfrm>
          <a:off x="211" y="276240"/>
          <a:ext cx="2551881" cy="3062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断言</a:t>
          </a:r>
          <a:endParaRPr lang="en-US" sz="2600" kern="1200"/>
        </a:p>
      </dsp:txBody>
      <dsp:txXfrm>
        <a:off x="211" y="1501143"/>
        <a:ext cx="2551881" cy="1837354"/>
      </dsp:txXfrm>
    </dsp:sp>
    <dsp:sp modelId="{393C229B-A218-4D81-99D8-DAE5B3C20843}">
      <dsp:nvSpPr>
        <dsp:cNvPr id="0" name=""/>
        <dsp:cNvSpPr/>
      </dsp:nvSpPr>
      <dsp:spPr>
        <a:xfrm>
          <a:off x="211" y="276240"/>
          <a:ext cx="2551881" cy="12249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1" y="276240"/>
        <a:ext cx="2551881" cy="1224902"/>
      </dsp:txXfrm>
    </dsp:sp>
    <dsp:sp modelId="{C98F8BA1-F107-4B6C-BCEA-CF800FE8FCE4}">
      <dsp:nvSpPr>
        <dsp:cNvPr id="0" name=""/>
        <dsp:cNvSpPr/>
      </dsp:nvSpPr>
      <dsp:spPr>
        <a:xfrm>
          <a:off x="2756243" y="276240"/>
          <a:ext cx="2551881" cy="3062257"/>
        </a:xfrm>
        <a:prstGeom prst="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accent2">
              <a:hueOff val="-2918144"/>
              <a:satOff val="-2633"/>
              <a:lumOff val="-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基于状态的测试（结果驱动）</a:t>
          </a:r>
          <a:endParaRPr lang="en-US" sz="2600" kern="1200"/>
        </a:p>
      </dsp:txBody>
      <dsp:txXfrm>
        <a:off x="2756243" y="1501143"/>
        <a:ext cx="2551881" cy="1837354"/>
      </dsp:txXfrm>
    </dsp:sp>
    <dsp:sp modelId="{21002217-BC7E-4AC9-91F4-AF84EA53639F}">
      <dsp:nvSpPr>
        <dsp:cNvPr id="0" name=""/>
        <dsp:cNvSpPr/>
      </dsp:nvSpPr>
      <dsp:spPr>
        <a:xfrm>
          <a:off x="2756243" y="276240"/>
          <a:ext cx="2551881" cy="12249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56243" y="276240"/>
        <a:ext cx="2551881" cy="1224902"/>
      </dsp:txXfrm>
    </dsp:sp>
    <dsp:sp modelId="{A28F0C43-F43C-4BE0-A1DC-BC63C60A0D65}">
      <dsp:nvSpPr>
        <dsp:cNvPr id="0" name=""/>
        <dsp:cNvSpPr/>
      </dsp:nvSpPr>
      <dsp:spPr>
        <a:xfrm>
          <a:off x="5512274" y="276240"/>
          <a:ext cx="2551881" cy="3062257"/>
        </a:xfrm>
        <a:prstGeom prst="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accent2">
              <a:hueOff val="-5836287"/>
              <a:satOff val="-5267"/>
              <a:lumOff val="-1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基于交互的测试（行为驱动）</a:t>
          </a:r>
          <a:endParaRPr lang="en-US" sz="2600" kern="1200"/>
        </a:p>
      </dsp:txBody>
      <dsp:txXfrm>
        <a:off x="5512274" y="1501143"/>
        <a:ext cx="2551881" cy="1837354"/>
      </dsp:txXfrm>
    </dsp:sp>
    <dsp:sp modelId="{0801BB5D-B0CB-479E-8B2D-D3E918C8AFD1}">
      <dsp:nvSpPr>
        <dsp:cNvPr id="0" name=""/>
        <dsp:cNvSpPr/>
      </dsp:nvSpPr>
      <dsp:spPr>
        <a:xfrm>
          <a:off x="5512274" y="276240"/>
          <a:ext cx="2551881" cy="12249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12274" y="276240"/>
        <a:ext cx="2551881" cy="1224902"/>
      </dsp:txXfrm>
    </dsp:sp>
    <dsp:sp modelId="{77F9A04C-E5F9-4535-B278-C22C0C2E2BE4}">
      <dsp:nvSpPr>
        <dsp:cNvPr id="0" name=""/>
        <dsp:cNvSpPr/>
      </dsp:nvSpPr>
      <dsp:spPr>
        <a:xfrm>
          <a:off x="8268306" y="276240"/>
          <a:ext cx="2551881" cy="3062257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解除外部依赖</a:t>
          </a:r>
          <a:endParaRPr lang="en-US" sz="2600" kern="1200"/>
        </a:p>
      </dsp:txBody>
      <dsp:txXfrm>
        <a:off x="8268306" y="1501143"/>
        <a:ext cx="2551881" cy="1837354"/>
      </dsp:txXfrm>
    </dsp:sp>
    <dsp:sp modelId="{F955D8E0-8C25-46B6-8A56-FF7EC2909E24}">
      <dsp:nvSpPr>
        <dsp:cNvPr id="0" name=""/>
        <dsp:cNvSpPr/>
      </dsp:nvSpPr>
      <dsp:spPr>
        <a:xfrm>
          <a:off x="8268306" y="276240"/>
          <a:ext cx="2551881" cy="12249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268306" y="276240"/>
        <a:ext cx="2551881" cy="122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31B53-B6EB-45B9-A27A-0BB99450D1C5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F0DFA-8D16-4EC8-874D-7FEB087B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F0DFA-8D16-4EC8-874D-7FEB087B60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F0DFA-8D16-4EC8-874D-7FEB087B60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5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1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34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70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4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8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4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7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1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5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3306CC-6FEF-4857-91B2-9E55BFDC8EB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B54EDA-1DE8-4183-BFE6-A4E7DF33D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28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15A7AC-B810-4F69-97EB-67B00F6B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/>
              <a:t>单元测试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4AD1E-737F-4BF2-A253-B1147087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2020-5-28</a:t>
            </a:r>
          </a:p>
          <a:p>
            <a:r>
              <a:rPr lang="en-US" altLang="zh-CN" dirty="0"/>
              <a:t>https://github.com/lcomplete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6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5956DD5-7420-4EAE-8ED2-7C45386A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anchor="b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测试私有方法</a:t>
            </a:r>
            <a:r>
              <a:rPr lang="en-US" altLang="zh-CN">
                <a:solidFill>
                  <a:srgbClr val="FFFFFF"/>
                </a:solidFill>
              </a:rPr>
              <a:t>/</a:t>
            </a:r>
            <a:r>
              <a:rPr lang="zh-CN" altLang="en-US">
                <a:solidFill>
                  <a:srgbClr val="FFFFFF"/>
                </a:solidFill>
              </a:rPr>
              <a:t>化解冲突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06FBA-0A9C-4AD5-BF0B-411ABAE6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6261337" cy="4758985"/>
          </a:xfrm>
        </p:spPr>
        <p:txBody>
          <a:bodyPr anchor="ctr">
            <a:normAutofit/>
          </a:bodyPr>
          <a:lstStyle/>
          <a:p>
            <a:r>
              <a:rPr lang="zh-CN" altLang="en-US"/>
              <a:t>使用反射调用私有方法</a:t>
            </a:r>
            <a:endParaRPr lang="en-US" altLang="zh-CN"/>
          </a:p>
          <a:p>
            <a:r>
              <a:rPr lang="zh-CN" altLang="en-US"/>
              <a:t>通过 </a:t>
            </a:r>
            <a:r>
              <a:rPr lang="en-US" altLang="zh-CN"/>
              <a:t>Manifold @Jailbreak </a:t>
            </a:r>
            <a:r>
              <a:rPr lang="zh-CN" altLang="en-US"/>
              <a:t>使用类型安全的反射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585B74-264A-4FE5-9654-919FF9AB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3551931"/>
            <a:ext cx="4410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926E4-E9DD-4945-9513-5D9D14F4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/>
              <a:t>单元测试要素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F2F5439-F0C9-4F58-B34B-CAC542619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66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9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0D95-B5E6-4974-9EB0-9CBDE56A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在测试中解除外部依赖的技巧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F15EA-FDF9-4BC8-8568-B0F36E24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抽取接口，以允许替换底层实现</a:t>
            </a:r>
            <a:endParaRPr lang="en-US" altLang="zh-CN"/>
          </a:p>
          <a:p>
            <a:r>
              <a:rPr lang="zh-CN" altLang="en-US"/>
              <a:t>在被测类中注入桩对象的实现</a:t>
            </a:r>
            <a:endParaRPr lang="en-US" altLang="zh-CN"/>
          </a:p>
          <a:p>
            <a:r>
              <a:rPr lang="zh-CN" altLang="en-US"/>
              <a:t>在构造函数级别上接收一个接口</a:t>
            </a:r>
            <a:endParaRPr lang="en-US" altLang="zh-CN"/>
          </a:p>
          <a:p>
            <a:r>
              <a:rPr lang="zh-CN" altLang="en-US"/>
              <a:t>使用接口作为属性的类型</a:t>
            </a:r>
            <a:endParaRPr lang="en-US" altLang="zh-CN"/>
          </a:p>
          <a:p>
            <a:r>
              <a:rPr lang="zh-CN" altLang="en-US"/>
              <a:t>使被测方法能够获得一个桩对象（参数注入、工厂类）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3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E397-A79D-45B4-9E32-9209533E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手写模拟对象和桩对象的问题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9C6DD-3E92-4FA2-BE50-1965E615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费时</a:t>
            </a:r>
            <a:endParaRPr lang="en-US" altLang="zh-CN"/>
          </a:p>
          <a:p>
            <a:r>
              <a:rPr lang="zh-CN" altLang="en-US"/>
              <a:t>如果类和接口有很多方法、属性和事件，将很难编写伪对象</a:t>
            </a:r>
            <a:endParaRPr lang="en-US" altLang="zh-CN"/>
          </a:p>
          <a:p>
            <a:r>
              <a:rPr lang="zh-CN" altLang="en-US"/>
              <a:t>若涉及状态保存，则更难编写</a:t>
            </a:r>
            <a:endParaRPr lang="en-US" altLang="zh-CN"/>
          </a:p>
          <a:p>
            <a:r>
              <a:rPr lang="zh-CN" altLang="en-US"/>
              <a:t>伪对象难以在其他测试中重用</a:t>
            </a:r>
          </a:p>
        </p:txBody>
      </p:sp>
    </p:spTree>
    <p:extLst>
      <p:ext uri="{BB962C8B-B14F-4D97-AF65-F5344CB8AC3E}">
        <p14:creationId xmlns:p14="http://schemas.microsoft.com/office/powerpoint/2010/main" val="106765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7EAA88-542F-4869-BA1F-A0D9CF5F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>
                <a:solidFill>
                  <a:schemeClr val="tx2"/>
                </a:solidFill>
              </a:rPr>
              <a:t>模拟</a:t>
            </a:r>
            <a:r>
              <a:rPr lang="en-US" altLang="zh-CN" sz="6000">
                <a:solidFill>
                  <a:schemeClr val="tx2"/>
                </a:solidFill>
              </a:rPr>
              <a:t>/</a:t>
            </a:r>
            <a:r>
              <a:rPr lang="zh-CN" altLang="en-US" sz="6000">
                <a:solidFill>
                  <a:schemeClr val="tx2"/>
                </a:solidFill>
              </a:rPr>
              <a:t>隔离框架</a:t>
            </a:r>
          </a:p>
        </p:txBody>
      </p:sp>
    </p:spTree>
    <p:extLst>
      <p:ext uri="{BB962C8B-B14F-4D97-AF65-F5344CB8AC3E}">
        <p14:creationId xmlns:p14="http://schemas.microsoft.com/office/powerpoint/2010/main" val="156585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63AB80-CADD-41FA-A00D-2CF5BDA3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模拟</a:t>
            </a:r>
            <a:r>
              <a:rPr lang="en-US" altLang="zh-CN"/>
              <a:t>/</a:t>
            </a:r>
            <a:r>
              <a:rPr lang="zh-CN" altLang="en-US"/>
              <a:t>隔离框架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51391-E94E-4C20-9737-72526EF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能够在运行时新建和配置桩对象和模拟对象的类库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 err="1">
                <a:solidFill>
                  <a:schemeClr val="tx1"/>
                </a:solidFill>
              </a:rPr>
              <a:t>mockito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5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A1C2E-5145-408E-8A76-DB08C269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桩对象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09FC9-902E-446B-8DF9-A69A38D8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伪对象</a:t>
            </a:r>
            <a:endParaRPr lang="en-US" altLang="zh-CN"/>
          </a:p>
          <a:p>
            <a:r>
              <a:rPr lang="en-US" altLang="zh-CN"/>
              <a:t>when </a:t>
            </a:r>
            <a:r>
              <a:rPr lang="zh-CN" altLang="en-US"/>
              <a:t>方法模拟返回值</a:t>
            </a:r>
            <a:endParaRPr lang="en-US" altLang="zh-CN"/>
          </a:p>
          <a:p>
            <a:r>
              <a:rPr lang="zh-CN" altLang="en-US"/>
              <a:t>不使用 </a:t>
            </a:r>
            <a:r>
              <a:rPr lang="en-US" altLang="zh-CN"/>
              <a:t>verify </a:t>
            </a:r>
            <a:r>
              <a:rPr lang="zh-CN" altLang="en-US"/>
              <a:t>对桩对象做断言</a:t>
            </a:r>
          </a:p>
        </p:txBody>
      </p:sp>
    </p:spTree>
    <p:extLst>
      <p:ext uri="{BB962C8B-B14F-4D97-AF65-F5344CB8AC3E}">
        <p14:creationId xmlns:p14="http://schemas.microsoft.com/office/powerpoint/2010/main" val="296672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9FF68-A490-4CE1-9525-F56F2F7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54D8-8CA2-40A5-B71A-DAB0260E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伪对象</a:t>
            </a:r>
            <a:endParaRPr lang="en-US" altLang="zh-CN"/>
          </a:p>
          <a:p>
            <a:r>
              <a:rPr lang="zh-CN" altLang="en-US"/>
              <a:t>用来验证被测对象和伪对象之间是否进行预期的交互</a:t>
            </a:r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/>
              <a:t>verify </a:t>
            </a:r>
            <a:r>
              <a:rPr lang="zh-CN" altLang="en-US"/>
              <a:t>方法进行断言</a:t>
            </a:r>
          </a:p>
        </p:txBody>
      </p:sp>
    </p:spTree>
    <p:extLst>
      <p:ext uri="{BB962C8B-B14F-4D97-AF65-F5344CB8AC3E}">
        <p14:creationId xmlns:p14="http://schemas.microsoft.com/office/powerpoint/2010/main" val="231991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98EB-A153-4612-81CF-2E0FCAE3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桩对象与模拟对象的区别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68DB3-B3A1-4F1A-985B-A57612ED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桩对象不会使测试失败</a:t>
            </a:r>
            <a:endParaRPr lang="en-US" altLang="zh-CN"/>
          </a:p>
          <a:p>
            <a:r>
              <a:rPr lang="zh-CN" altLang="en-US"/>
              <a:t>测试中的断言，不会针对桩对象</a:t>
            </a:r>
            <a:endParaRPr lang="en-US" altLang="zh-CN"/>
          </a:p>
          <a:p>
            <a:r>
              <a:rPr lang="zh-CN" altLang="en-US"/>
              <a:t>取决于在测试中的用法，用来检查交互的是模拟对象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57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64E2B-D916-4E54-A40C-00A3F90B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隔离原则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A00D4-9BA2-491A-98B9-019601DD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一个测试一个模拟对象</a:t>
            </a:r>
          </a:p>
        </p:txBody>
      </p:sp>
    </p:spTree>
    <p:extLst>
      <p:ext uri="{BB962C8B-B14F-4D97-AF65-F5344CB8AC3E}">
        <p14:creationId xmlns:p14="http://schemas.microsoft.com/office/powerpoint/2010/main" val="3710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ED7A-3BC6-405C-BED8-83821969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/>
              <a:t>培训概要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F6521-7301-4189-B2A6-79862F52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、基本知识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、模拟</a:t>
            </a:r>
            <a:r>
              <a:rPr lang="en-US" altLang="zh-CN"/>
              <a:t>/</a:t>
            </a:r>
            <a:r>
              <a:rPr lang="zh-CN" altLang="en-US"/>
              <a:t>隔离框架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、实战</a:t>
            </a:r>
          </a:p>
        </p:txBody>
      </p:sp>
    </p:spTree>
    <p:extLst>
      <p:ext uri="{BB962C8B-B14F-4D97-AF65-F5344CB8AC3E}">
        <p14:creationId xmlns:p14="http://schemas.microsoft.com/office/powerpoint/2010/main" val="420203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2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226ACE-D226-4DF2-9A9D-A07D5155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2400">
                <a:solidFill>
                  <a:srgbClr val="FFFFFF"/>
                </a:solidFill>
              </a:rPr>
              <a:t>模拟对象</a:t>
            </a:r>
          </a:p>
        </p:txBody>
      </p:sp>
      <p:sp useBgFill="1">
        <p:nvSpPr>
          <p:cNvPr id="10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033C8-31BF-44FB-B244-9D3B5743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726951"/>
            <a:ext cx="5641063" cy="3074379"/>
          </a:xfrm>
          <a:prstGeom prst="rect">
            <a:avLst/>
          </a:prstGeom>
        </p:spPr>
      </p:pic>
      <p:sp>
        <p:nvSpPr>
          <p:cNvPr id="101" name="内容占位符 4">
            <a:extLst>
              <a:ext uri="{FF2B5EF4-FFF2-40B4-BE49-F238E27FC236}">
                <a16:creationId xmlns:a16="http://schemas.microsoft.com/office/drawing/2014/main" id="{DF114A05-1260-459E-B8EF-D39CB3FF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zh-CN" altLang="en-US" sz="1200">
              <a:solidFill>
                <a:srgbClr val="0F496F"/>
              </a:solidFill>
            </a:endParaRPr>
          </a:p>
        </p:txBody>
      </p:sp>
      <p:grpSp>
        <p:nvGrpSpPr>
          <p:cNvPr id="102" name="Group 36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38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29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E8419-03B7-4736-918D-FF6FF2A9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严格模拟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7EA7E-0E5B-46E0-98A0-738B9266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verifyNoMoreInteractions</a:t>
            </a:r>
            <a:r>
              <a:rPr lang="zh-CN" altLang="en-US"/>
              <a:t>、</a:t>
            </a:r>
            <a:r>
              <a:rPr lang="en-US" altLang="zh-CN"/>
              <a:t>only 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试图调用非预期方法，或预期方法未被调用时都会导致测试失败</a:t>
            </a:r>
          </a:p>
        </p:txBody>
      </p:sp>
    </p:spTree>
    <p:extLst>
      <p:ext uri="{BB962C8B-B14F-4D97-AF65-F5344CB8AC3E}">
        <p14:creationId xmlns:p14="http://schemas.microsoft.com/office/powerpoint/2010/main" val="140777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27620-0BE4-4731-A828-77A31332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444E3-C5A0-4BE1-A187-833F3146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根据速度和类型组织</a:t>
            </a:r>
            <a:endParaRPr lang="en-US" altLang="zh-CN"/>
          </a:p>
          <a:p>
            <a:r>
              <a:rPr lang="zh-CN" altLang="en-US"/>
              <a:t>分离单元测试与集成测试</a:t>
            </a:r>
            <a:endParaRPr lang="en-US" altLang="zh-CN"/>
          </a:p>
          <a:p>
            <a:r>
              <a:rPr lang="zh-CN" altLang="en-US"/>
              <a:t>映射测试到项目</a:t>
            </a:r>
            <a:endParaRPr lang="en-US" altLang="zh-CN"/>
          </a:p>
          <a:p>
            <a:r>
              <a:rPr lang="zh-CN" altLang="en-US"/>
              <a:t>映射测试到类</a:t>
            </a:r>
            <a:endParaRPr lang="en-US" altLang="zh-CN"/>
          </a:p>
          <a:p>
            <a:r>
              <a:rPr lang="zh-CN" altLang="en-US"/>
              <a:t>映射测试到方法</a:t>
            </a:r>
            <a:endParaRPr lang="en-US" altLang="zh-CN"/>
          </a:p>
          <a:p>
            <a:r>
              <a:rPr lang="zh-CN" altLang="en-US"/>
              <a:t>方法命名：</a:t>
            </a:r>
            <a:r>
              <a:rPr lang="zh-CN" altLang="zh-CN"/>
              <a:t>被测方法_测试场景_预期() </a:t>
            </a:r>
            <a:endParaRPr lang="en-US" altLang="zh-CN"/>
          </a:p>
          <a:p>
            <a:r>
              <a:rPr lang="zh-CN" altLang="en-US"/>
              <a:t>使用测试类的继承模式：重用工具方法、使用公共的</a:t>
            </a:r>
            <a:r>
              <a:rPr lang="en-US" altLang="zh-CN"/>
              <a:t>setup</a:t>
            </a:r>
            <a:r>
              <a:rPr lang="zh-CN" altLang="en-US"/>
              <a:t>、</a:t>
            </a:r>
            <a:r>
              <a:rPr lang="en-US" altLang="zh-CN"/>
              <a:t>teardown</a:t>
            </a:r>
            <a:r>
              <a:rPr lang="zh-CN" altLang="en-US"/>
              <a:t>代码等等</a:t>
            </a:r>
          </a:p>
        </p:txBody>
      </p:sp>
    </p:spTree>
    <p:extLst>
      <p:ext uri="{BB962C8B-B14F-4D97-AF65-F5344CB8AC3E}">
        <p14:creationId xmlns:p14="http://schemas.microsoft.com/office/powerpoint/2010/main" val="315096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BBAF3-6F39-48DF-A6FB-BFAAB30E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使用嵌入式内存数据库进行测试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BCA27-2343-419C-BE71-ED868872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/>
              <a:t>h2 </a:t>
            </a:r>
            <a:r>
              <a:rPr lang="zh-CN" altLang="en-US"/>
              <a:t>数据库</a:t>
            </a:r>
            <a:r>
              <a:rPr lang="zh-CN" altLang="en-US" dirty="0"/>
              <a:t>进行单元测试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embedded-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进行单元测试</a:t>
            </a:r>
          </a:p>
        </p:txBody>
      </p:sp>
    </p:spTree>
    <p:extLst>
      <p:ext uri="{BB962C8B-B14F-4D97-AF65-F5344CB8AC3E}">
        <p14:creationId xmlns:p14="http://schemas.microsoft.com/office/powerpoint/2010/main" val="70798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363EDC-C0A6-45E0-BD30-5D6E8F2C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>
                <a:solidFill>
                  <a:schemeClr val="tx2"/>
                </a:solidFill>
              </a:rPr>
              <a:t>实战</a:t>
            </a:r>
          </a:p>
        </p:txBody>
      </p:sp>
    </p:spTree>
    <p:extLst>
      <p:ext uri="{BB962C8B-B14F-4D97-AF65-F5344CB8AC3E}">
        <p14:creationId xmlns:p14="http://schemas.microsoft.com/office/powerpoint/2010/main" val="399058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C16820-411E-45C9-A3A3-1BE2985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>
                <a:solidFill>
                  <a:schemeClr val="tx2"/>
                </a:solidFill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09908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864A7-AB66-4AB7-BFBC-3B98159A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/>
              <a:t>什么是单元测试？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2CBBC8F-942B-4824-A93C-AACA05A6E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18971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DCC42B-CBE7-4EE9-82CF-7B195F76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/>
              <a:t>什么是集成测试？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4E7DB-6DD6-4B43-AFC6-6E5EC2CE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100"/>
              <a:t>集成测试意味着把两个或多个相依赖的软件模块作为一组进行测试</a:t>
            </a:r>
          </a:p>
        </p:txBody>
      </p:sp>
    </p:spTree>
    <p:extLst>
      <p:ext uri="{BB962C8B-B14F-4D97-AF65-F5344CB8AC3E}">
        <p14:creationId xmlns:p14="http://schemas.microsoft.com/office/powerpoint/2010/main" val="27774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4C1241-4DB1-47FE-BF12-83E974BE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zh-CN" altLang="en-US" sz="5200"/>
              <a:t>优秀的单元测试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DE3D5-1122-491C-858F-4BD431E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自动的、可重复的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容易实现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一旦写好，将来都可使用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任何人都可运行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单击一个按钮就可运行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可以快速地运行</a:t>
            </a:r>
          </a:p>
        </p:txBody>
      </p:sp>
    </p:spTree>
    <p:extLst>
      <p:ext uri="{BB962C8B-B14F-4D97-AF65-F5344CB8AC3E}">
        <p14:creationId xmlns:p14="http://schemas.microsoft.com/office/powerpoint/2010/main" val="309016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8C5729-48D5-408E-BD63-A31F1A53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/>
              <a:t>传统编码方式 </a:t>
            </a:r>
            <a:r>
              <a:rPr lang="en-US" altLang="zh-CN" sz="4800"/>
              <a:t>VS </a:t>
            </a:r>
            <a:r>
              <a:rPr lang="zh-CN" altLang="en-US" sz="4800"/>
              <a:t>测试驱动开发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2D70FF-5021-4BD9-9511-5954DB29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35" y="1033224"/>
            <a:ext cx="4201297" cy="2993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6292D1-31A3-4004-82E5-9C2A7DEB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005" y="995767"/>
            <a:ext cx="4105189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6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28265-102F-4338-9908-1CF8571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5C72E-CAF5-4186-A4EC-BBEFE3FB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帮助创建高质量代码</a:t>
            </a:r>
            <a:endParaRPr lang="en-US" altLang="zh-CN"/>
          </a:p>
          <a:p>
            <a:r>
              <a:rPr lang="zh-CN" altLang="en-US"/>
              <a:t>高质量测试</a:t>
            </a:r>
            <a:endParaRPr lang="en-US" altLang="zh-CN"/>
          </a:p>
          <a:p>
            <a:r>
              <a:rPr lang="zh-CN" altLang="en-US"/>
              <a:t>更好的代码设计</a:t>
            </a:r>
          </a:p>
        </p:txBody>
      </p:sp>
    </p:spTree>
    <p:extLst>
      <p:ext uri="{BB962C8B-B14F-4D97-AF65-F5344CB8AC3E}">
        <p14:creationId xmlns:p14="http://schemas.microsoft.com/office/powerpoint/2010/main" val="172701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E9D4-EF6E-4299-9C10-8573731F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单元测试与面向对象的冲突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36B8A-3D93-45AF-8C27-4E11278F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面向对象的核心概念之一是封装，需要使用私有方法、私有构造函数、密封类等</a:t>
            </a:r>
            <a:endParaRPr lang="en-US" altLang="zh-CN"/>
          </a:p>
          <a:p>
            <a:r>
              <a:rPr lang="zh-CN" altLang="en-US"/>
              <a:t>写单元测试，其实是为对象模型添加了一个特殊用户</a:t>
            </a:r>
            <a:endParaRPr lang="en-US" altLang="zh-CN"/>
          </a:p>
          <a:p>
            <a:r>
              <a:rPr lang="zh-CN" altLang="en-US"/>
              <a:t>这个特殊用户需要访问到内部</a:t>
            </a:r>
            <a:r>
              <a:rPr lang="en-US" altLang="zh-CN"/>
              <a:t>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宽屏</PresentationFormat>
  <Paragraphs>88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Century Gothic</vt:lpstr>
      <vt:lpstr>Wingdings 3</vt:lpstr>
      <vt:lpstr>切片</vt:lpstr>
      <vt:lpstr>Java 单元测试</vt:lpstr>
      <vt:lpstr>培训概要</vt:lpstr>
      <vt:lpstr>基本知识</vt:lpstr>
      <vt:lpstr>什么是单元测试？</vt:lpstr>
      <vt:lpstr>什么是集成测试？</vt:lpstr>
      <vt:lpstr>优秀的单元测试</vt:lpstr>
      <vt:lpstr>传统编码方式 VS 测试驱动开发</vt:lpstr>
      <vt:lpstr>测试驱动开发的优点</vt:lpstr>
      <vt:lpstr>单元测试与面向对象的冲突</vt:lpstr>
      <vt:lpstr>测试私有方法/化解冲突</vt:lpstr>
      <vt:lpstr>单元测试要素</vt:lpstr>
      <vt:lpstr>在测试中解除外部依赖的技巧</vt:lpstr>
      <vt:lpstr>手写模拟对象和桩对象的问题</vt:lpstr>
      <vt:lpstr>模拟/隔离框架</vt:lpstr>
      <vt:lpstr>模拟/隔离框架</vt:lpstr>
      <vt:lpstr>桩对象</vt:lpstr>
      <vt:lpstr>模拟对象</vt:lpstr>
      <vt:lpstr>桩对象与模拟对象的区别</vt:lpstr>
      <vt:lpstr>隔离原则</vt:lpstr>
      <vt:lpstr>模拟对象</vt:lpstr>
      <vt:lpstr>严格模拟</vt:lpstr>
      <vt:lpstr>单元测试的组织</vt:lpstr>
      <vt:lpstr>使用嵌入式内存数据库进行测试</vt:lpstr>
      <vt:lpstr>实战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单元测试培训 – java版</dc:title>
  <dc:creator>L C</dc:creator>
  <cp:lastModifiedBy>L C</cp:lastModifiedBy>
  <cp:revision>1</cp:revision>
  <dcterms:created xsi:type="dcterms:W3CDTF">2020-05-28T12:18:26Z</dcterms:created>
  <dcterms:modified xsi:type="dcterms:W3CDTF">2020-12-26T11:42:32Z</dcterms:modified>
</cp:coreProperties>
</file>