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76" r:id="rId26"/>
    <p:sldId id="284" r:id="rId27"/>
    <p:sldId id="281" r:id="rId28"/>
    <p:sldId id="282" r:id="rId29"/>
    <p:sldId id="285" r:id="rId30"/>
    <p:sldId id="289" r:id="rId31"/>
    <p:sldId id="290" r:id="rId32"/>
    <p:sldId id="291" r:id="rId33"/>
    <p:sldId id="292" r:id="rId34"/>
    <p:sldId id="295" r:id="rId35"/>
    <p:sldId id="294" r:id="rId36"/>
    <p:sldId id="298" r:id="rId37"/>
    <p:sldId id="293" r:id="rId38"/>
    <p:sldId id="296" r:id="rId39"/>
    <p:sldId id="299" r:id="rId40"/>
    <p:sldId id="300" r:id="rId41"/>
    <p:sldId id="297" r:id="rId42"/>
    <p:sldId id="301" r:id="rId43"/>
    <p:sldId id="286" r:id="rId44"/>
    <p:sldId id="302" r:id="rId45"/>
    <p:sldId id="287" r:id="rId46"/>
    <p:sldId id="303" r:id="rId47"/>
    <p:sldId id="288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5F2893-809C-4182-8A48-20C4EA54CDB2}" v="363" dt="2022-01-18T10:28:11.2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3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 C" userId="b2ab03cb3a061828" providerId="LiveId" clId="{7DE807DF-C79C-4145-B688-11E96D6E7070}"/>
    <pc:docChg chg="undo custSel addSld delSld modSld addMainMaster delMainMaster">
      <pc:chgData name="L C" userId="b2ab03cb3a061828" providerId="LiveId" clId="{7DE807DF-C79C-4145-B688-11E96D6E7070}" dt="2022-01-15T06:21:38.948" v="216" actId="680"/>
      <pc:docMkLst>
        <pc:docMk/>
      </pc:docMkLst>
      <pc:sldChg chg="addSp delSp modSp new mod setBg modClrScheme addAnim delAnim modAnim setClrOvrMap delDesignElem chgLayout">
        <pc:chgData name="L C" userId="b2ab03cb3a061828" providerId="LiveId" clId="{7DE807DF-C79C-4145-B688-11E96D6E7070}" dt="2022-01-15T06:21:33.600" v="215" actId="26606"/>
        <pc:sldMkLst>
          <pc:docMk/>
          <pc:sldMk cId="224501078" sldId="256"/>
        </pc:sldMkLst>
        <pc:spChg chg="mod">
          <ac:chgData name="L C" userId="b2ab03cb3a061828" providerId="LiveId" clId="{7DE807DF-C79C-4145-B688-11E96D6E7070}" dt="2022-01-15T06:21:33.600" v="215" actId="26606"/>
          <ac:spMkLst>
            <pc:docMk/>
            <pc:sldMk cId="224501078" sldId="256"/>
            <ac:spMk id="2" creationId="{933CBF86-0CCF-4229-A930-C8E753F3A09D}"/>
          </ac:spMkLst>
        </pc:spChg>
        <pc:spChg chg="mod">
          <ac:chgData name="L C" userId="b2ab03cb3a061828" providerId="LiveId" clId="{7DE807DF-C79C-4145-B688-11E96D6E7070}" dt="2022-01-15T06:21:33.600" v="215" actId="26606"/>
          <ac:spMkLst>
            <pc:docMk/>
            <pc:sldMk cId="224501078" sldId="256"/>
            <ac:spMk id="3" creationId="{BD93CABD-2490-4DE1-AE76-82EEBB120566}"/>
          </ac:spMkLst>
        </pc:spChg>
        <pc:spChg chg="add del">
          <ac:chgData name="L C" userId="b2ab03cb3a061828" providerId="LiveId" clId="{7DE807DF-C79C-4145-B688-11E96D6E7070}" dt="2022-01-15T06:13:37.538" v="59" actId="26606"/>
          <ac:spMkLst>
            <pc:docMk/>
            <pc:sldMk cId="224501078" sldId="256"/>
            <ac:spMk id="5" creationId="{7A18C9FB-EC4C-4DAE-8F7D-C6E5AF607958}"/>
          </ac:spMkLst>
        </pc:spChg>
        <pc:spChg chg="add del">
          <ac:chgData name="L C" userId="b2ab03cb3a061828" providerId="LiveId" clId="{7DE807DF-C79C-4145-B688-11E96D6E7070}" dt="2022-01-15T06:13:37.538" v="59" actId="26606"/>
          <ac:spMkLst>
            <pc:docMk/>
            <pc:sldMk cId="224501078" sldId="256"/>
            <ac:spMk id="7" creationId="{F47DB6CD-8E9E-4643-B3B6-01BD80429B3C}"/>
          </ac:spMkLst>
        </pc:spChg>
        <pc:spChg chg="add del">
          <ac:chgData name="L C" userId="b2ab03cb3a061828" providerId="LiveId" clId="{7DE807DF-C79C-4145-B688-11E96D6E7070}" dt="2022-01-15T06:16:20.191" v="101" actId="26606"/>
          <ac:spMkLst>
            <pc:docMk/>
            <pc:sldMk cId="224501078" sldId="256"/>
            <ac:spMk id="8" creationId="{C3B0A228-9EA3-4009-A82E-9402BBC726A0}"/>
          </ac:spMkLst>
        </pc:spChg>
        <pc:spChg chg="add del">
          <ac:chgData name="L C" userId="b2ab03cb3a061828" providerId="LiveId" clId="{7DE807DF-C79C-4145-B688-11E96D6E7070}" dt="2022-01-15T06:13:26.012" v="55" actId="26606"/>
          <ac:spMkLst>
            <pc:docMk/>
            <pc:sldMk cId="224501078" sldId="256"/>
            <ac:spMk id="9" creationId="{C3B0A228-9EA3-4009-A82E-9402BBC726A0}"/>
          </ac:spMkLst>
        </pc:spChg>
        <pc:spChg chg="add del">
          <ac:chgData name="L C" userId="b2ab03cb3a061828" providerId="LiveId" clId="{7DE807DF-C79C-4145-B688-11E96D6E7070}" dt="2022-01-15T06:13:42.965" v="61" actId="26606"/>
          <ac:spMkLst>
            <pc:docMk/>
            <pc:sldMk cId="224501078" sldId="256"/>
            <ac:spMk id="10" creationId="{4DA4374D-F270-4C02-88D7-B751FD9BD6BD}"/>
          </ac:spMkLst>
        </pc:spChg>
        <pc:spChg chg="add del">
          <ac:chgData name="L C" userId="b2ab03cb3a061828" providerId="LiveId" clId="{7DE807DF-C79C-4145-B688-11E96D6E7070}" dt="2022-01-15T06:13:26.012" v="55" actId="26606"/>
          <ac:spMkLst>
            <pc:docMk/>
            <pc:sldMk cId="224501078" sldId="256"/>
            <ac:spMk id="11" creationId="{02E0C409-730D-455F-AA8F-0646ABDB1B42}"/>
          </ac:spMkLst>
        </pc:spChg>
        <pc:spChg chg="add del">
          <ac:chgData name="L C" userId="b2ab03cb3a061828" providerId="LiveId" clId="{7DE807DF-C79C-4145-B688-11E96D6E7070}" dt="2022-01-15T06:13:42.965" v="61" actId="26606"/>
          <ac:spMkLst>
            <pc:docMk/>
            <pc:sldMk cId="224501078" sldId="256"/>
            <ac:spMk id="12" creationId="{1ACA2EA0-FFD3-42EC-9406-B595015ED96E}"/>
          </ac:spMkLst>
        </pc:spChg>
        <pc:spChg chg="add del">
          <ac:chgData name="L C" userId="b2ab03cb3a061828" providerId="LiveId" clId="{7DE807DF-C79C-4145-B688-11E96D6E7070}" dt="2022-01-15T06:13:42.965" v="61" actId="26606"/>
          <ac:spMkLst>
            <pc:docMk/>
            <pc:sldMk cId="224501078" sldId="256"/>
            <ac:spMk id="13" creationId="{D5288BCE-665C-472A-8C43-664BCFA31E43}"/>
          </ac:spMkLst>
        </pc:spChg>
        <pc:spChg chg="add del">
          <ac:chgData name="L C" userId="b2ab03cb3a061828" providerId="LiveId" clId="{7DE807DF-C79C-4145-B688-11E96D6E7070}" dt="2022-01-15T06:13:42.965" v="61" actId="26606"/>
          <ac:spMkLst>
            <pc:docMk/>
            <pc:sldMk cId="224501078" sldId="256"/>
            <ac:spMk id="15" creationId="{46C57131-53A7-4C1A-BEA8-25F06A06AD29}"/>
          </ac:spMkLst>
        </pc:spChg>
        <pc:spChg chg="add del">
          <ac:chgData name="L C" userId="b2ab03cb3a061828" providerId="LiveId" clId="{7DE807DF-C79C-4145-B688-11E96D6E7070}" dt="2022-01-15T06:16:20.191" v="101" actId="26606"/>
          <ac:spMkLst>
            <pc:docMk/>
            <pc:sldMk cId="224501078" sldId="256"/>
            <ac:spMk id="16" creationId="{02E0C409-730D-455F-AA8F-0646ABDB1B42}"/>
          </ac:spMkLst>
        </pc:spChg>
        <pc:spChg chg="add del">
          <ac:chgData name="L C" userId="b2ab03cb3a061828" providerId="LiveId" clId="{7DE807DF-C79C-4145-B688-11E96D6E7070}" dt="2022-01-15T06:13:45.482" v="63" actId="26606"/>
          <ac:spMkLst>
            <pc:docMk/>
            <pc:sldMk cId="224501078" sldId="256"/>
            <ac:spMk id="17" creationId="{3011B0B3-5679-4759-90B8-3B908C4CBD21}"/>
          </ac:spMkLst>
        </pc:spChg>
        <pc:spChg chg="add del">
          <ac:chgData name="L C" userId="b2ab03cb3a061828" providerId="LiveId" clId="{7DE807DF-C79C-4145-B688-11E96D6E7070}" dt="2022-01-15T06:18:16.003" v="154" actId="26606"/>
          <ac:spMkLst>
            <pc:docMk/>
            <pc:sldMk cId="224501078" sldId="256"/>
            <ac:spMk id="21" creationId="{9C51935E-4A08-4AE4-8E13-F40CD3C4F1C4}"/>
          </ac:spMkLst>
        </pc:spChg>
        <pc:spChg chg="add del">
          <ac:chgData name="L C" userId="b2ab03cb3a061828" providerId="LiveId" clId="{7DE807DF-C79C-4145-B688-11E96D6E7070}" dt="2022-01-15T06:13:51.522" v="65" actId="26606"/>
          <ac:spMkLst>
            <pc:docMk/>
            <pc:sldMk cId="224501078" sldId="256"/>
            <ac:spMk id="22" creationId="{733E0473-C315-42D8-A82A-A2FE49DC67DA}"/>
          </ac:spMkLst>
        </pc:spChg>
        <pc:spChg chg="add del">
          <ac:chgData name="L C" userId="b2ab03cb3a061828" providerId="LiveId" clId="{7DE807DF-C79C-4145-B688-11E96D6E7070}" dt="2022-01-15T06:13:51.522" v="65" actId="26606"/>
          <ac:spMkLst>
            <pc:docMk/>
            <pc:sldMk cId="224501078" sldId="256"/>
            <ac:spMk id="23" creationId="{AD23A251-68F2-43E5-812B-4BBAE1AF535E}"/>
          </ac:spMkLst>
        </pc:spChg>
        <pc:spChg chg="add del">
          <ac:chgData name="L C" userId="b2ab03cb3a061828" providerId="LiveId" clId="{7DE807DF-C79C-4145-B688-11E96D6E7070}" dt="2022-01-15T06:16:23.072" v="103" actId="26606"/>
          <ac:spMkLst>
            <pc:docMk/>
            <pc:sldMk cId="224501078" sldId="256"/>
            <ac:spMk id="26" creationId="{3011B0B3-5679-4759-90B8-3B908C4CBD21}"/>
          </ac:spMkLst>
        </pc:spChg>
        <pc:spChg chg="add del">
          <ac:chgData name="L C" userId="b2ab03cb3a061828" providerId="LiveId" clId="{7DE807DF-C79C-4145-B688-11E96D6E7070}" dt="2022-01-15T06:16:25.538" v="105" actId="26606"/>
          <ac:spMkLst>
            <pc:docMk/>
            <pc:sldMk cId="224501078" sldId="256"/>
            <ac:spMk id="30" creationId="{733E0473-C315-42D8-A82A-A2FE49DC67DA}"/>
          </ac:spMkLst>
        </pc:spChg>
        <pc:spChg chg="add del">
          <ac:chgData name="L C" userId="b2ab03cb3a061828" providerId="LiveId" clId="{7DE807DF-C79C-4145-B688-11E96D6E7070}" dt="2022-01-15T06:16:25.538" v="105" actId="26606"/>
          <ac:spMkLst>
            <pc:docMk/>
            <pc:sldMk cId="224501078" sldId="256"/>
            <ac:spMk id="31" creationId="{AD23A251-68F2-43E5-812B-4BBAE1AF535E}"/>
          </ac:spMkLst>
        </pc:spChg>
        <pc:spChg chg="add del">
          <ac:chgData name="L C" userId="b2ab03cb3a061828" providerId="LiveId" clId="{7DE807DF-C79C-4145-B688-11E96D6E7070}" dt="2022-01-15T06:15:05.555" v="97" actId="26606"/>
          <ac:spMkLst>
            <pc:docMk/>
            <pc:sldMk cId="224501078" sldId="256"/>
            <ac:spMk id="32" creationId="{7A18C9FB-EC4C-4DAE-8F7D-C6E5AF607958}"/>
          </ac:spMkLst>
        </pc:spChg>
        <pc:spChg chg="add del">
          <ac:chgData name="L C" userId="b2ab03cb3a061828" providerId="LiveId" clId="{7DE807DF-C79C-4145-B688-11E96D6E7070}" dt="2022-01-15T06:15:05.555" v="97" actId="26606"/>
          <ac:spMkLst>
            <pc:docMk/>
            <pc:sldMk cId="224501078" sldId="256"/>
            <ac:spMk id="34" creationId="{F47DB6CD-8E9E-4643-B3B6-01BD80429B3C}"/>
          </ac:spMkLst>
        </pc:spChg>
        <pc:spChg chg="add del">
          <ac:chgData name="L C" userId="b2ab03cb3a061828" providerId="LiveId" clId="{7DE807DF-C79C-4145-B688-11E96D6E7070}" dt="2022-01-15T06:19:36.942" v="174" actId="26606"/>
          <ac:spMkLst>
            <pc:docMk/>
            <pc:sldMk cId="224501078" sldId="256"/>
            <ac:spMk id="37" creationId="{FDE3B669-D0C6-43C4-9D0E-ED152B12DA46}"/>
          </ac:spMkLst>
        </pc:spChg>
        <pc:spChg chg="add del">
          <ac:chgData name="L C" userId="b2ab03cb3a061828" providerId="LiveId" clId="{7DE807DF-C79C-4145-B688-11E96D6E7070}" dt="2022-01-15T06:14:20.528" v="82" actId="26606"/>
          <ac:spMkLst>
            <pc:docMk/>
            <pc:sldMk cId="224501078" sldId="256"/>
            <ac:spMk id="39" creationId="{5C8041AD-0A28-47FA-8BFF-56BAAA24647F}"/>
          </ac:spMkLst>
        </pc:spChg>
        <pc:spChg chg="add del">
          <ac:chgData name="L C" userId="b2ab03cb3a061828" providerId="LiveId" clId="{7DE807DF-C79C-4145-B688-11E96D6E7070}" dt="2022-01-15T06:19:36.942" v="174" actId="26606"/>
          <ac:spMkLst>
            <pc:docMk/>
            <pc:sldMk cId="224501078" sldId="256"/>
            <ac:spMk id="40" creationId="{B75D9F35-775B-4B73-BBB6-176A2E0860DE}"/>
          </ac:spMkLst>
        </pc:spChg>
        <pc:spChg chg="add del">
          <ac:chgData name="L C" userId="b2ab03cb3a061828" providerId="LiveId" clId="{7DE807DF-C79C-4145-B688-11E96D6E7070}" dt="2022-01-15T06:14:20.528" v="82" actId="26606"/>
          <ac:spMkLst>
            <pc:docMk/>
            <pc:sldMk cId="224501078" sldId="256"/>
            <ac:spMk id="41" creationId="{72EF3F9A-9717-4ACB-A30D-96694842C4F7}"/>
          </ac:spMkLst>
        </pc:spChg>
        <pc:spChg chg="add del">
          <ac:chgData name="L C" userId="b2ab03cb3a061828" providerId="LiveId" clId="{7DE807DF-C79C-4145-B688-11E96D6E7070}" dt="2022-01-15T06:18:27.470" v="156" actId="26606"/>
          <ac:spMkLst>
            <pc:docMk/>
            <pc:sldMk cId="224501078" sldId="256"/>
            <ac:spMk id="44" creationId="{A38827F1-3359-44F6-9009-43AE2B17FEAD}"/>
          </ac:spMkLst>
        </pc:spChg>
        <pc:spChg chg="add del">
          <ac:chgData name="L C" userId="b2ab03cb3a061828" providerId="LiveId" clId="{7DE807DF-C79C-4145-B688-11E96D6E7070}" dt="2022-01-15T06:18:27.470" v="156" actId="26606"/>
          <ac:spMkLst>
            <pc:docMk/>
            <pc:sldMk cId="224501078" sldId="256"/>
            <ac:spMk id="46" creationId="{17AFAD67-5350-4773-886F-D6DD7E66DB04}"/>
          </ac:spMkLst>
        </pc:spChg>
        <pc:spChg chg="add del">
          <ac:chgData name="L C" userId="b2ab03cb3a061828" providerId="LiveId" clId="{7DE807DF-C79C-4145-B688-11E96D6E7070}" dt="2022-01-15T06:14:35.191" v="88" actId="26606"/>
          <ac:spMkLst>
            <pc:docMk/>
            <pc:sldMk cId="224501078" sldId="256"/>
            <ac:spMk id="47" creationId="{7AEC842D-C905-4DEA-B1C3-CA51995C572A}"/>
          </ac:spMkLst>
        </pc:spChg>
        <pc:spChg chg="add del">
          <ac:chgData name="L C" userId="b2ab03cb3a061828" providerId="LiveId" clId="{7DE807DF-C79C-4145-B688-11E96D6E7070}" dt="2022-01-15T06:16:31.931" v="109" actId="26606"/>
          <ac:spMkLst>
            <pc:docMk/>
            <pc:sldMk cId="224501078" sldId="256"/>
            <ac:spMk id="48" creationId="{7A18C9FB-EC4C-4DAE-8F7D-C6E5AF607958}"/>
          </ac:spMkLst>
        </pc:spChg>
        <pc:spChg chg="add del">
          <ac:chgData name="L C" userId="b2ab03cb3a061828" providerId="LiveId" clId="{7DE807DF-C79C-4145-B688-11E96D6E7070}" dt="2022-01-15T06:16:31.931" v="109" actId="26606"/>
          <ac:spMkLst>
            <pc:docMk/>
            <pc:sldMk cId="224501078" sldId="256"/>
            <ac:spMk id="50" creationId="{F47DB6CD-8E9E-4643-B3B6-01BD80429B3C}"/>
          </ac:spMkLst>
        </pc:spChg>
        <pc:spChg chg="add del">
          <ac:chgData name="L C" userId="b2ab03cb3a061828" providerId="LiveId" clId="{7DE807DF-C79C-4145-B688-11E96D6E7070}" dt="2022-01-15T06:14:27.654" v="84" actId="26606"/>
          <ac:spMkLst>
            <pc:docMk/>
            <pc:sldMk cId="224501078" sldId="256"/>
            <ac:spMk id="52" creationId="{DE59CF68-BABE-4C2C-8CF4-65074F93B2CF}"/>
          </ac:spMkLst>
        </pc:spChg>
        <pc:spChg chg="add del">
          <ac:chgData name="L C" userId="b2ab03cb3a061828" providerId="LiveId" clId="{7DE807DF-C79C-4145-B688-11E96D6E7070}" dt="2022-01-15T06:19:41.785" v="178" actId="26606"/>
          <ac:spMkLst>
            <pc:docMk/>
            <pc:sldMk cId="224501078" sldId="256"/>
            <ac:spMk id="55" creationId="{7319A1DD-F557-4EC6-8A8C-F7617B4CD678}"/>
          </ac:spMkLst>
        </pc:spChg>
        <pc:spChg chg="add del">
          <ac:chgData name="L C" userId="b2ab03cb3a061828" providerId="LiveId" clId="{7DE807DF-C79C-4145-B688-11E96D6E7070}" dt="2022-01-15T06:14:27.654" v="84" actId="26606"/>
          <ac:spMkLst>
            <pc:docMk/>
            <pc:sldMk cId="224501078" sldId="256"/>
            <ac:spMk id="57" creationId="{A0D24FCD-9833-481C-96FB-849603CC5059}"/>
          </ac:spMkLst>
        </pc:spChg>
        <pc:spChg chg="add del">
          <ac:chgData name="L C" userId="b2ab03cb3a061828" providerId="LiveId" clId="{7DE807DF-C79C-4145-B688-11E96D6E7070}" dt="2022-01-15T06:14:29.991" v="86" actId="26606"/>
          <ac:spMkLst>
            <pc:docMk/>
            <pc:sldMk cId="224501078" sldId="256"/>
            <ac:spMk id="59" creationId="{A5D0B0D3-D735-4619-AA45-B57B791E1744}"/>
          </ac:spMkLst>
        </pc:spChg>
        <pc:spChg chg="add del">
          <ac:chgData name="L C" userId="b2ab03cb3a061828" providerId="LiveId" clId="{7DE807DF-C79C-4145-B688-11E96D6E7070}" dt="2022-01-15T06:14:29.991" v="86" actId="26606"/>
          <ac:spMkLst>
            <pc:docMk/>
            <pc:sldMk cId="224501078" sldId="256"/>
            <ac:spMk id="60" creationId="{752C2BA4-3BBE-4D22-A0D9-8D2A7B8F1C71}"/>
          </ac:spMkLst>
        </pc:spChg>
        <pc:spChg chg="add del">
          <ac:chgData name="L C" userId="b2ab03cb3a061828" providerId="LiveId" clId="{7DE807DF-C79C-4145-B688-11E96D6E7070}" dt="2022-01-15T06:14:29.991" v="86" actId="26606"/>
          <ac:spMkLst>
            <pc:docMk/>
            <pc:sldMk cId="224501078" sldId="256"/>
            <ac:spMk id="61" creationId="{82AA7049-B18D-49D6-AD7D-DBB9E19FBB78}"/>
          </ac:spMkLst>
        </pc:spChg>
        <pc:spChg chg="add del">
          <ac:chgData name="L C" userId="b2ab03cb3a061828" providerId="LiveId" clId="{7DE807DF-C79C-4145-B688-11E96D6E7070}" dt="2022-01-15T06:19:41.785" v="178" actId="26606"/>
          <ac:spMkLst>
            <pc:docMk/>
            <pc:sldMk cId="224501078" sldId="256"/>
            <ac:spMk id="62" creationId="{C390A367-0330-4E03-9D5F-40308A7975C8}"/>
          </ac:spMkLst>
        </pc:spChg>
        <pc:spChg chg="add del">
          <ac:chgData name="L C" userId="b2ab03cb3a061828" providerId="LiveId" clId="{7DE807DF-C79C-4145-B688-11E96D6E7070}" dt="2022-01-15T06:21:33.600" v="215" actId="26606"/>
          <ac:spMkLst>
            <pc:docMk/>
            <pc:sldMk cId="224501078" sldId="256"/>
            <ac:spMk id="63" creationId="{79C60ED7-11F7-478C-AC8E-0865FABDACBF}"/>
          </ac:spMkLst>
        </pc:spChg>
        <pc:spChg chg="add del">
          <ac:chgData name="L C" userId="b2ab03cb3a061828" providerId="LiveId" clId="{7DE807DF-C79C-4145-B688-11E96D6E7070}" dt="2022-01-15T06:19:54.873" v="182" actId="26606"/>
          <ac:spMkLst>
            <pc:docMk/>
            <pc:sldMk cId="224501078" sldId="256"/>
            <ac:spMk id="64" creationId="{1E644DE9-8D09-43E2-BA69-F57482CFC93A}"/>
          </ac:spMkLst>
        </pc:spChg>
        <pc:spChg chg="add del">
          <ac:chgData name="L C" userId="b2ab03cb3a061828" providerId="LiveId" clId="{7DE807DF-C79C-4145-B688-11E96D6E7070}" dt="2022-01-15T06:19:54.873" v="182" actId="26606"/>
          <ac:spMkLst>
            <pc:docMk/>
            <pc:sldMk cId="224501078" sldId="256"/>
            <ac:spMk id="65" creationId="{6C23C919-B32E-40FF-B3D8-631316E84E3E}"/>
          </ac:spMkLst>
        </pc:spChg>
        <pc:spChg chg="add del">
          <ac:chgData name="L C" userId="b2ab03cb3a061828" providerId="LiveId" clId="{7DE807DF-C79C-4145-B688-11E96D6E7070}" dt="2022-01-15T06:18:31.920" v="158" actId="26606"/>
          <ac:spMkLst>
            <pc:docMk/>
            <pc:sldMk cId="224501078" sldId="256"/>
            <ac:spMk id="67" creationId="{6E0D4398-84C2-41B8-BF30-3157F7B18DF2}"/>
          </ac:spMkLst>
        </pc:spChg>
        <pc:spChg chg="add del">
          <ac:chgData name="L C" userId="b2ab03cb3a061828" providerId="LiveId" clId="{7DE807DF-C79C-4145-B688-11E96D6E7070}" dt="2022-01-15T06:18:31.920" v="158" actId="26606"/>
          <ac:spMkLst>
            <pc:docMk/>
            <pc:sldMk cId="224501078" sldId="256"/>
            <ac:spMk id="69" creationId="{1E519840-CB5B-442F-AF8C-F848E7699768}"/>
          </ac:spMkLst>
        </pc:spChg>
        <pc:spChg chg="add del">
          <ac:chgData name="L C" userId="b2ab03cb3a061828" providerId="LiveId" clId="{7DE807DF-C79C-4145-B688-11E96D6E7070}" dt="2022-01-15T06:14:35.191" v="88" actId="26606"/>
          <ac:spMkLst>
            <pc:docMk/>
            <pc:sldMk cId="224501078" sldId="256"/>
            <ac:spMk id="73" creationId="{1DB043B4-68C6-45B9-82AC-A5800EADB8DB}"/>
          </ac:spMkLst>
        </pc:spChg>
        <pc:spChg chg="add del">
          <ac:chgData name="L C" userId="b2ab03cb3a061828" providerId="LiveId" clId="{7DE807DF-C79C-4145-B688-11E96D6E7070}" dt="2022-01-15T06:14:35.191" v="88" actId="26606"/>
          <ac:spMkLst>
            <pc:docMk/>
            <pc:sldMk cId="224501078" sldId="256"/>
            <ac:spMk id="75" creationId="{41AC6C06-99FE-4BA1-BC82-8406A424CD67}"/>
          </ac:spMkLst>
        </pc:spChg>
        <pc:spChg chg="add del">
          <ac:chgData name="L C" userId="b2ab03cb3a061828" providerId="LiveId" clId="{7DE807DF-C79C-4145-B688-11E96D6E7070}" dt="2022-01-15T06:21:33.600" v="215" actId="26606"/>
          <ac:spMkLst>
            <pc:docMk/>
            <pc:sldMk cId="224501078" sldId="256"/>
            <ac:spMk id="76" creationId="{D472C551-D440-40DF-9260-BDB9AC40960A}"/>
          </ac:spMkLst>
        </pc:spChg>
        <pc:spChg chg="add del">
          <ac:chgData name="L C" userId="b2ab03cb3a061828" providerId="LiveId" clId="{7DE807DF-C79C-4145-B688-11E96D6E7070}" dt="2022-01-15T06:14:39.523" v="90" actId="26606"/>
          <ac:spMkLst>
            <pc:docMk/>
            <pc:sldMk cId="224501078" sldId="256"/>
            <ac:spMk id="77" creationId="{DE59CF68-BABE-4C2C-8CF4-65074F93B2CF}"/>
          </ac:spMkLst>
        </pc:spChg>
        <pc:spChg chg="add del">
          <ac:chgData name="L C" userId="b2ab03cb3a061828" providerId="LiveId" clId="{7DE807DF-C79C-4145-B688-11E96D6E7070}" dt="2022-01-15T06:21:33.600" v="215" actId="26606"/>
          <ac:spMkLst>
            <pc:docMk/>
            <pc:sldMk cId="224501078" sldId="256"/>
            <ac:spMk id="81" creationId="{508BEF50-7B1E-49A4-BC19-5F4F1D755E64}"/>
          </ac:spMkLst>
        </pc:spChg>
        <pc:spChg chg="add del">
          <ac:chgData name="L C" userId="b2ab03cb3a061828" providerId="LiveId" clId="{7DE807DF-C79C-4145-B688-11E96D6E7070}" dt="2022-01-15T06:21:33.600" v="215" actId="26606"/>
          <ac:spMkLst>
            <pc:docMk/>
            <pc:sldMk cId="224501078" sldId="256"/>
            <ac:spMk id="82" creationId="{3FBAD350-5664-4811-A208-657FB882D350}"/>
          </ac:spMkLst>
        </pc:spChg>
        <pc:spChg chg="add del">
          <ac:chgData name="L C" userId="b2ab03cb3a061828" providerId="LiveId" clId="{7DE807DF-C79C-4145-B688-11E96D6E7070}" dt="2022-01-15T06:14:39.523" v="90" actId="26606"/>
          <ac:spMkLst>
            <pc:docMk/>
            <pc:sldMk cId="224501078" sldId="256"/>
            <ac:spMk id="84" creationId="{A0D24FCD-9833-481C-96FB-849603CC5059}"/>
          </ac:spMkLst>
        </pc:spChg>
        <pc:spChg chg="add del">
          <ac:chgData name="L C" userId="b2ab03cb3a061828" providerId="LiveId" clId="{7DE807DF-C79C-4145-B688-11E96D6E7070}" dt="2022-01-15T06:21:33.600" v="215" actId="26606"/>
          <ac:spMkLst>
            <pc:docMk/>
            <pc:sldMk cId="224501078" sldId="256"/>
            <ac:spMk id="85" creationId="{C39ADB8F-D187-49D7-BDCF-C1B6DC727068}"/>
          </ac:spMkLst>
        </pc:spChg>
        <pc:spChg chg="add del">
          <ac:chgData name="L C" userId="b2ab03cb3a061828" providerId="LiveId" clId="{7DE807DF-C79C-4145-B688-11E96D6E7070}" dt="2022-01-15T06:14:58.760" v="94" actId="26606"/>
          <ac:spMkLst>
            <pc:docMk/>
            <pc:sldMk cId="224501078" sldId="256"/>
            <ac:spMk id="86" creationId="{1DB043B4-68C6-45B9-82AC-A5800EADB8DB}"/>
          </ac:spMkLst>
        </pc:spChg>
        <pc:spChg chg="add del">
          <ac:chgData name="L C" userId="b2ab03cb3a061828" providerId="LiveId" clId="{7DE807DF-C79C-4145-B688-11E96D6E7070}" dt="2022-01-15T06:14:58.760" v="94" actId="26606"/>
          <ac:spMkLst>
            <pc:docMk/>
            <pc:sldMk cId="224501078" sldId="256"/>
            <ac:spMk id="88" creationId="{41AC6C06-99FE-4BA1-BC82-8406A424CD67}"/>
          </ac:spMkLst>
        </pc:spChg>
        <pc:spChg chg="add del">
          <ac:chgData name="L C" userId="b2ab03cb3a061828" providerId="LiveId" clId="{7DE807DF-C79C-4145-B688-11E96D6E7070}" dt="2022-01-15T06:14:58.760" v="94" actId="26606"/>
          <ac:spMkLst>
            <pc:docMk/>
            <pc:sldMk cId="224501078" sldId="256"/>
            <ac:spMk id="89" creationId="{7AEC842D-C905-4DEA-B1C3-CA51995C572A}"/>
          </ac:spMkLst>
        </pc:spChg>
        <pc:spChg chg="add del">
          <ac:chgData name="L C" userId="b2ab03cb3a061828" providerId="LiveId" clId="{7DE807DF-C79C-4145-B688-11E96D6E7070}" dt="2022-01-15T06:21:24.232" v="208" actId="26606"/>
          <ac:spMkLst>
            <pc:docMk/>
            <pc:sldMk cId="224501078" sldId="256"/>
            <ac:spMk id="90" creationId="{0C5012CC-71C4-4FA0-9F88-477BB5EA396D}"/>
          </ac:spMkLst>
        </pc:spChg>
        <pc:spChg chg="add del">
          <ac:chgData name="L C" userId="b2ab03cb3a061828" providerId="LiveId" clId="{7DE807DF-C79C-4145-B688-11E96D6E7070}" dt="2022-01-15T06:21:24.232" v="208" actId="26606"/>
          <ac:spMkLst>
            <pc:docMk/>
            <pc:sldMk cId="224501078" sldId="256"/>
            <ac:spMk id="92" creationId="{13A48C6C-3CC4-4EE5-A773-EC1EB7F59CD4}"/>
          </ac:spMkLst>
        </pc:spChg>
        <pc:spChg chg="add del">
          <ac:chgData name="L C" userId="b2ab03cb3a061828" providerId="LiveId" clId="{7DE807DF-C79C-4145-B688-11E96D6E7070}" dt="2022-01-15T06:21:24.232" v="208" actId="26606"/>
          <ac:spMkLst>
            <pc:docMk/>
            <pc:sldMk cId="224501078" sldId="256"/>
            <ac:spMk id="94" creationId="{A6FC486F-EE17-4AB5-AFD2-50FD675AEFB7}"/>
          </ac:spMkLst>
        </pc:spChg>
        <pc:spChg chg="add del">
          <ac:chgData name="L C" userId="b2ab03cb3a061828" providerId="LiveId" clId="{7DE807DF-C79C-4145-B688-11E96D6E7070}" dt="2022-01-15T06:21:30.220" v="210" actId="26606"/>
          <ac:spMkLst>
            <pc:docMk/>
            <pc:sldMk cId="224501078" sldId="256"/>
            <ac:spMk id="98" creationId="{1E644DE9-8D09-43E2-BA69-F57482CFC93A}"/>
          </ac:spMkLst>
        </pc:spChg>
        <pc:spChg chg="add del">
          <ac:chgData name="L C" userId="b2ab03cb3a061828" providerId="LiveId" clId="{7DE807DF-C79C-4145-B688-11E96D6E7070}" dt="2022-01-15T06:21:30.220" v="210" actId="26606"/>
          <ac:spMkLst>
            <pc:docMk/>
            <pc:sldMk cId="224501078" sldId="256"/>
            <ac:spMk id="99" creationId="{6C23C919-B32E-40FF-B3D8-631316E84E3E}"/>
          </ac:spMkLst>
        </pc:spChg>
        <pc:spChg chg="add del">
          <ac:chgData name="L C" userId="b2ab03cb3a061828" providerId="LiveId" clId="{7DE807DF-C79C-4145-B688-11E96D6E7070}" dt="2022-01-15T06:21:31.420" v="212" actId="26606"/>
          <ac:spMkLst>
            <pc:docMk/>
            <pc:sldMk cId="224501078" sldId="256"/>
            <ac:spMk id="103" creationId="{4DA4374D-F270-4C02-88D7-B751FD9BD6BD}"/>
          </ac:spMkLst>
        </pc:spChg>
        <pc:spChg chg="add del">
          <ac:chgData name="L C" userId="b2ab03cb3a061828" providerId="LiveId" clId="{7DE807DF-C79C-4145-B688-11E96D6E7070}" dt="2022-01-15T06:21:31.420" v="212" actId="26606"/>
          <ac:spMkLst>
            <pc:docMk/>
            <pc:sldMk cId="224501078" sldId="256"/>
            <ac:spMk id="104" creationId="{1ACA2EA0-FFD3-42EC-9406-B595015ED96E}"/>
          </ac:spMkLst>
        </pc:spChg>
        <pc:spChg chg="add del">
          <ac:chgData name="L C" userId="b2ab03cb3a061828" providerId="LiveId" clId="{7DE807DF-C79C-4145-B688-11E96D6E7070}" dt="2022-01-15T06:21:31.420" v="212" actId="26606"/>
          <ac:spMkLst>
            <pc:docMk/>
            <pc:sldMk cId="224501078" sldId="256"/>
            <ac:spMk id="105" creationId="{D5288BCE-665C-472A-8C43-664BCFA31E43}"/>
          </ac:spMkLst>
        </pc:spChg>
        <pc:spChg chg="add del">
          <ac:chgData name="L C" userId="b2ab03cb3a061828" providerId="LiveId" clId="{7DE807DF-C79C-4145-B688-11E96D6E7070}" dt="2022-01-15T06:21:31.420" v="212" actId="26606"/>
          <ac:spMkLst>
            <pc:docMk/>
            <pc:sldMk cId="224501078" sldId="256"/>
            <ac:spMk id="106" creationId="{46C57131-53A7-4C1A-BEA8-25F06A06AD29}"/>
          </ac:spMkLst>
        </pc:spChg>
        <pc:spChg chg="add del">
          <ac:chgData name="L C" userId="b2ab03cb3a061828" providerId="LiveId" clId="{7DE807DF-C79C-4145-B688-11E96D6E7070}" dt="2022-01-15T06:21:33.521" v="214" actId="26606"/>
          <ac:spMkLst>
            <pc:docMk/>
            <pc:sldMk cId="224501078" sldId="256"/>
            <ac:spMk id="108" creationId="{54F3A7E8-6DA9-4C2B-ACC8-475F34DAEA1B}"/>
          </ac:spMkLst>
        </pc:spChg>
        <pc:spChg chg="add del">
          <ac:chgData name="L C" userId="b2ab03cb3a061828" providerId="LiveId" clId="{7DE807DF-C79C-4145-B688-11E96D6E7070}" dt="2022-01-15T06:21:33.521" v="214" actId="26606"/>
          <ac:spMkLst>
            <pc:docMk/>
            <pc:sldMk cId="224501078" sldId="256"/>
            <ac:spMk id="109" creationId="{5B21CDF0-4D24-4190-9285-9016C19C164F}"/>
          </ac:spMkLst>
        </pc:spChg>
        <pc:spChg chg="add del">
          <ac:chgData name="L C" userId="b2ab03cb3a061828" providerId="LiveId" clId="{7DE807DF-C79C-4145-B688-11E96D6E7070}" dt="2022-01-15T06:16:38.901" v="113" actId="26606"/>
          <ac:spMkLst>
            <pc:docMk/>
            <pc:sldMk cId="224501078" sldId="256"/>
            <ac:spMk id="113" creationId="{945D478C-A9A5-4832-89D8-703607711BB1}"/>
          </ac:spMkLst>
        </pc:spChg>
        <pc:spChg chg="add del">
          <ac:chgData name="L C" userId="b2ab03cb3a061828" providerId="LiveId" clId="{7DE807DF-C79C-4145-B688-11E96D6E7070}" dt="2022-01-15T06:16:38.901" v="113" actId="26606"/>
          <ac:spMkLst>
            <pc:docMk/>
            <pc:sldMk cId="224501078" sldId="256"/>
            <ac:spMk id="114" creationId="{6070DF15-E754-42BB-9A78-F070643B1F41}"/>
          </ac:spMkLst>
        </pc:spChg>
        <pc:spChg chg="add del">
          <ac:chgData name="L C" userId="b2ab03cb3a061828" providerId="LiveId" clId="{7DE807DF-C79C-4145-B688-11E96D6E7070}" dt="2022-01-15T06:18:33.182" v="160" actId="26606"/>
          <ac:spMkLst>
            <pc:docMk/>
            <pc:sldMk cId="224501078" sldId="256"/>
            <ac:spMk id="117" creationId="{945D478C-A9A5-4832-89D8-703607711BB1}"/>
          </ac:spMkLst>
        </pc:spChg>
        <pc:spChg chg="add del">
          <ac:chgData name="L C" userId="b2ab03cb3a061828" providerId="LiveId" clId="{7DE807DF-C79C-4145-B688-11E96D6E7070}" dt="2022-01-15T06:18:33.182" v="160" actId="26606"/>
          <ac:spMkLst>
            <pc:docMk/>
            <pc:sldMk cId="224501078" sldId="256"/>
            <ac:spMk id="118" creationId="{6070DF15-E754-42BB-9A78-F070643B1F41}"/>
          </ac:spMkLst>
        </pc:spChg>
        <pc:spChg chg="add">
          <ac:chgData name="L C" userId="b2ab03cb3a061828" providerId="LiveId" clId="{7DE807DF-C79C-4145-B688-11E96D6E7070}" dt="2022-01-15T06:21:33.600" v="215" actId="26606"/>
          <ac:spMkLst>
            <pc:docMk/>
            <pc:sldMk cId="224501078" sldId="256"/>
            <ac:spMk id="123" creationId="{1E644DE9-8D09-43E2-BA69-F57482CFC93A}"/>
          </ac:spMkLst>
        </pc:spChg>
        <pc:spChg chg="add">
          <ac:chgData name="L C" userId="b2ab03cb3a061828" providerId="LiveId" clId="{7DE807DF-C79C-4145-B688-11E96D6E7070}" dt="2022-01-15T06:21:33.600" v="215" actId="26606"/>
          <ac:spMkLst>
            <pc:docMk/>
            <pc:sldMk cId="224501078" sldId="256"/>
            <ac:spMk id="124" creationId="{6C23C919-B32E-40FF-B3D8-631316E84E3E}"/>
          </ac:spMkLst>
        </pc:spChg>
        <pc:spChg chg="add del">
          <ac:chgData name="L C" userId="b2ab03cb3a061828" providerId="LiveId" clId="{7DE807DF-C79C-4145-B688-11E96D6E7070}" dt="2022-01-15T06:16:39.819" v="117" actId="26606"/>
          <ac:spMkLst>
            <pc:docMk/>
            <pc:sldMk cId="224501078" sldId="256"/>
            <ac:spMk id="165" creationId="{1DB043B4-68C6-45B9-82AC-A5800EADB8DB}"/>
          </ac:spMkLst>
        </pc:spChg>
        <pc:spChg chg="add del">
          <ac:chgData name="L C" userId="b2ab03cb3a061828" providerId="LiveId" clId="{7DE807DF-C79C-4145-B688-11E96D6E7070}" dt="2022-01-15T06:16:39.819" v="117" actId="26606"/>
          <ac:spMkLst>
            <pc:docMk/>
            <pc:sldMk cId="224501078" sldId="256"/>
            <ac:spMk id="170" creationId="{41AC6C06-99FE-4BA1-BC82-8406A424CD67}"/>
          </ac:spMkLst>
        </pc:spChg>
        <pc:spChg chg="add del">
          <ac:chgData name="L C" userId="b2ab03cb3a061828" providerId="LiveId" clId="{7DE807DF-C79C-4145-B688-11E96D6E7070}" dt="2022-01-15T06:16:39.819" v="117" actId="26606"/>
          <ac:spMkLst>
            <pc:docMk/>
            <pc:sldMk cId="224501078" sldId="256"/>
            <ac:spMk id="171" creationId="{7AEC842D-C905-4DEA-B1C3-CA51995C572A}"/>
          </ac:spMkLst>
        </pc:spChg>
        <pc:spChg chg="add del">
          <ac:chgData name="L C" userId="b2ab03cb3a061828" providerId="LiveId" clId="{7DE807DF-C79C-4145-B688-11E96D6E7070}" dt="2022-01-15T06:16:43.645" v="119" actId="26606"/>
          <ac:spMkLst>
            <pc:docMk/>
            <pc:sldMk cId="224501078" sldId="256"/>
            <ac:spMk id="173" creationId="{C3B0A228-9EA3-4009-A82E-9402BBC726A0}"/>
          </ac:spMkLst>
        </pc:spChg>
        <pc:spChg chg="add del">
          <ac:chgData name="L C" userId="b2ab03cb3a061828" providerId="LiveId" clId="{7DE807DF-C79C-4145-B688-11E96D6E7070}" dt="2022-01-15T06:16:43.645" v="119" actId="26606"/>
          <ac:spMkLst>
            <pc:docMk/>
            <pc:sldMk cId="224501078" sldId="256"/>
            <ac:spMk id="175" creationId="{02E0C409-730D-455F-AA8F-0646ABDB1B42}"/>
          </ac:spMkLst>
        </pc:spChg>
        <pc:spChg chg="add del">
          <ac:chgData name="L C" userId="b2ab03cb3a061828" providerId="LiveId" clId="{7DE807DF-C79C-4145-B688-11E96D6E7070}" dt="2022-01-15T06:17:03.257" v="121" actId="26606"/>
          <ac:spMkLst>
            <pc:docMk/>
            <pc:sldMk cId="224501078" sldId="256"/>
            <ac:spMk id="177" creationId="{DD8EACB7-D372-470B-B76E-A829D00310CD}"/>
          </ac:spMkLst>
        </pc:spChg>
        <pc:spChg chg="add del">
          <ac:chgData name="L C" userId="b2ab03cb3a061828" providerId="LiveId" clId="{7DE807DF-C79C-4145-B688-11E96D6E7070}" dt="2022-01-15T06:17:03.257" v="121" actId="26606"/>
          <ac:spMkLst>
            <pc:docMk/>
            <pc:sldMk cId="224501078" sldId="256"/>
            <ac:spMk id="179" creationId="{FBE11A49-02A1-4D4C-9A49-CDF496B1094F}"/>
          </ac:spMkLst>
        </pc:spChg>
        <pc:spChg chg="add del">
          <ac:chgData name="L C" userId="b2ab03cb3a061828" providerId="LiveId" clId="{7DE807DF-C79C-4145-B688-11E96D6E7070}" dt="2022-01-15T06:17:42.075" v="139" actId="26606"/>
          <ac:spMkLst>
            <pc:docMk/>
            <pc:sldMk cId="224501078" sldId="256"/>
            <ac:spMk id="185" creationId="{37FDDF72-DE39-4F99-A3C1-DD9D7815D7DB}"/>
          </ac:spMkLst>
        </pc:spChg>
        <pc:spChg chg="add del">
          <ac:chgData name="L C" userId="b2ab03cb3a061828" providerId="LiveId" clId="{7DE807DF-C79C-4145-B688-11E96D6E7070}" dt="2022-01-15T06:17:42.075" v="139" actId="26606"/>
          <ac:spMkLst>
            <pc:docMk/>
            <pc:sldMk cId="224501078" sldId="256"/>
            <ac:spMk id="186" creationId="{5E4ECE80-3AD1-450C-B62A-98788F193948}"/>
          </ac:spMkLst>
        </pc:spChg>
        <pc:spChg chg="add del">
          <ac:chgData name="L C" userId="b2ab03cb3a061828" providerId="LiveId" clId="{7DE807DF-C79C-4145-B688-11E96D6E7070}" dt="2022-01-15T06:17:42.075" v="139" actId="26606"/>
          <ac:spMkLst>
            <pc:docMk/>
            <pc:sldMk cId="224501078" sldId="256"/>
            <ac:spMk id="187" creationId="{C4056FD6-9767-4B1A-ACC2-9883F6A5B86D}"/>
          </ac:spMkLst>
        </pc:spChg>
        <pc:spChg chg="add del">
          <ac:chgData name="L C" userId="b2ab03cb3a061828" providerId="LiveId" clId="{7DE807DF-C79C-4145-B688-11E96D6E7070}" dt="2022-01-15T06:18:40.566" v="162" actId="26606"/>
          <ac:spMkLst>
            <pc:docMk/>
            <pc:sldMk cId="224501078" sldId="256"/>
            <ac:spMk id="197" creationId="{6E0D4398-84C2-41B8-BF30-3157F7B18DF2}"/>
          </ac:spMkLst>
        </pc:spChg>
        <pc:spChg chg="add del">
          <ac:chgData name="L C" userId="b2ab03cb3a061828" providerId="LiveId" clId="{7DE807DF-C79C-4145-B688-11E96D6E7070}" dt="2022-01-15T06:18:40.566" v="162" actId="26606"/>
          <ac:spMkLst>
            <pc:docMk/>
            <pc:sldMk cId="224501078" sldId="256"/>
            <ac:spMk id="199" creationId="{1E519840-CB5B-442F-AF8C-F848E7699768}"/>
          </ac:spMkLst>
        </pc:spChg>
        <pc:spChg chg="add del">
          <ac:chgData name="L C" userId="b2ab03cb3a061828" providerId="LiveId" clId="{7DE807DF-C79C-4145-B688-11E96D6E7070}" dt="2022-01-15T06:18:44.729" v="164" actId="26606"/>
          <ac:spMkLst>
            <pc:docMk/>
            <pc:sldMk cId="224501078" sldId="256"/>
            <ac:spMk id="203" creationId="{A38827F1-3359-44F6-9009-43AE2B17FEAD}"/>
          </ac:spMkLst>
        </pc:spChg>
        <pc:spChg chg="add del">
          <ac:chgData name="L C" userId="b2ab03cb3a061828" providerId="LiveId" clId="{7DE807DF-C79C-4145-B688-11E96D6E7070}" dt="2022-01-15T06:18:44.729" v="164" actId="26606"/>
          <ac:spMkLst>
            <pc:docMk/>
            <pc:sldMk cId="224501078" sldId="256"/>
            <ac:spMk id="204" creationId="{17AFAD67-5350-4773-886F-D6DD7E66DB04}"/>
          </ac:spMkLst>
        </pc:spChg>
        <pc:spChg chg="add del">
          <ac:chgData name="L C" userId="b2ab03cb3a061828" providerId="LiveId" clId="{7DE807DF-C79C-4145-B688-11E96D6E7070}" dt="2022-01-15T06:19:15.608" v="169" actId="26606"/>
          <ac:spMkLst>
            <pc:docMk/>
            <pc:sldMk cId="224501078" sldId="256"/>
            <ac:spMk id="215" creationId="{DF0CAD46-2E46-44EB-A063-C05881768CE6}"/>
          </ac:spMkLst>
        </pc:spChg>
        <pc:spChg chg="add del">
          <ac:chgData name="L C" userId="b2ab03cb3a061828" providerId="LiveId" clId="{7DE807DF-C79C-4145-B688-11E96D6E7070}" dt="2022-01-15T06:19:15.608" v="169" actId="26606"/>
          <ac:spMkLst>
            <pc:docMk/>
            <pc:sldMk cId="224501078" sldId="256"/>
            <ac:spMk id="217" creationId="{0FDFF237-4369-41A3-9CE4-CD1A68139E16}"/>
          </ac:spMkLst>
        </pc:spChg>
        <pc:grpChg chg="add del">
          <ac:chgData name="L C" userId="b2ab03cb3a061828" providerId="LiveId" clId="{7DE807DF-C79C-4145-B688-11E96D6E7070}" dt="2022-01-15T06:13:51.522" v="65" actId="26606"/>
          <ac:grpSpMkLst>
            <pc:docMk/>
            <pc:sldMk cId="224501078" sldId="256"/>
            <ac:grpSpMk id="25" creationId="{0350AF23-2606-421F-AB7B-23D9B48F3E9B}"/>
          </ac:grpSpMkLst>
        </pc:grpChg>
        <pc:grpChg chg="add del">
          <ac:chgData name="L C" userId="b2ab03cb3a061828" providerId="LiveId" clId="{7DE807DF-C79C-4145-B688-11E96D6E7070}" dt="2022-01-15T06:18:16.003" v="154" actId="26606"/>
          <ac:grpSpMkLst>
            <pc:docMk/>
            <pc:sldMk cId="224501078" sldId="256"/>
            <ac:grpSpMk id="29" creationId="{A7014575-F0CE-4EAB-917E-3325411BA231}"/>
          </ac:grpSpMkLst>
        </pc:grpChg>
        <pc:grpChg chg="add del">
          <ac:chgData name="L C" userId="b2ab03cb3a061828" providerId="LiveId" clId="{7DE807DF-C79C-4145-B688-11E96D6E7070}" dt="2022-01-15T06:16:25.538" v="105" actId="26606"/>
          <ac:grpSpMkLst>
            <pc:docMk/>
            <pc:sldMk cId="224501078" sldId="256"/>
            <ac:grpSpMk id="36" creationId="{0350AF23-2606-421F-AB7B-23D9B48F3E9B}"/>
          </ac:grpSpMkLst>
        </pc:grpChg>
        <pc:grpChg chg="add del">
          <ac:chgData name="L C" userId="b2ab03cb3a061828" providerId="LiveId" clId="{7DE807DF-C79C-4145-B688-11E96D6E7070}" dt="2022-01-15T06:14:29.991" v="86" actId="26606"/>
          <ac:grpSpMkLst>
            <pc:docMk/>
            <pc:sldMk cId="224501078" sldId="256"/>
            <ac:grpSpMk id="45" creationId="{3850DB66-16D1-4953-A6E3-FCA3DC5F276F}"/>
          </ac:grpSpMkLst>
        </pc:grpChg>
        <pc:grpChg chg="add del">
          <ac:chgData name="L C" userId="b2ab03cb3a061828" providerId="LiveId" clId="{7DE807DF-C79C-4145-B688-11E96D6E7070}" dt="2022-01-15T06:14:27.654" v="84" actId="26606"/>
          <ac:grpSpMkLst>
            <pc:docMk/>
            <pc:sldMk cId="224501078" sldId="256"/>
            <ac:grpSpMk id="53" creationId="{BBE9D418-D5B0-47F9-88F0-342F7E9E5FDA}"/>
          </ac:grpSpMkLst>
        </pc:grpChg>
        <pc:grpChg chg="add del">
          <ac:chgData name="L C" userId="b2ab03cb3a061828" providerId="LiveId" clId="{7DE807DF-C79C-4145-B688-11E96D6E7070}" dt="2022-01-15T06:18:27.470" v="156" actId="26606"/>
          <ac:grpSpMkLst>
            <pc:docMk/>
            <pc:sldMk cId="224501078" sldId="256"/>
            <ac:grpSpMk id="54" creationId="{3914D2BD-3C47-433D-81FE-DC6C39595F0E}"/>
          </ac:grpSpMkLst>
        </pc:grpChg>
        <pc:grpChg chg="add del">
          <ac:chgData name="L C" userId="b2ab03cb3a061828" providerId="LiveId" clId="{7DE807DF-C79C-4145-B688-11E96D6E7070}" dt="2022-01-15T06:14:27.654" v="84" actId="26606"/>
          <ac:grpSpMkLst>
            <pc:docMk/>
            <pc:sldMk cId="224501078" sldId="256"/>
            <ac:grpSpMk id="56" creationId="{3E1D28A9-431E-4E55-ADE3-161D757A2DA7}"/>
          </ac:grpSpMkLst>
        </pc:grpChg>
        <pc:grpChg chg="add del">
          <ac:chgData name="L C" userId="b2ab03cb3a061828" providerId="LiveId" clId="{7DE807DF-C79C-4145-B688-11E96D6E7070}" dt="2022-01-15T06:14:29.991" v="86" actId="26606"/>
          <ac:grpSpMkLst>
            <pc:docMk/>
            <pc:sldMk cId="224501078" sldId="256"/>
            <ac:grpSpMk id="66" creationId="{06B4C967-D337-479B-87CA-7587B7FCFF5E}"/>
          </ac:grpSpMkLst>
        </pc:grpChg>
        <pc:grpChg chg="add del">
          <ac:chgData name="L C" userId="b2ab03cb3a061828" providerId="LiveId" clId="{7DE807DF-C79C-4145-B688-11E96D6E7070}" dt="2022-01-15T06:14:35.191" v="88" actId="26606"/>
          <ac:grpSpMkLst>
            <pc:docMk/>
            <pc:sldMk cId="224501078" sldId="256"/>
            <ac:grpSpMk id="74" creationId="{4592A8CB-0B0A-43A5-86F4-712B0C469671}"/>
          </ac:grpSpMkLst>
        </pc:grpChg>
        <pc:grpChg chg="add del">
          <ac:chgData name="L C" userId="b2ab03cb3a061828" providerId="LiveId" clId="{7DE807DF-C79C-4145-B688-11E96D6E7070}" dt="2022-01-15T06:14:39.523" v="90" actId="26606"/>
          <ac:grpSpMkLst>
            <pc:docMk/>
            <pc:sldMk cId="224501078" sldId="256"/>
            <ac:grpSpMk id="78" creationId="{3E1D28A9-431E-4E55-ADE3-161D757A2DA7}"/>
          </ac:grpSpMkLst>
        </pc:grpChg>
        <pc:grpChg chg="add del">
          <ac:chgData name="L C" userId="b2ab03cb3a061828" providerId="LiveId" clId="{7DE807DF-C79C-4145-B688-11E96D6E7070}" dt="2022-01-15T06:14:39.523" v="90" actId="26606"/>
          <ac:grpSpMkLst>
            <pc:docMk/>
            <pc:sldMk cId="224501078" sldId="256"/>
            <ac:grpSpMk id="83" creationId="{BBE9D418-D5B0-47F9-88F0-342F7E9E5FDA}"/>
          </ac:grpSpMkLst>
        </pc:grpChg>
        <pc:grpChg chg="add del">
          <ac:chgData name="L C" userId="b2ab03cb3a061828" providerId="LiveId" clId="{7DE807DF-C79C-4145-B688-11E96D6E7070}" dt="2022-01-15T06:14:58.760" v="94" actId="26606"/>
          <ac:grpSpMkLst>
            <pc:docMk/>
            <pc:sldMk cId="224501078" sldId="256"/>
            <ac:grpSpMk id="87" creationId="{4592A8CB-0B0A-43A5-86F4-712B0C469671}"/>
          </ac:grpSpMkLst>
        </pc:grpChg>
        <pc:grpChg chg="add del">
          <ac:chgData name="L C" userId="b2ab03cb3a061828" providerId="LiveId" clId="{7DE807DF-C79C-4145-B688-11E96D6E7070}" dt="2022-01-15T06:21:30.220" v="210" actId="26606"/>
          <ac:grpSpMkLst>
            <pc:docMk/>
            <pc:sldMk cId="224501078" sldId="256"/>
            <ac:grpSpMk id="100" creationId="{5EDAD761-2CF4-463A-AD87-1D4E8549D7A5}"/>
          </ac:grpSpMkLst>
        </pc:grpChg>
        <pc:grpChg chg="add del">
          <ac:chgData name="L C" userId="b2ab03cb3a061828" providerId="LiveId" clId="{7DE807DF-C79C-4145-B688-11E96D6E7070}" dt="2022-01-15T06:21:33.521" v="214" actId="26606"/>
          <ac:grpSpMkLst>
            <pc:docMk/>
            <pc:sldMk cId="224501078" sldId="256"/>
            <ac:grpSpMk id="110" creationId="{3C9AA14C-80A4-427C-A911-28CD20C56E5E}"/>
          </ac:grpSpMkLst>
        </pc:grpChg>
        <pc:grpChg chg="add del">
          <ac:chgData name="L C" userId="b2ab03cb3a061828" providerId="LiveId" clId="{7DE807DF-C79C-4145-B688-11E96D6E7070}" dt="2022-01-15T06:21:33.521" v="214" actId="26606"/>
          <ac:grpSpMkLst>
            <pc:docMk/>
            <pc:sldMk cId="224501078" sldId="256"/>
            <ac:grpSpMk id="112" creationId="{F2FD01A0-E6FF-41CD-AEBD-279232B90D43}"/>
          </ac:grpSpMkLst>
        </pc:grpChg>
        <pc:grpChg chg="add del">
          <ac:chgData name="L C" userId="b2ab03cb3a061828" providerId="LiveId" clId="{7DE807DF-C79C-4145-B688-11E96D6E7070}" dt="2022-01-15T06:16:38.901" v="113" actId="26606"/>
          <ac:grpSpMkLst>
            <pc:docMk/>
            <pc:sldMk cId="224501078" sldId="256"/>
            <ac:grpSpMk id="116" creationId="{67A83510-2790-4866-911D-2E1588DF5FCC}"/>
          </ac:grpSpMkLst>
        </pc:grpChg>
        <pc:grpChg chg="add del">
          <ac:chgData name="L C" userId="b2ab03cb3a061828" providerId="LiveId" clId="{7DE807DF-C79C-4145-B688-11E96D6E7070}" dt="2022-01-15T06:18:33.182" v="160" actId="26606"/>
          <ac:grpSpMkLst>
            <pc:docMk/>
            <pc:sldMk cId="224501078" sldId="256"/>
            <ac:grpSpMk id="120" creationId="{67A83510-2790-4866-911D-2E1588DF5FCC}"/>
          </ac:grpSpMkLst>
        </pc:grpChg>
        <pc:grpChg chg="add">
          <ac:chgData name="L C" userId="b2ab03cb3a061828" providerId="LiveId" clId="{7DE807DF-C79C-4145-B688-11E96D6E7070}" dt="2022-01-15T06:21:33.600" v="215" actId="26606"/>
          <ac:grpSpMkLst>
            <pc:docMk/>
            <pc:sldMk cId="224501078" sldId="256"/>
            <ac:grpSpMk id="125" creationId="{5EDAD761-2CF4-463A-AD87-1D4E8549D7A5}"/>
          </ac:grpSpMkLst>
        </pc:grpChg>
        <pc:grpChg chg="add del">
          <ac:chgData name="L C" userId="b2ab03cb3a061828" providerId="LiveId" clId="{7DE807DF-C79C-4145-B688-11E96D6E7070}" dt="2022-01-15T06:16:39.819" v="117" actId="26606"/>
          <ac:grpSpMkLst>
            <pc:docMk/>
            <pc:sldMk cId="224501078" sldId="256"/>
            <ac:grpSpMk id="166" creationId="{4592A8CB-0B0A-43A5-86F4-712B0C469671}"/>
          </ac:grpSpMkLst>
        </pc:grpChg>
        <pc:grpChg chg="add del">
          <ac:chgData name="L C" userId="b2ab03cb3a061828" providerId="LiveId" clId="{7DE807DF-C79C-4145-B688-11E96D6E7070}" dt="2022-01-15T06:17:03.257" v="121" actId="26606"/>
          <ac:grpSpMkLst>
            <pc:docMk/>
            <pc:sldMk cId="224501078" sldId="256"/>
            <ac:grpSpMk id="180" creationId="{F1732D3A-CFF0-45BE-AD79-F83D0272C6C6}"/>
          </ac:grpSpMkLst>
        </pc:grpChg>
        <pc:grpChg chg="add del">
          <ac:chgData name="L C" userId="b2ab03cb3a061828" providerId="LiveId" clId="{7DE807DF-C79C-4145-B688-11E96D6E7070}" dt="2022-01-15T06:18:44.729" v="164" actId="26606"/>
          <ac:grpSpMkLst>
            <pc:docMk/>
            <pc:sldMk cId="224501078" sldId="256"/>
            <ac:grpSpMk id="206" creationId="{654AC0FE-C43D-49AC-9730-284354DEC86E}"/>
          </ac:grpSpMkLst>
        </pc:grpChg>
        <pc:grpChg chg="add del">
          <ac:chgData name="L C" userId="b2ab03cb3a061828" providerId="LiveId" clId="{7DE807DF-C79C-4145-B688-11E96D6E7070}" dt="2022-01-15T06:19:15.608" v="169" actId="26606"/>
          <ac:grpSpMkLst>
            <pc:docMk/>
            <pc:sldMk cId="224501078" sldId="256"/>
            <ac:grpSpMk id="218" creationId="{C3E45FAB-3768-4529-B0E8-A0E9BE5E382B}"/>
          </ac:grpSpMkLst>
        </pc:grpChg>
        <pc:picChg chg="add del">
          <ac:chgData name="L C" userId="b2ab03cb3a061828" providerId="LiveId" clId="{7DE807DF-C79C-4145-B688-11E96D6E7070}" dt="2022-01-15T06:13:26.012" v="55" actId="26606"/>
          <ac:picMkLst>
            <pc:docMk/>
            <pc:sldMk cId="224501078" sldId="256"/>
            <ac:picMk id="4" creationId="{BC592704-7604-41CD-A3A5-970A1BDF9401}"/>
          </ac:picMkLst>
        </pc:picChg>
        <pc:picChg chg="add del">
          <ac:chgData name="L C" userId="b2ab03cb3a061828" providerId="LiveId" clId="{7DE807DF-C79C-4145-B688-11E96D6E7070}" dt="2022-01-15T06:13:37.538" v="59" actId="26606"/>
          <ac:picMkLst>
            <pc:docMk/>
            <pc:sldMk cId="224501078" sldId="256"/>
            <ac:picMk id="6" creationId="{2E4AF998-0B37-43AB-B6C8-37A4BAE207F3}"/>
          </ac:picMkLst>
        </pc:picChg>
        <pc:picChg chg="add del">
          <ac:chgData name="L C" userId="b2ab03cb3a061828" providerId="LiveId" clId="{7DE807DF-C79C-4145-B688-11E96D6E7070}" dt="2022-01-15T06:13:42.965" v="61" actId="26606"/>
          <ac:picMkLst>
            <pc:docMk/>
            <pc:sldMk cId="224501078" sldId="256"/>
            <ac:picMk id="14" creationId="{04B2389B-D4E4-40AE-A2EE-E01675AAADF5}"/>
          </ac:picMkLst>
        </pc:picChg>
        <pc:picChg chg="add del">
          <ac:chgData name="L C" userId="b2ab03cb3a061828" providerId="LiveId" clId="{7DE807DF-C79C-4145-B688-11E96D6E7070}" dt="2022-01-15T06:13:45.482" v="63" actId="26606"/>
          <ac:picMkLst>
            <pc:docMk/>
            <pc:sldMk cId="224501078" sldId="256"/>
            <ac:picMk id="18" creationId="{27EFA201-0848-46E9-B1EA-201C637527B1}"/>
          </ac:picMkLst>
        </pc:picChg>
        <pc:picChg chg="add del">
          <ac:chgData name="L C" userId="b2ab03cb3a061828" providerId="LiveId" clId="{7DE807DF-C79C-4145-B688-11E96D6E7070}" dt="2022-01-15T06:16:20.191" v="101" actId="26606"/>
          <ac:picMkLst>
            <pc:docMk/>
            <pc:sldMk cId="224501078" sldId="256"/>
            <ac:picMk id="20" creationId="{806E19FC-9601-42A2-9D1D-2AA183B4AB72}"/>
          </ac:picMkLst>
        </pc:picChg>
        <pc:picChg chg="add del">
          <ac:chgData name="L C" userId="b2ab03cb3a061828" providerId="LiveId" clId="{7DE807DF-C79C-4145-B688-11E96D6E7070}" dt="2022-01-15T06:13:51.522" v="65" actId="26606"/>
          <ac:picMkLst>
            <pc:docMk/>
            <pc:sldMk cId="224501078" sldId="256"/>
            <ac:picMk id="24" creationId="{55A1161D-97AD-4B6C-8819-15895677338C}"/>
          </ac:picMkLst>
        </pc:picChg>
        <pc:picChg chg="add del">
          <ac:chgData name="L C" userId="b2ab03cb3a061828" providerId="LiveId" clId="{7DE807DF-C79C-4145-B688-11E96D6E7070}" dt="2022-01-15T06:16:23.072" v="103" actId="26606"/>
          <ac:picMkLst>
            <pc:docMk/>
            <pc:sldMk cId="224501078" sldId="256"/>
            <ac:picMk id="27" creationId="{C9B80820-1DF8-44E7-9102-26A384E9BAE3}"/>
          </ac:picMkLst>
        </pc:picChg>
        <pc:picChg chg="add del mod ord">
          <ac:chgData name="L C" userId="b2ab03cb3a061828" providerId="LiveId" clId="{7DE807DF-C79C-4145-B688-11E96D6E7070}" dt="2022-01-15T06:15:05.555" v="97" actId="26606"/>
          <ac:picMkLst>
            <pc:docMk/>
            <pc:sldMk cId="224501078" sldId="256"/>
            <ac:picMk id="33" creationId="{2E4AF998-0B37-43AB-B6C8-37A4BAE207F3}"/>
          </ac:picMkLst>
        </pc:picChg>
        <pc:picChg chg="add del">
          <ac:chgData name="L C" userId="b2ab03cb3a061828" providerId="LiveId" clId="{7DE807DF-C79C-4145-B688-11E96D6E7070}" dt="2022-01-15T06:16:25.538" v="105" actId="26606"/>
          <ac:picMkLst>
            <pc:docMk/>
            <pc:sldMk cId="224501078" sldId="256"/>
            <ac:picMk id="35" creationId="{66ED7D2F-45EF-46E2-AB19-8B1CFA1E47AE}"/>
          </ac:picMkLst>
        </pc:picChg>
        <pc:picChg chg="add del">
          <ac:chgData name="L C" userId="b2ab03cb3a061828" providerId="LiveId" clId="{7DE807DF-C79C-4145-B688-11E96D6E7070}" dt="2022-01-15T06:19:36.942" v="174" actId="26606"/>
          <ac:picMkLst>
            <pc:docMk/>
            <pc:sldMk cId="224501078" sldId="256"/>
            <ac:picMk id="38" creationId="{BF0481DB-6D8C-4BE1-B030-F8D587BBA506}"/>
          </ac:picMkLst>
        </pc:picChg>
        <pc:picChg chg="add del">
          <ac:chgData name="L C" userId="b2ab03cb3a061828" providerId="LiveId" clId="{7DE807DF-C79C-4145-B688-11E96D6E7070}" dt="2022-01-15T06:18:16.003" v="154" actId="26606"/>
          <ac:picMkLst>
            <pc:docMk/>
            <pc:sldMk cId="224501078" sldId="256"/>
            <ac:picMk id="42" creationId="{66BDE4C6-0DA8-4E73-9987-90D8E13AE44E}"/>
          </ac:picMkLst>
        </pc:picChg>
        <pc:picChg chg="add del">
          <ac:chgData name="L C" userId="b2ab03cb3a061828" providerId="LiveId" clId="{7DE807DF-C79C-4145-B688-11E96D6E7070}" dt="2022-01-15T06:19:41.785" v="178" actId="26606"/>
          <ac:picMkLst>
            <pc:docMk/>
            <pc:sldMk cId="224501078" sldId="256"/>
            <ac:picMk id="43" creationId="{BE0F95A8-ECC8-4EA1-8936-A67AD0569384}"/>
          </ac:picMkLst>
        </pc:picChg>
        <pc:picChg chg="add del">
          <ac:chgData name="L C" userId="b2ab03cb3a061828" providerId="LiveId" clId="{7DE807DF-C79C-4145-B688-11E96D6E7070}" dt="2022-01-15T06:16:31.931" v="109" actId="26606"/>
          <ac:picMkLst>
            <pc:docMk/>
            <pc:sldMk cId="224501078" sldId="256"/>
            <ac:picMk id="49" creationId="{2EB01813-26C6-40F4-B376-2E48D5D8BA22}"/>
          </ac:picMkLst>
        </pc:picChg>
        <pc:picChg chg="add del">
          <ac:chgData name="L C" userId="b2ab03cb3a061828" providerId="LiveId" clId="{7DE807DF-C79C-4145-B688-11E96D6E7070}" dt="2022-01-15T06:18:27.470" v="156" actId="26606"/>
          <ac:picMkLst>
            <pc:docMk/>
            <pc:sldMk cId="224501078" sldId="256"/>
            <ac:picMk id="51" creationId="{2067E008-2900-4DAF-BFA6-40982EE84554}"/>
          </ac:picMkLst>
        </pc:picChg>
        <pc:picChg chg="add del">
          <ac:chgData name="L C" userId="b2ab03cb3a061828" providerId="LiveId" clId="{7DE807DF-C79C-4145-B688-11E96D6E7070}" dt="2022-01-15T06:18:31.920" v="158" actId="26606"/>
          <ac:picMkLst>
            <pc:docMk/>
            <pc:sldMk cId="224501078" sldId="256"/>
            <ac:picMk id="68" creationId="{BDE69CE3-D4DA-4708-8BD0-A753938B515B}"/>
          </ac:picMkLst>
        </pc:picChg>
        <pc:picChg chg="add del">
          <ac:chgData name="L C" userId="b2ab03cb3a061828" providerId="LiveId" clId="{7DE807DF-C79C-4145-B688-11E96D6E7070}" dt="2022-01-15T06:19:54.873" v="182" actId="26606"/>
          <ac:picMkLst>
            <pc:docMk/>
            <pc:sldMk cId="224501078" sldId="256"/>
            <ac:picMk id="72" creationId="{337AF428-772B-4A44-AF13-A81447CE07BA}"/>
          </ac:picMkLst>
        </pc:picChg>
        <pc:picChg chg="add mod ord">
          <ac:chgData name="L C" userId="b2ab03cb3a061828" providerId="LiveId" clId="{7DE807DF-C79C-4145-B688-11E96D6E7070}" dt="2022-01-15T06:21:33.600" v="215" actId="26606"/>
          <ac:picMkLst>
            <pc:docMk/>
            <pc:sldMk cId="224501078" sldId="256"/>
            <ac:picMk id="79" creationId="{E73C9493-C2B4-42B2-BA96-D92E1611AE1D}"/>
          </ac:picMkLst>
        </pc:picChg>
        <pc:picChg chg="add del">
          <ac:chgData name="L C" userId="b2ab03cb3a061828" providerId="LiveId" clId="{7DE807DF-C79C-4145-B688-11E96D6E7070}" dt="2022-01-15T06:16:38.901" v="113" actId="26606"/>
          <ac:picMkLst>
            <pc:docMk/>
            <pc:sldMk cId="224501078" sldId="256"/>
            <ac:picMk id="115" creationId="{7B688DED-5403-4A16-8A71-50D1227FFCED}"/>
          </ac:picMkLst>
        </pc:picChg>
        <pc:picChg chg="add del">
          <ac:chgData name="L C" userId="b2ab03cb3a061828" providerId="LiveId" clId="{7DE807DF-C79C-4145-B688-11E96D6E7070}" dt="2022-01-15T06:18:33.182" v="160" actId="26606"/>
          <ac:picMkLst>
            <pc:docMk/>
            <pc:sldMk cId="224501078" sldId="256"/>
            <ac:picMk id="119" creationId="{2FF48605-B576-4367-96FB-2D177927D3EB}"/>
          </ac:picMkLst>
        </pc:picChg>
        <pc:picChg chg="add del">
          <ac:chgData name="L C" userId="b2ab03cb3a061828" providerId="LiveId" clId="{7DE807DF-C79C-4145-B688-11E96D6E7070}" dt="2022-01-15T06:16:39.819" v="117" actId="26606"/>
          <ac:picMkLst>
            <pc:docMk/>
            <pc:sldMk cId="224501078" sldId="256"/>
            <ac:picMk id="169" creationId="{65E74F26-E7B0-417A-BBA3-C6E08965504A}"/>
          </ac:picMkLst>
        </pc:picChg>
        <pc:picChg chg="add del">
          <ac:chgData name="L C" userId="b2ab03cb3a061828" providerId="LiveId" clId="{7DE807DF-C79C-4145-B688-11E96D6E7070}" dt="2022-01-15T06:16:43.645" v="119" actId="26606"/>
          <ac:picMkLst>
            <pc:docMk/>
            <pc:sldMk cId="224501078" sldId="256"/>
            <ac:picMk id="174" creationId="{BC2E6E58-6418-46DF-A3D7-D81C7FDFF5C1}"/>
          </ac:picMkLst>
        </pc:picChg>
        <pc:picChg chg="add del">
          <ac:chgData name="L C" userId="b2ab03cb3a061828" providerId="LiveId" clId="{7DE807DF-C79C-4145-B688-11E96D6E7070}" dt="2022-01-15T06:17:03.257" v="121" actId="26606"/>
          <ac:picMkLst>
            <pc:docMk/>
            <pc:sldMk cId="224501078" sldId="256"/>
            <ac:picMk id="178" creationId="{D22A8C63-A39F-4EEB-B4EC-8F4E9DA60EBB}"/>
          </ac:picMkLst>
        </pc:picChg>
        <pc:picChg chg="add del">
          <ac:chgData name="L C" userId="b2ab03cb3a061828" providerId="LiveId" clId="{7DE807DF-C79C-4145-B688-11E96D6E7070}" dt="2022-01-15T06:17:42.075" v="139" actId="26606"/>
          <ac:picMkLst>
            <pc:docMk/>
            <pc:sldMk cId="224501078" sldId="256"/>
            <ac:picMk id="188" creationId="{97F5C8A6-DF60-42DD-9924-775D3C69C67B}"/>
          </ac:picMkLst>
        </pc:picChg>
        <pc:picChg chg="add del">
          <ac:chgData name="L C" userId="b2ab03cb3a061828" providerId="LiveId" clId="{7DE807DF-C79C-4145-B688-11E96D6E7070}" dt="2022-01-15T06:18:40.566" v="162" actId="26606"/>
          <ac:picMkLst>
            <pc:docMk/>
            <pc:sldMk cId="224501078" sldId="256"/>
            <ac:picMk id="198" creationId="{BDE69CE3-D4DA-4708-8BD0-A753938B515B}"/>
          </ac:picMkLst>
        </pc:picChg>
        <pc:picChg chg="add del">
          <ac:chgData name="L C" userId="b2ab03cb3a061828" providerId="LiveId" clId="{7DE807DF-C79C-4145-B688-11E96D6E7070}" dt="2022-01-15T06:18:44.729" v="164" actId="26606"/>
          <ac:picMkLst>
            <pc:docMk/>
            <pc:sldMk cId="224501078" sldId="256"/>
            <ac:picMk id="205" creationId="{8805F25D-04C6-4903-90CD-DA1B4DBC001C}"/>
          </ac:picMkLst>
        </pc:picChg>
        <pc:picChg chg="add del mod">
          <ac:chgData name="L C" userId="b2ab03cb3a061828" providerId="LiveId" clId="{7DE807DF-C79C-4145-B688-11E96D6E7070}" dt="2022-01-15T06:19:15.608" v="169" actId="26606"/>
          <ac:picMkLst>
            <pc:docMk/>
            <pc:sldMk cId="224501078" sldId="256"/>
            <ac:picMk id="216" creationId="{666BC72A-E796-4E71-A534-56D2CF06170C}"/>
          </ac:picMkLst>
        </pc:picChg>
        <pc:cxnChg chg="add del">
          <ac:chgData name="L C" userId="b2ab03cb3a061828" providerId="LiveId" clId="{7DE807DF-C79C-4145-B688-11E96D6E7070}" dt="2022-01-15T06:13:45.482" v="63" actId="26606"/>
          <ac:cxnSpMkLst>
            <pc:docMk/>
            <pc:sldMk cId="224501078" sldId="256"/>
            <ac:cxnSpMk id="19" creationId="{32E97E5C-7A5F-424E-AAE4-654396E90799}"/>
          </ac:cxnSpMkLst>
        </pc:cxnChg>
        <pc:cxnChg chg="add del">
          <ac:chgData name="L C" userId="b2ab03cb3a061828" providerId="LiveId" clId="{7DE807DF-C79C-4145-B688-11E96D6E7070}" dt="2022-01-15T06:16:23.072" v="103" actId="26606"/>
          <ac:cxnSpMkLst>
            <pc:docMk/>
            <pc:sldMk cId="224501078" sldId="256"/>
            <ac:cxnSpMk id="28" creationId="{32E97E5C-7A5F-424E-AAE4-654396E90799}"/>
          </ac:cxnSpMkLst>
        </pc:cxnChg>
        <pc:cxnChg chg="add del">
          <ac:chgData name="L C" userId="b2ab03cb3a061828" providerId="LiveId" clId="{7DE807DF-C79C-4145-B688-11E96D6E7070}" dt="2022-01-15T06:19:41.785" v="178" actId="26606"/>
          <ac:cxnSpMkLst>
            <pc:docMk/>
            <pc:sldMk cId="224501078" sldId="256"/>
            <ac:cxnSpMk id="58" creationId="{D28A9C89-B313-458F-9C85-515930A51A93}"/>
          </ac:cxnSpMkLst>
        </pc:cxnChg>
        <pc:cxnChg chg="add del">
          <ac:chgData name="L C" userId="b2ab03cb3a061828" providerId="LiveId" clId="{7DE807DF-C79C-4145-B688-11E96D6E7070}" dt="2022-01-15T06:18:31.920" v="158" actId="26606"/>
          <ac:cxnSpMkLst>
            <pc:docMk/>
            <pc:sldMk cId="224501078" sldId="256"/>
            <ac:cxnSpMk id="70" creationId="{AC7EF422-3076-48F2-A38B-7CA851778E05}"/>
          </ac:cxnSpMkLst>
        </pc:cxnChg>
        <pc:cxnChg chg="add del">
          <ac:chgData name="L C" userId="b2ab03cb3a061828" providerId="LiveId" clId="{7DE807DF-C79C-4145-B688-11E96D6E7070}" dt="2022-01-15T06:18:31.920" v="158" actId="26606"/>
          <ac:cxnSpMkLst>
            <pc:docMk/>
            <pc:sldMk cId="224501078" sldId="256"/>
            <ac:cxnSpMk id="71" creationId="{6896548C-21A4-493D-B220-64E89F1EF6D7}"/>
          </ac:cxnSpMkLst>
        </pc:cxnChg>
        <pc:cxnChg chg="add del">
          <ac:chgData name="L C" userId="b2ab03cb3a061828" providerId="LiveId" clId="{7DE807DF-C79C-4145-B688-11E96D6E7070}" dt="2022-01-15T06:21:33.600" v="215" actId="26606"/>
          <ac:cxnSpMkLst>
            <pc:docMk/>
            <pc:sldMk cId="224501078" sldId="256"/>
            <ac:cxnSpMk id="80" creationId="{56020367-4FD5-4596-8E10-C5F095CD8DBF}"/>
          </ac:cxnSpMkLst>
        </pc:cxnChg>
        <pc:cxnChg chg="add del">
          <ac:chgData name="L C" userId="b2ab03cb3a061828" providerId="LiveId" clId="{7DE807DF-C79C-4145-B688-11E96D6E7070}" dt="2022-01-15T06:21:24.232" v="208" actId="26606"/>
          <ac:cxnSpMkLst>
            <pc:docMk/>
            <pc:sldMk cId="224501078" sldId="256"/>
            <ac:cxnSpMk id="96" creationId="{76BCE0AD-4A3C-4FDB-8E9D-2C3827AD7A92}"/>
          </ac:cxnSpMkLst>
        </pc:cxnChg>
        <pc:cxnChg chg="add del">
          <ac:chgData name="L C" userId="b2ab03cb3a061828" providerId="LiveId" clId="{7DE807DF-C79C-4145-B688-11E96D6E7070}" dt="2022-01-15T06:18:40.566" v="162" actId="26606"/>
          <ac:cxnSpMkLst>
            <pc:docMk/>
            <pc:sldMk cId="224501078" sldId="256"/>
            <ac:cxnSpMk id="200" creationId="{AC7EF422-3076-48F2-A38B-7CA851778E05}"/>
          </ac:cxnSpMkLst>
        </pc:cxnChg>
        <pc:cxnChg chg="add del">
          <ac:chgData name="L C" userId="b2ab03cb3a061828" providerId="LiveId" clId="{7DE807DF-C79C-4145-B688-11E96D6E7070}" dt="2022-01-15T06:18:40.566" v="162" actId="26606"/>
          <ac:cxnSpMkLst>
            <pc:docMk/>
            <pc:sldMk cId="224501078" sldId="256"/>
            <ac:cxnSpMk id="201" creationId="{6896548C-21A4-493D-B220-64E89F1EF6D7}"/>
          </ac:cxnSpMkLst>
        </pc:cxnChg>
      </pc:sldChg>
      <pc:sldChg chg="new del">
        <pc:chgData name="L C" userId="b2ab03cb3a061828" providerId="LiveId" clId="{7DE807DF-C79C-4145-B688-11E96D6E7070}" dt="2022-01-15T06:14:57.957" v="93" actId="680"/>
        <pc:sldMkLst>
          <pc:docMk/>
          <pc:sldMk cId="784773103" sldId="257"/>
        </pc:sldMkLst>
      </pc:sldChg>
      <pc:sldChg chg="new del">
        <pc:chgData name="L C" userId="b2ab03cb3a061828" providerId="LiveId" clId="{7DE807DF-C79C-4145-B688-11E96D6E7070}" dt="2022-01-15T06:19:14.740" v="168" actId="680"/>
        <pc:sldMkLst>
          <pc:docMk/>
          <pc:sldMk cId="1217882817" sldId="257"/>
        </pc:sldMkLst>
      </pc:sldChg>
      <pc:sldChg chg="new">
        <pc:chgData name="L C" userId="b2ab03cb3a061828" providerId="LiveId" clId="{7DE807DF-C79C-4145-B688-11E96D6E7070}" dt="2022-01-15T06:21:38.948" v="216" actId="680"/>
        <pc:sldMkLst>
          <pc:docMk/>
          <pc:sldMk cId="2141388939" sldId="257"/>
        </pc:sldMkLst>
      </pc:sldChg>
      <pc:sldMasterChg chg="add del addSldLayout delSldLayout">
        <pc:chgData name="L C" userId="b2ab03cb3a061828" providerId="LiveId" clId="{7DE807DF-C79C-4145-B688-11E96D6E7070}" dt="2022-01-15T06:20:55.768" v="204" actId="26606"/>
        <pc:sldMasterMkLst>
          <pc:docMk/>
          <pc:sldMasterMk cId="2522942906" sldId="2147483648"/>
        </pc:sldMasterMkLst>
        <pc:sldLayoutChg chg="add del">
          <pc:chgData name="L C" userId="b2ab03cb3a061828" providerId="LiveId" clId="{7DE807DF-C79C-4145-B688-11E96D6E7070}" dt="2022-01-15T06:20:55.768" v="204" actId="26606"/>
          <pc:sldLayoutMkLst>
            <pc:docMk/>
            <pc:sldMasterMk cId="2522942906" sldId="2147483648"/>
            <pc:sldLayoutMk cId="3462730072" sldId="2147483649"/>
          </pc:sldLayoutMkLst>
        </pc:sldLayoutChg>
        <pc:sldLayoutChg chg="add del">
          <pc:chgData name="L C" userId="b2ab03cb3a061828" providerId="LiveId" clId="{7DE807DF-C79C-4145-B688-11E96D6E7070}" dt="2022-01-15T06:20:55.768" v="204" actId="26606"/>
          <pc:sldLayoutMkLst>
            <pc:docMk/>
            <pc:sldMasterMk cId="2522942906" sldId="2147483648"/>
            <pc:sldLayoutMk cId="4017921298" sldId="2147483650"/>
          </pc:sldLayoutMkLst>
        </pc:sldLayoutChg>
        <pc:sldLayoutChg chg="add del">
          <pc:chgData name="L C" userId="b2ab03cb3a061828" providerId="LiveId" clId="{7DE807DF-C79C-4145-B688-11E96D6E7070}" dt="2022-01-15T06:20:55.768" v="204" actId="26606"/>
          <pc:sldLayoutMkLst>
            <pc:docMk/>
            <pc:sldMasterMk cId="2522942906" sldId="2147483648"/>
            <pc:sldLayoutMk cId="2782999695" sldId="2147483651"/>
          </pc:sldLayoutMkLst>
        </pc:sldLayoutChg>
        <pc:sldLayoutChg chg="add del">
          <pc:chgData name="L C" userId="b2ab03cb3a061828" providerId="LiveId" clId="{7DE807DF-C79C-4145-B688-11E96D6E7070}" dt="2022-01-15T06:20:55.768" v="204" actId="26606"/>
          <pc:sldLayoutMkLst>
            <pc:docMk/>
            <pc:sldMasterMk cId="2522942906" sldId="2147483648"/>
            <pc:sldLayoutMk cId="3894615734" sldId="2147483652"/>
          </pc:sldLayoutMkLst>
        </pc:sldLayoutChg>
        <pc:sldLayoutChg chg="add del">
          <pc:chgData name="L C" userId="b2ab03cb3a061828" providerId="LiveId" clId="{7DE807DF-C79C-4145-B688-11E96D6E7070}" dt="2022-01-15T06:20:55.768" v="204" actId="26606"/>
          <pc:sldLayoutMkLst>
            <pc:docMk/>
            <pc:sldMasterMk cId="2522942906" sldId="2147483648"/>
            <pc:sldLayoutMk cId="1543082772" sldId="2147483653"/>
          </pc:sldLayoutMkLst>
        </pc:sldLayoutChg>
        <pc:sldLayoutChg chg="add del">
          <pc:chgData name="L C" userId="b2ab03cb3a061828" providerId="LiveId" clId="{7DE807DF-C79C-4145-B688-11E96D6E7070}" dt="2022-01-15T06:20:55.768" v="204" actId="26606"/>
          <pc:sldLayoutMkLst>
            <pc:docMk/>
            <pc:sldMasterMk cId="2522942906" sldId="2147483648"/>
            <pc:sldLayoutMk cId="195599563" sldId="2147483654"/>
          </pc:sldLayoutMkLst>
        </pc:sldLayoutChg>
        <pc:sldLayoutChg chg="add del">
          <pc:chgData name="L C" userId="b2ab03cb3a061828" providerId="LiveId" clId="{7DE807DF-C79C-4145-B688-11E96D6E7070}" dt="2022-01-15T06:20:55.768" v="204" actId="26606"/>
          <pc:sldLayoutMkLst>
            <pc:docMk/>
            <pc:sldMasterMk cId="2522942906" sldId="2147483648"/>
            <pc:sldLayoutMk cId="1324509520" sldId="2147483655"/>
          </pc:sldLayoutMkLst>
        </pc:sldLayoutChg>
        <pc:sldLayoutChg chg="add del">
          <pc:chgData name="L C" userId="b2ab03cb3a061828" providerId="LiveId" clId="{7DE807DF-C79C-4145-B688-11E96D6E7070}" dt="2022-01-15T06:20:55.768" v="204" actId="26606"/>
          <pc:sldLayoutMkLst>
            <pc:docMk/>
            <pc:sldMasterMk cId="2522942906" sldId="2147483648"/>
            <pc:sldLayoutMk cId="3914682603" sldId="2147483656"/>
          </pc:sldLayoutMkLst>
        </pc:sldLayoutChg>
        <pc:sldLayoutChg chg="add del">
          <pc:chgData name="L C" userId="b2ab03cb3a061828" providerId="LiveId" clId="{7DE807DF-C79C-4145-B688-11E96D6E7070}" dt="2022-01-15T06:20:55.768" v="204" actId="26606"/>
          <pc:sldLayoutMkLst>
            <pc:docMk/>
            <pc:sldMasterMk cId="2522942906" sldId="2147483648"/>
            <pc:sldLayoutMk cId="4257723357" sldId="2147483657"/>
          </pc:sldLayoutMkLst>
        </pc:sldLayoutChg>
        <pc:sldLayoutChg chg="add del">
          <pc:chgData name="L C" userId="b2ab03cb3a061828" providerId="LiveId" clId="{7DE807DF-C79C-4145-B688-11E96D6E7070}" dt="2022-01-15T06:20:55.768" v="204" actId="26606"/>
          <pc:sldLayoutMkLst>
            <pc:docMk/>
            <pc:sldMasterMk cId="2522942906" sldId="2147483648"/>
            <pc:sldLayoutMk cId="1783503404" sldId="2147483658"/>
          </pc:sldLayoutMkLst>
        </pc:sldLayoutChg>
        <pc:sldLayoutChg chg="add del">
          <pc:chgData name="L C" userId="b2ab03cb3a061828" providerId="LiveId" clId="{7DE807DF-C79C-4145-B688-11E96D6E7070}" dt="2022-01-15T06:20:55.768" v="204" actId="26606"/>
          <pc:sldLayoutMkLst>
            <pc:docMk/>
            <pc:sldMasterMk cId="2522942906" sldId="2147483648"/>
            <pc:sldLayoutMk cId="1793458769" sldId="2147483659"/>
          </pc:sldLayoutMkLst>
        </pc:sldLayoutChg>
      </pc:sldMasterChg>
      <pc:sldMasterChg chg="add del replId addSldLayout delSldLayout">
        <pc:chgData name="L C" userId="b2ab03cb3a061828" providerId="LiveId" clId="{7DE807DF-C79C-4145-B688-11E96D6E7070}" dt="2022-01-15T06:16:31.931" v="109" actId="26606"/>
        <pc:sldMasterMkLst>
          <pc:docMk/>
          <pc:sldMasterMk cId="865739985" sldId="2147483660"/>
        </pc:sldMasterMkLst>
        <pc:sldLayoutChg chg="add del">
          <pc:chgData name="L C" userId="b2ab03cb3a061828" providerId="LiveId" clId="{7DE807DF-C79C-4145-B688-11E96D6E7070}" dt="2022-01-15T06:16:31.931" v="109" actId="26606"/>
          <pc:sldLayoutMkLst>
            <pc:docMk/>
            <pc:sldMasterMk cId="865739985" sldId="2147483660"/>
            <pc:sldLayoutMk cId="3277561644" sldId="2147483661"/>
          </pc:sldLayoutMkLst>
        </pc:sldLayoutChg>
        <pc:sldLayoutChg chg="add del replId">
          <pc:chgData name="L C" userId="b2ab03cb3a061828" providerId="LiveId" clId="{7DE807DF-C79C-4145-B688-11E96D6E7070}" dt="2022-01-15T06:16:31.931" v="109" actId="26606"/>
          <pc:sldLayoutMkLst>
            <pc:docMk/>
            <pc:sldMasterMk cId="865739985" sldId="2147483660"/>
            <pc:sldLayoutMk cId="3878359916" sldId="2147483662"/>
          </pc:sldLayoutMkLst>
        </pc:sldLayoutChg>
        <pc:sldLayoutChg chg="add del replId">
          <pc:chgData name="L C" userId="b2ab03cb3a061828" providerId="LiveId" clId="{7DE807DF-C79C-4145-B688-11E96D6E7070}" dt="2022-01-15T06:16:31.931" v="109" actId="26606"/>
          <pc:sldLayoutMkLst>
            <pc:docMk/>
            <pc:sldMasterMk cId="865739985" sldId="2147483660"/>
            <pc:sldLayoutMk cId="78249546" sldId="2147483663"/>
          </pc:sldLayoutMkLst>
        </pc:sldLayoutChg>
        <pc:sldLayoutChg chg="add del replId">
          <pc:chgData name="L C" userId="b2ab03cb3a061828" providerId="LiveId" clId="{7DE807DF-C79C-4145-B688-11E96D6E7070}" dt="2022-01-15T06:16:31.931" v="109" actId="26606"/>
          <pc:sldLayoutMkLst>
            <pc:docMk/>
            <pc:sldMasterMk cId="865739985" sldId="2147483660"/>
            <pc:sldLayoutMk cId="3043959292" sldId="2147483664"/>
          </pc:sldLayoutMkLst>
        </pc:sldLayoutChg>
        <pc:sldLayoutChg chg="add del replId">
          <pc:chgData name="L C" userId="b2ab03cb3a061828" providerId="LiveId" clId="{7DE807DF-C79C-4145-B688-11E96D6E7070}" dt="2022-01-15T06:16:31.931" v="109" actId="26606"/>
          <pc:sldLayoutMkLst>
            <pc:docMk/>
            <pc:sldMasterMk cId="865739985" sldId="2147483660"/>
            <pc:sldLayoutMk cId="381791260" sldId="2147483665"/>
          </pc:sldLayoutMkLst>
        </pc:sldLayoutChg>
        <pc:sldLayoutChg chg="add del replId">
          <pc:chgData name="L C" userId="b2ab03cb3a061828" providerId="LiveId" clId="{7DE807DF-C79C-4145-B688-11E96D6E7070}" dt="2022-01-15T06:16:31.931" v="109" actId="26606"/>
          <pc:sldLayoutMkLst>
            <pc:docMk/>
            <pc:sldMasterMk cId="865739985" sldId="2147483660"/>
            <pc:sldLayoutMk cId="42885722" sldId="2147483666"/>
          </pc:sldLayoutMkLst>
        </pc:sldLayoutChg>
        <pc:sldLayoutChg chg="add del replId">
          <pc:chgData name="L C" userId="b2ab03cb3a061828" providerId="LiveId" clId="{7DE807DF-C79C-4145-B688-11E96D6E7070}" dt="2022-01-15T06:16:31.931" v="109" actId="26606"/>
          <pc:sldLayoutMkLst>
            <pc:docMk/>
            <pc:sldMasterMk cId="865739985" sldId="2147483660"/>
            <pc:sldLayoutMk cId="615966832" sldId="2147483667"/>
          </pc:sldLayoutMkLst>
        </pc:sldLayoutChg>
        <pc:sldLayoutChg chg="add del replId">
          <pc:chgData name="L C" userId="b2ab03cb3a061828" providerId="LiveId" clId="{7DE807DF-C79C-4145-B688-11E96D6E7070}" dt="2022-01-15T06:16:31.931" v="109" actId="26606"/>
          <pc:sldLayoutMkLst>
            <pc:docMk/>
            <pc:sldMasterMk cId="865739985" sldId="2147483660"/>
            <pc:sldLayoutMk cId="905859591" sldId="2147483668"/>
          </pc:sldLayoutMkLst>
        </pc:sldLayoutChg>
        <pc:sldLayoutChg chg="add del replId">
          <pc:chgData name="L C" userId="b2ab03cb3a061828" providerId="LiveId" clId="{7DE807DF-C79C-4145-B688-11E96D6E7070}" dt="2022-01-15T06:16:31.931" v="109" actId="26606"/>
          <pc:sldLayoutMkLst>
            <pc:docMk/>
            <pc:sldMasterMk cId="865739985" sldId="2147483660"/>
            <pc:sldLayoutMk cId="4162718717" sldId="2147483669"/>
          </pc:sldLayoutMkLst>
        </pc:sldLayoutChg>
        <pc:sldLayoutChg chg="add del replId">
          <pc:chgData name="L C" userId="b2ab03cb3a061828" providerId="LiveId" clId="{7DE807DF-C79C-4145-B688-11E96D6E7070}" dt="2022-01-15T06:16:31.931" v="109" actId="26606"/>
          <pc:sldLayoutMkLst>
            <pc:docMk/>
            <pc:sldMasterMk cId="865739985" sldId="2147483660"/>
            <pc:sldLayoutMk cId="2208579417" sldId="2147483670"/>
          </pc:sldLayoutMkLst>
        </pc:sldLayoutChg>
        <pc:sldLayoutChg chg="add del replId">
          <pc:chgData name="L C" userId="b2ab03cb3a061828" providerId="LiveId" clId="{7DE807DF-C79C-4145-B688-11E96D6E7070}" dt="2022-01-15T06:16:31.931" v="109" actId="26606"/>
          <pc:sldLayoutMkLst>
            <pc:docMk/>
            <pc:sldMasterMk cId="865739985" sldId="2147483660"/>
            <pc:sldLayoutMk cId="2054703264" sldId="2147483671"/>
          </pc:sldLayoutMkLst>
        </pc:sldLayoutChg>
      </pc:sldMasterChg>
      <pc:sldMasterChg chg="add del replId addSldLayout delSldLayout">
        <pc:chgData name="L C" userId="b2ab03cb3a061828" providerId="LiveId" clId="{7DE807DF-C79C-4145-B688-11E96D6E7070}" dt="2022-01-15T06:19:36.942" v="174" actId="26606"/>
        <pc:sldMasterMkLst>
          <pc:docMk/>
          <pc:sldMasterMk cId="1517453035" sldId="2147483660"/>
        </pc:sldMasterMkLst>
        <pc:sldLayoutChg chg="add del">
          <pc:chgData name="L C" userId="b2ab03cb3a061828" providerId="LiveId" clId="{7DE807DF-C79C-4145-B688-11E96D6E7070}" dt="2022-01-15T06:19:36.942" v="174" actId="26606"/>
          <pc:sldLayoutMkLst>
            <pc:docMk/>
            <pc:sldMasterMk cId="1517453035" sldId="2147483660"/>
            <pc:sldLayoutMk cId="406310782" sldId="2147483661"/>
          </pc:sldLayoutMkLst>
        </pc:sldLayoutChg>
        <pc:sldLayoutChg chg="add del replId">
          <pc:chgData name="L C" userId="b2ab03cb3a061828" providerId="LiveId" clId="{7DE807DF-C79C-4145-B688-11E96D6E7070}" dt="2022-01-15T06:19:36.942" v="174" actId="26606"/>
          <pc:sldLayoutMkLst>
            <pc:docMk/>
            <pc:sldMasterMk cId="1517453035" sldId="2147483660"/>
            <pc:sldLayoutMk cId="430832956" sldId="2147483662"/>
          </pc:sldLayoutMkLst>
        </pc:sldLayoutChg>
        <pc:sldLayoutChg chg="add del replId">
          <pc:chgData name="L C" userId="b2ab03cb3a061828" providerId="LiveId" clId="{7DE807DF-C79C-4145-B688-11E96D6E7070}" dt="2022-01-15T06:19:36.942" v="174" actId="26606"/>
          <pc:sldLayoutMkLst>
            <pc:docMk/>
            <pc:sldMasterMk cId="1517453035" sldId="2147483660"/>
            <pc:sldLayoutMk cId="3111766922" sldId="2147483663"/>
          </pc:sldLayoutMkLst>
        </pc:sldLayoutChg>
        <pc:sldLayoutChg chg="add del replId">
          <pc:chgData name="L C" userId="b2ab03cb3a061828" providerId="LiveId" clId="{7DE807DF-C79C-4145-B688-11E96D6E7070}" dt="2022-01-15T06:19:36.942" v="174" actId="26606"/>
          <pc:sldLayoutMkLst>
            <pc:docMk/>
            <pc:sldMasterMk cId="1517453035" sldId="2147483660"/>
            <pc:sldLayoutMk cId="3016982619" sldId="2147483664"/>
          </pc:sldLayoutMkLst>
        </pc:sldLayoutChg>
        <pc:sldLayoutChg chg="add del replId">
          <pc:chgData name="L C" userId="b2ab03cb3a061828" providerId="LiveId" clId="{7DE807DF-C79C-4145-B688-11E96D6E7070}" dt="2022-01-15T06:19:36.942" v="174" actId="26606"/>
          <pc:sldLayoutMkLst>
            <pc:docMk/>
            <pc:sldMasterMk cId="1517453035" sldId="2147483660"/>
            <pc:sldLayoutMk cId="2134416741" sldId="2147483665"/>
          </pc:sldLayoutMkLst>
        </pc:sldLayoutChg>
        <pc:sldLayoutChg chg="add del replId">
          <pc:chgData name="L C" userId="b2ab03cb3a061828" providerId="LiveId" clId="{7DE807DF-C79C-4145-B688-11E96D6E7070}" dt="2022-01-15T06:19:36.942" v="174" actId="26606"/>
          <pc:sldLayoutMkLst>
            <pc:docMk/>
            <pc:sldMasterMk cId="1517453035" sldId="2147483660"/>
            <pc:sldLayoutMk cId="3549518878" sldId="2147483666"/>
          </pc:sldLayoutMkLst>
        </pc:sldLayoutChg>
        <pc:sldLayoutChg chg="add del replId">
          <pc:chgData name="L C" userId="b2ab03cb3a061828" providerId="LiveId" clId="{7DE807DF-C79C-4145-B688-11E96D6E7070}" dt="2022-01-15T06:19:36.942" v="174" actId="26606"/>
          <pc:sldLayoutMkLst>
            <pc:docMk/>
            <pc:sldMasterMk cId="1517453035" sldId="2147483660"/>
            <pc:sldLayoutMk cId="1362692573" sldId="2147483667"/>
          </pc:sldLayoutMkLst>
        </pc:sldLayoutChg>
        <pc:sldLayoutChg chg="add del replId">
          <pc:chgData name="L C" userId="b2ab03cb3a061828" providerId="LiveId" clId="{7DE807DF-C79C-4145-B688-11E96D6E7070}" dt="2022-01-15T06:19:36.942" v="174" actId="26606"/>
          <pc:sldLayoutMkLst>
            <pc:docMk/>
            <pc:sldMasterMk cId="1517453035" sldId="2147483660"/>
            <pc:sldLayoutMk cId="1741396833" sldId="2147483668"/>
          </pc:sldLayoutMkLst>
        </pc:sldLayoutChg>
        <pc:sldLayoutChg chg="add del replId">
          <pc:chgData name="L C" userId="b2ab03cb3a061828" providerId="LiveId" clId="{7DE807DF-C79C-4145-B688-11E96D6E7070}" dt="2022-01-15T06:19:36.942" v="174" actId="26606"/>
          <pc:sldLayoutMkLst>
            <pc:docMk/>
            <pc:sldMasterMk cId="1517453035" sldId="2147483660"/>
            <pc:sldLayoutMk cId="1254768663" sldId="2147483669"/>
          </pc:sldLayoutMkLst>
        </pc:sldLayoutChg>
        <pc:sldLayoutChg chg="add del replId">
          <pc:chgData name="L C" userId="b2ab03cb3a061828" providerId="LiveId" clId="{7DE807DF-C79C-4145-B688-11E96D6E7070}" dt="2022-01-15T06:19:36.942" v="174" actId="26606"/>
          <pc:sldLayoutMkLst>
            <pc:docMk/>
            <pc:sldMasterMk cId="1517453035" sldId="2147483660"/>
            <pc:sldLayoutMk cId="3424298885" sldId="2147483670"/>
          </pc:sldLayoutMkLst>
        </pc:sldLayoutChg>
        <pc:sldLayoutChg chg="add del replId">
          <pc:chgData name="L C" userId="b2ab03cb3a061828" providerId="LiveId" clId="{7DE807DF-C79C-4145-B688-11E96D6E7070}" dt="2022-01-15T06:19:36.942" v="174" actId="26606"/>
          <pc:sldLayoutMkLst>
            <pc:docMk/>
            <pc:sldMasterMk cId="1517453035" sldId="2147483660"/>
            <pc:sldLayoutMk cId="389156372" sldId="2147483671"/>
          </pc:sldLayoutMkLst>
        </pc:sldLayoutChg>
      </pc:sldMasterChg>
      <pc:sldMasterChg chg="add del replId addSldLayout delSldLayout">
        <pc:chgData name="L C" userId="b2ab03cb3a061828" providerId="LiveId" clId="{7DE807DF-C79C-4145-B688-11E96D6E7070}" dt="2022-01-15T06:21:33.600" v="215" actId="26606"/>
        <pc:sldMasterMkLst>
          <pc:docMk/>
          <pc:sldMasterMk cId="2028958045" sldId="2147483660"/>
        </pc:sldMasterMkLst>
        <pc:sldLayoutChg chg="add del">
          <pc:chgData name="L C" userId="b2ab03cb3a061828" providerId="LiveId" clId="{7DE807DF-C79C-4145-B688-11E96D6E7070}" dt="2022-01-15T06:21:33.600" v="215" actId="26606"/>
          <pc:sldLayoutMkLst>
            <pc:docMk/>
            <pc:sldMasterMk cId="2028958045" sldId="2147483660"/>
            <pc:sldLayoutMk cId="3221119888" sldId="2147483661"/>
          </pc:sldLayoutMkLst>
        </pc:sldLayoutChg>
        <pc:sldLayoutChg chg="add del replId">
          <pc:chgData name="L C" userId="b2ab03cb3a061828" providerId="LiveId" clId="{7DE807DF-C79C-4145-B688-11E96D6E7070}" dt="2022-01-15T06:21:33.600" v="215" actId="26606"/>
          <pc:sldLayoutMkLst>
            <pc:docMk/>
            <pc:sldMasterMk cId="2028958045" sldId="2147483660"/>
            <pc:sldLayoutMk cId="1670349736" sldId="2147483662"/>
          </pc:sldLayoutMkLst>
        </pc:sldLayoutChg>
        <pc:sldLayoutChg chg="add del replId">
          <pc:chgData name="L C" userId="b2ab03cb3a061828" providerId="LiveId" clId="{7DE807DF-C79C-4145-B688-11E96D6E7070}" dt="2022-01-15T06:21:33.600" v="215" actId="26606"/>
          <pc:sldLayoutMkLst>
            <pc:docMk/>
            <pc:sldMasterMk cId="2028958045" sldId="2147483660"/>
            <pc:sldLayoutMk cId="3806405674" sldId="2147483663"/>
          </pc:sldLayoutMkLst>
        </pc:sldLayoutChg>
        <pc:sldLayoutChg chg="add del replId">
          <pc:chgData name="L C" userId="b2ab03cb3a061828" providerId="LiveId" clId="{7DE807DF-C79C-4145-B688-11E96D6E7070}" dt="2022-01-15T06:21:33.600" v="215" actId="26606"/>
          <pc:sldLayoutMkLst>
            <pc:docMk/>
            <pc:sldMasterMk cId="2028958045" sldId="2147483660"/>
            <pc:sldLayoutMk cId="1264251584" sldId="2147483664"/>
          </pc:sldLayoutMkLst>
        </pc:sldLayoutChg>
        <pc:sldLayoutChg chg="add del replId">
          <pc:chgData name="L C" userId="b2ab03cb3a061828" providerId="LiveId" clId="{7DE807DF-C79C-4145-B688-11E96D6E7070}" dt="2022-01-15T06:21:33.600" v="215" actId="26606"/>
          <pc:sldLayoutMkLst>
            <pc:docMk/>
            <pc:sldMasterMk cId="2028958045" sldId="2147483660"/>
            <pc:sldLayoutMk cId="3496468426" sldId="2147483665"/>
          </pc:sldLayoutMkLst>
        </pc:sldLayoutChg>
        <pc:sldLayoutChg chg="add del replId">
          <pc:chgData name="L C" userId="b2ab03cb3a061828" providerId="LiveId" clId="{7DE807DF-C79C-4145-B688-11E96D6E7070}" dt="2022-01-15T06:21:33.600" v="215" actId="26606"/>
          <pc:sldLayoutMkLst>
            <pc:docMk/>
            <pc:sldMasterMk cId="2028958045" sldId="2147483660"/>
            <pc:sldLayoutMk cId="931623654" sldId="2147483666"/>
          </pc:sldLayoutMkLst>
        </pc:sldLayoutChg>
        <pc:sldLayoutChg chg="add del replId">
          <pc:chgData name="L C" userId="b2ab03cb3a061828" providerId="LiveId" clId="{7DE807DF-C79C-4145-B688-11E96D6E7070}" dt="2022-01-15T06:21:33.600" v="215" actId="26606"/>
          <pc:sldLayoutMkLst>
            <pc:docMk/>
            <pc:sldMasterMk cId="2028958045" sldId="2147483660"/>
            <pc:sldLayoutMk cId="2529082713" sldId="2147483667"/>
          </pc:sldLayoutMkLst>
        </pc:sldLayoutChg>
        <pc:sldLayoutChg chg="add del replId">
          <pc:chgData name="L C" userId="b2ab03cb3a061828" providerId="LiveId" clId="{7DE807DF-C79C-4145-B688-11E96D6E7070}" dt="2022-01-15T06:21:33.600" v="215" actId="26606"/>
          <pc:sldLayoutMkLst>
            <pc:docMk/>
            <pc:sldMasterMk cId="2028958045" sldId="2147483660"/>
            <pc:sldLayoutMk cId="970504569" sldId="2147483668"/>
          </pc:sldLayoutMkLst>
        </pc:sldLayoutChg>
        <pc:sldLayoutChg chg="add del replId">
          <pc:chgData name="L C" userId="b2ab03cb3a061828" providerId="LiveId" clId="{7DE807DF-C79C-4145-B688-11E96D6E7070}" dt="2022-01-15T06:21:33.600" v="215" actId="26606"/>
          <pc:sldLayoutMkLst>
            <pc:docMk/>
            <pc:sldMasterMk cId="2028958045" sldId="2147483660"/>
            <pc:sldLayoutMk cId="102437389" sldId="2147483669"/>
          </pc:sldLayoutMkLst>
        </pc:sldLayoutChg>
        <pc:sldLayoutChg chg="add del replId">
          <pc:chgData name="L C" userId="b2ab03cb3a061828" providerId="LiveId" clId="{7DE807DF-C79C-4145-B688-11E96D6E7070}" dt="2022-01-15T06:21:33.600" v="215" actId="26606"/>
          <pc:sldLayoutMkLst>
            <pc:docMk/>
            <pc:sldMasterMk cId="2028958045" sldId="2147483660"/>
            <pc:sldLayoutMk cId="594813627" sldId="2147483670"/>
          </pc:sldLayoutMkLst>
        </pc:sldLayoutChg>
        <pc:sldLayoutChg chg="add del replId">
          <pc:chgData name="L C" userId="b2ab03cb3a061828" providerId="LiveId" clId="{7DE807DF-C79C-4145-B688-11E96D6E7070}" dt="2022-01-15T06:21:33.600" v="215" actId="26606"/>
          <pc:sldLayoutMkLst>
            <pc:docMk/>
            <pc:sldMasterMk cId="2028958045" sldId="2147483660"/>
            <pc:sldLayoutMk cId="70895480" sldId="2147483671"/>
          </pc:sldLayoutMkLst>
        </pc:sldLayoutChg>
      </pc:sldMasterChg>
      <pc:sldMasterChg chg="add del replId addSldLayout delSldLayout">
        <pc:chgData name="L C" userId="b2ab03cb3a061828" providerId="LiveId" clId="{7DE807DF-C79C-4145-B688-11E96D6E7070}" dt="2022-01-15T06:16:38.901" v="113" actId="26606"/>
        <pc:sldMasterMkLst>
          <pc:docMk/>
          <pc:sldMasterMk cId="2278326815" sldId="2147483660"/>
        </pc:sldMasterMkLst>
        <pc:sldLayoutChg chg="add del">
          <pc:chgData name="L C" userId="b2ab03cb3a061828" providerId="LiveId" clId="{7DE807DF-C79C-4145-B688-11E96D6E7070}" dt="2022-01-15T06:16:38.901" v="113" actId="26606"/>
          <pc:sldLayoutMkLst>
            <pc:docMk/>
            <pc:sldMasterMk cId="2278326815" sldId="2147483660"/>
            <pc:sldLayoutMk cId="2590133358" sldId="2147483661"/>
          </pc:sldLayoutMkLst>
        </pc:sldLayoutChg>
        <pc:sldLayoutChg chg="add del replId">
          <pc:chgData name="L C" userId="b2ab03cb3a061828" providerId="LiveId" clId="{7DE807DF-C79C-4145-B688-11E96D6E7070}" dt="2022-01-15T06:16:38.901" v="113" actId="26606"/>
          <pc:sldLayoutMkLst>
            <pc:docMk/>
            <pc:sldMasterMk cId="2278326815" sldId="2147483660"/>
            <pc:sldLayoutMk cId="4139992464" sldId="2147483662"/>
          </pc:sldLayoutMkLst>
        </pc:sldLayoutChg>
        <pc:sldLayoutChg chg="add del replId">
          <pc:chgData name="L C" userId="b2ab03cb3a061828" providerId="LiveId" clId="{7DE807DF-C79C-4145-B688-11E96D6E7070}" dt="2022-01-15T06:16:38.901" v="113" actId="26606"/>
          <pc:sldLayoutMkLst>
            <pc:docMk/>
            <pc:sldMasterMk cId="2278326815" sldId="2147483660"/>
            <pc:sldLayoutMk cId="3890686236" sldId="2147483663"/>
          </pc:sldLayoutMkLst>
        </pc:sldLayoutChg>
        <pc:sldLayoutChg chg="add del replId">
          <pc:chgData name="L C" userId="b2ab03cb3a061828" providerId="LiveId" clId="{7DE807DF-C79C-4145-B688-11E96D6E7070}" dt="2022-01-15T06:16:38.901" v="113" actId="26606"/>
          <pc:sldLayoutMkLst>
            <pc:docMk/>
            <pc:sldMasterMk cId="2278326815" sldId="2147483660"/>
            <pc:sldLayoutMk cId="3865830552" sldId="2147483664"/>
          </pc:sldLayoutMkLst>
        </pc:sldLayoutChg>
        <pc:sldLayoutChg chg="add del replId">
          <pc:chgData name="L C" userId="b2ab03cb3a061828" providerId="LiveId" clId="{7DE807DF-C79C-4145-B688-11E96D6E7070}" dt="2022-01-15T06:16:38.901" v="113" actId="26606"/>
          <pc:sldLayoutMkLst>
            <pc:docMk/>
            <pc:sldMasterMk cId="2278326815" sldId="2147483660"/>
            <pc:sldLayoutMk cId="2969051192" sldId="2147483665"/>
          </pc:sldLayoutMkLst>
        </pc:sldLayoutChg>
        <pc:sldLayoutChg chg="add del replId">
          <pc:chgData name="L C" userId="b2ab03cb3a061828" providerId="LiveId" clId="{7DE807DF-C79C-4145-B688-11E96D6E7070}" dt="2022-01-15T06:16:38.901" v="113" actId="26606"/>
          <pc:sldLayoutMkLst>
            <pc:docMk/>
            <pc:sldMasterMk cId="2278326815" sldId="2147483660"/>
            <pc:sldLayoutMk cId="2316016276" sldId="2147483666"/>
          </pc:sldLayoutMkLst>
        </pc:sldLayoutChg>
        <pc:sldLayoutChg chg="add del replId">
          <pc:chgData name="L C" userId="b2ab03cb3a061828" providerId="LiveId" clId="{7DE807DF-C79C-4145-B688-11E96D6E7070}" dt="2022-01-15T06:16:38.901" v="113" actId="26606"/>
          <pc:sldLayoutMkLst>
            <pc:docMk/>
            <pc:sldMasterMk cId="2278326815" sldId="2147483660"/>
            <pc:sldLayoutMk cId="4105713530" sldId="2147483667"/>
          </pc:sldLayoutMkLst>
        </pc:sldLayoutChg>
        <pc:sldLayoutChg chg="add del replId">
          <pc:chgData name="L C" userId="b2ab03cb3a061828" providerId="LiveId" clId="{7DE807DF-C79C-4145-B688-11E96D6E7070}" dt="2022-01-15T06:16:38.901" v="113" actId="26606"/>
          <pc:sldLayoutMkLst>
            <pc:docMk/>
            <pc:sldMasterMk cId="2278326815" sldId="2147483660"/>
            <pc:sldLayoutMk cId="270378233" sldId="2147483668"/>
          </pc:sldLayoutMkLst>
        </pc:sldLayoutChg>
        <pc:sldLayoutChg chg="add del replId">
          <pc:chgData name="L C" userId="b2ab03cb3a061828" providerId="LiveId" clId="{7DE807DF-C79C-4145-B688-11E96D6E7070}" dt="2022-01-15T06:16:38.901" v="113" actId="26606"/>
          <pc:sldLayoutMkLst>
            <pc:docMk/>
            <pc:sldMasterMk cId="2278326815" sldId="2147483660"/>
            <pc:sldLayoutMk cId="2969414565" sldId="2147483669"/>
          </pc:sldLayoutMkLst>
        </pc:sldLayoutChg>
        <pc:sldLayoutChg chg="add del replId">
          <pc:chgData name="L C" userId="b2ab03cb3a061828" providerId="LiveId" clId="{7DE807DF-C79C-4145-B688-11E96D6E7070}" dt="2022-01-15T06:16:38.901" v="113" actId="26606"/>
          <pc:sldLayoutMkLst>
            <pc:docMk/>
            <pc:sldMasterMk cId="2278326815" sldId="2147483660"/>
            <pc:sldLayoutMk cId="1193238806" sldId="2147483670"/>
          </pc:sldLayoutMkLst>
        </pc:sldLayoutChg>
        <pc:sldLayoutChg chg="add del replId">
          <pc:chgData name="L C" userId="b2ab03cb3a061828" providerId="LiveId" clId="{7DE807DF-C79C-4145-B688-11E96D6E7070}" dt="2022-01-15T06:16:38.901" v="113" actId="26606"/>
          <pc:sldLayoutMkLst>
            <pc:docMk/>
            <pc:sldMasterMk cId="2278326815" sldId="2147483660"/>
            <pc:sldLayoutMk cId="1795663167" sldId="2147483671"/>
          </pc:sldLayoutMkLst>
        </pc:sldLayoutChg>
      </pc:sldMasterChg>
      <pc:sldMasterChg chg="add del replId addSldLayout delSldLayout">
        <pc:chgData name="L C" userId="b2ab03cb3a061828" providerId="LiveId" clId="{7DE807DF-C79C-4145-B688-11E96D6E7070}" dt="2022-01-15T06:15:05.555" v="97" actId="26606"/>
        <pc:sldMasterMkLst>
          <pc:docMk/>
          <pc:sldMasterMk cId="2902969042" sldId="2147483660"/>
        </pc:sldMasterMkLst>
        <pc:sldLayoutChg chg="add del">
          <pc:chgData name="L C" userId="b2ab03cb3a061828" providerId="LiveId" clId="{7DE807DF-C79C-4145-B688-11E96D6E7070}" dt="2022-01-15T06:15:05.555" v="97" actId="26606"/>
          <pc:sldLayoutMkLst>
            <pc:docMk/>
            <pc:sldMasterMk cId="2902969042" sldId="2147483660"/>
            <pc:sldLayoutMk cId="2303694695" sldId="2147483661"/>
          </pc:sldLayoutMkLst>
        </pc:sldLayoutChg>
        <pc:sldLayoutChg chg="add del replId">
          <pc:chgData name="L C" userId="b2ab03cb3a061828" providerId="LiveId" clId="{7DE807DF-C79C-4145-B688-11E96D6E7070}" dt="2022-01-15T06:15:05.555" v="97" actId="26606"/>
          <pc:sldLayoutMkLst>
            <pc:docMk/>
            <pc:sldMasterMk cId="2902969042" sldId="2147483660"/>
            <pc:sldLayoutMk cId="3904163918" sldId="2147483662"/>
          </pc:sldLayoutMkLst>
        </pc:sldLayoutChg>
        <pc:sldLayoutChg chg="add del replId">
          <pc:chgData name="L C" userId="b2ab03cb3a061828" providerId="LiveId" clId="{7DE807DF-C79C-4145-B688-11E96D6E7070}" dt="2022-01-15T06:15:05.555" v="97" actId="26606"/>
          <pc:sldLayoutMkLst>
            <pc:docMk/>
            <pc:sldMasterMk cId="2902969042" sldId="2147483660"/>
            <pc:sldLayoutMk cId="461683000" sldId="2147483663"/>
          </pc:sldLayoutMkLst>
        </pc:sldLayoutChg>
        <pc:sldLayoutChg chg="add del replId">
          <pc:chgData name="L C" userId="b2ab03cb3a061828" providerId="LiveId" clId="{7DE807DF-C79C-4145-B688-11E96D6E7070}" dt="2022-01-15T06:15:05.555" v="97" actId="26606"/>
          <pc:sldLayoutMkLst>
            <pc:docMk/>
            <pc:sldMasterMk cId="2902969042" sldId="2147483660"/>
            <pc:sldLayoutMk cId="1247871170" sldId="2147483664"/>
          </pc:sldLayoutMkLst>
        </pc:sldLayoutChg>
        <pc:sldLayoutChg chg="add del replId">
          <pc:chgData name="L C" userId="b2ab03cb3a061828" providerId="LiveId" clId="{7DE807DF-C79C-4145-B688-11E96D6E7070}" dt="2022-01-15T06:15:05.555" v="97" actId="26606"/>
          <pc:sldLayoutMkLst>
            <pc:docMk/>
            <pc:sldMasterMk cId="2902969042" sldId="2147483660"/>
            <pc:sldLayoutMk cId="1479113749" sldId="2147483665"/>
          </pc:sldLayoutMkLst>
        </pc:sldLayoutChg>
        <pc:sldLayoutChg chg="add del replId">
          <pc:chgData name="L C" userId="b2ab03cb3a061828" providerId="LiveId" clId="{7DE807DF-C79C-4145-B688-11E96D6E7070}" dt="2022-01-15T06:15:05.555" v="97" actId="26606"/>
          <pc:sldLayoutMkLst>
            <pc:docMk/>
            <pc:sldMasterMk cId="2902969042" sldId="2147483660"/>
            <pc:sldLayoutMk cId="3824219577" sldId="2147483666"/>
          </pc:sldLayoutMkLst>
        </pc:sldLayoutChg>
        <pc:sldLayoutChg chg="add del replId">
          <pc:chgData name="L C" userId="b2ab03cb3a061828" providerId="LiveId" clId="{7DE807DF-C79C-4145-B688-11E96D6E7070}" dt="2022-01-15T06:15:05.555" v="97" actId="26606"/>
          <pc:sldLayoutMkLst>
            <pc:docMk/>
            <pc:sldMasterMk cId="2902969042" sldId="2147483660"/>
            <pc:sldLayoutMk cId="2685818836" sldId="2147483667"/>
          </pc:sldLayoutMkLst>
        </pc:sldLayoutChg>
        <pc:sldLayoutChg chg="add del replId">
          <pc:chgData name="L C" userId="b2ab03cb3a061828" providerId="LiveId" clId="{7DE807DF-C79C-4145-B688-11E96D6E7070}" dt="2022-01-15T06:15:05.555" v="97" actId="26606"/>
          <pc:sldLayoutMkLst>
            <pc:docMk/>
            <pc:sldMasterMk cId="2902969042" sldId="2147483660"/>
            <pc:sldLayoutMk cId="1610653399" sldId="2147483668"/>
          </pc:sldLayoutMkLst>
        </pc:sldLayoutChg>
        <pc:sldLayoutChg chg="add del replId">
          <pc:chgData name="L C" userId="b2ab03cb3a061828" providerId="LiveId" clId="{7DE807DF-C79C-4145-B688-11E96D6E7070}" dt="2022-01-15T06:15:05.555" v="97" actId="26606"/>
          <pc:sldLayoutMkLst>
            <pc:docMk/>
            <pc:sldMasterMk cId="2902969042" sldId="2147483660"/>
            <pc:sldLayoutMk cId="3524783886" sldId="2147483669"/>
          </pc:sldLayoutMkLst>
        </pc:sldLayoutChg>
        <pc:sldLayoutChg chg="add del replId">
          <pc:chgData name="L C" userId="b2ab03cb3a061828" providerId="LiveId" clId="{7DE807DF-C79C-4145-B688-11E96D6E7070}" dt="2022-01-15T06:15:05.555" v="97" actId="26606"/>
          <pc:sldLayoutMkLst>
            <pc:docMk/>
            <pc:sldMasterMk cId="2902969042" sldId="2147483660"/>
            <pc:sldLayoutMk cId="3113884445" sldId="2147483670"/>
          </pc:sldLayoutMkLst>
        </pc:sldLayoutChg>
        <pc:sldLayoutChg chg="add del replId">
          <pc:chgData name="L C" userId="b2ab03cb3a061828" providerId="LiveId" clId="{7DE807DF-C79C-4145-B688-11E96D6E7070}" dt="2022-01-15T06:15:05.555" v="97" actId="26606"/>
          <pc:sldLayoutMkLst>
            <pc:docMk/>
            <pc:sldMasterMk cId="2902969042" sldId="2147483660"/>
            <pc:sldLayoutMk cId="3273059727" sldId="2147483671"/>
          </pc:sldLayoutMkLst>
        </pc:sldLayoutChg>
      </pc:sldMasterChg>
      <pc:sldMasterChg chg="add del replId addSldLayout delSldLayout">
        <pc:chgData name="L C" userId="b2ab03cb3a061828" providerId="LiveId" clId="{7DE807DF-C79C-4145-B688-11E96D6E7070}" dt="2022-01-15T06:18:16.003" v="154" actId="26606"/>
        <pc:sldMasterMkLst>
          <pc:docMk/>
          <pc:sldMasterMk cId="3125089611" sldId="2147483660"/>
        </pc:sldMasterMkLst>
        <pc:sldLayoutChg chg="add del">
          <pc:chgData name="L C" userId="b2ab03cb3a061828" providerId="LiveId" clId="{7DE807DF-C79C-4145-B688-11E96D6E7070}" dt="2022-01-15T06:18:16.003" v="154" actId="26606"/>
          <pc:sldLayoutMkLst>
            <pc:docMk/>
            <pc:sldMasterMk cId="3125089611" sldId="2147483660"/>
            <pc:sldLayoutMk cId="225964891" sldId="2147483661"/>
          </pc:sldLayoutMkLst>
        </pc:sldLayoutChg>
        <pc:sldLayoutChg chg="add del replId">
          <pc:chgData name="L C" userId="b2ab03cb3a061828" providerId="LiveId" clId="{7DE807DF-C79C-4145-B688-11E96D6E7070}" dt="2022-01-15T06:18:16.003" v="154" actId="26606"/>
          <pc:sldLayoutMkLst>
            <pc:docMk/>
            <pc:sldMasterMk cId="3125089611" sldId="2147483660"/>
            <pc:sldLayoutMk cId="4060316625" sldId="2147483662"/>
          </pc:sldLayoutMkLst>
        </pc:sldLayoutChg>
        <pc:sldLayoutChg chg="add del replId">
          <pc:chgData name="L C" userId="b2ab03cb3a061828" providerId="LiveId" clId="{7DE807DF-C79C-4145-B688-11E96D6E7070}" dt="2022-01-15T06:18:16.003" v="154" actId="26606"/>
          <pc:sldLayoutMkLst>
            <pc:docMk/>
            <pc:sldMasterMk cId="3125089611" sldId="2147483660"/>
            <pc:sldLayoutMk cId="2742613268" sldId="2147483663"/>
          </pc:sldLayoutMkLst>
        </pc:sldLayoutChg>
        <pc:sldLayoutChg chg="add del replId">
          <pc:chgData name="L C" userId="b2ab03cb3a061828" providerId="LiveId" clId="{7DE807DF-C79C-4145-B688-11E96D6E7070}" dt="2022-01-15T06:18:16.003" v="154" actId="26606"/>
          <pc:sldLayoutMkLst>
            <pc:docMk/>
            <pc:sldMasterMk cId="3125089611" sldId="2147483660"/>
            <pc:sldLayoutMk cId="2524686410" sldId="2147483664"/>
          </pc:sldLayoutMkLst>
        </pc:sldLayoutChg>
        <pc:sldLayoutChg chg="add del replId">
          <pc:chgData name="L C" userId="b2ab03cb3a061828" providerId="LiveId" clId="{7DE807DF-C79C-4145-B688-11E96D6E7070}" dt="2022-01-15T06:18:16.003" v="154" actId="26606"/>
          <pc:sldLayoutMkLst>
            <pc:docMk/>
            <pc:sldMasterMk cId="3125089611" sldId="2147483660"/>
            <pc:sldLayoutMk cId="2110784202" sldId="2147483665"/>
          </pc:sldLayoutMkLst>
        </pc:sldLayoutChg>
        <pc:sldLayoutChg chg="add del replId">
          <pc:chgData name="L C" userId="b2ab03cb3a061828" providerId="LiveId" clId="{7DE807DF-C79C-4145-B688-11E96D6E7070}" dt="2022-01-15T06:18:16.003" v="154" actId="26606"/>
          <pc:sldLayoutMkLst>
            <pc:docMk/>
            <pc:sldMasterMk cId="3125089611" sldId="2147483660"/>
            <pc:sldLayoutMk cId="588081029" sldId="2147483666"/>
          </pc:sldLayoutMkLst>
        </pc:sldLayoutChg>
        <pc:sldLayoutChg chg="add del replId">
          <pc:chgData name="L C" userId="b2ab03cb3a061828" providerId="LiveId" clId="{7DE807DF-C79C-4145-B688-11E96D6E7070}" dt="2022-01-15T06:18:16.003" v="154" actId="26606"/>
          <pc:sldLayoutMkLst>
            <pc:docMk/>
            <pc:sldMasterMk cId="3125089611" sldId="2147483660"/>
            <pc:sldLayoutMk cId="1256309410" sldId="2147483667"/>
          </pc:sldLayoutMkLst>
        </pc:sldLayoutChg>
        <pc:sldLayoutChg chg="add del replId">
          <pc:chgData name="L C" userId="b2ab03cb3a061828" providerId="LiveId" clId="{7DE807DF-C79C-4145-B688-11E96D6E7070}" dt="2022-01-15T06:18:16.003" v="154" actId="26606"/>
          <pc:sldLayoutMkLst>
            <pc:docMk/>
            <pc:sldMasterMk cId="3125089611" sldId="2147483660"/>
            <pc:sldLayoutMk cId="3815256589" sldId="2147483668"/>
          </pc:sldLayoutMkLst>
        </pc:sldLayoutChg>
        <pc:sldLayoutChg chg="add del replId">
          <pc:chgData name="L C" userId="b2ab03cb3a061828" providerId="LiveId" clId="{7DE807DF-C79C-4145-B688-11E96D6E7070}" dt="2022-01-15T06:18:16.003" v="154" actId="26606"/>
          <pc:sldLayoutMkLst>
            <pc:docMk/>
            <pc:sldMasterMk cId="3125089611" sldId="2147483660"/>
            <pc:sldLayoutMk cId="3426212457" sldId="2147483669"/>
          </pc:sldLayoutMkLst>
        </pc:sldLayoutChg>
        <pc:sldLayoutChg chg="add del replId">
          <pc:chgData name="L C" userId="b2ab03cb3a061828" providerId="LiveId" clId="{7DE807DF-C79C-4145-B688-11E96D6E7070}" dt="2022-01-15T06:18:16.003" v="154" actId="26606"/>
          <pc:sldLayoutMkLst>
            <pc:docMk/>
            <pc:sldMasterMk cId="3125089611" sldId="2147483660"/>
            <pc:sldLayoutMk cId="1686120656" sldId="2147483670"/>
          </pc:sldLayoutMkLst>
        </pc:sldLayoutChg>
        <pc:sldLayoutChg chg="add del replId">
          <pc:chgData name="L C" userId="b2ab03cb3a061828" providerId="LiveId" clId="{7DE807DF-C79C-4145-B688-11E96D6E7070}" dt="2022-01-15T06:18:16.003" v="154" actId="26606"/>
          <pc:sldLayoutMkLst>
            <pc:docMk/>
            <pc:sldMasterMk cId="3125089611" sldId="2147483660"/>
            <pc:sldLayoutMk cId="3125102708" sldId="2147483671"/>
          </pc:sldLayoutMkLst>
        </pc:sldLayoutChg>
      </pc:sldMasterChg>
      <pc:sldMasterChg chg="add del addSldLayout delSldLayout">
        <pc:chgData name="L C" userId="b2ab03cb3a061828" providerId="LiveId" clId="{7DE807DF-C79C-4145-B688-11E96D6E7070}" dt="2022-01-15T06:21:33.600" v="215" actId="26606"/>
        <pc:sldMasterMkLst>
          <pc:docMk/>
          <pc:sldMasterMk cId="843612951" sldId="2147483672"/>
        </pc:sldMasterMkLst>
        <pc:sldLayoutChg chg="add del">
          <pc:chgData name="L C" userId="b2ab03cb3a061828" providerId="LiveId" clId="{7DE807DF-C79C-4145-B688-11E96D6E7070}" dt="2022-01-15T06:21:33.600" v="215" actId="26606"/>
          <pc:sldLayoutMkLst>
            <pc:docMk/>
            <pc:sldMasterMk cId="843612951" sldId="2147483672"/>
            <pc:sldLayoutMk cId="271671393" sldId="2147483673"/>
          </pc:sldLayoutMkLst>
        </pc:sldLayoutChg>
        <pc:sldLayoutChg chg="add del">
          <pc:chgData name="L C" userId="b2ab03cb3a061828" providerId="LiveId" clId="{7DE807DF-C79C-4145-B688-11E96D6E7070}" dt="2022-01-15T06:21:33.600" v="215" actId="26606"/>
          <pc:sldLayoutMkLst>
            <pc:docMk/>
            <pc:sldMasterMk cId="843612951" sldId="2147483672"/>
            <pc:sldLayoutMk cId="3162649803" sldId="2147483674"/>
          </pc:sldLayoutMkLst>
        </pc:sldLayoutChg>
        <pc:sldLayoutChg chg="add del">
          <pc:chgData name="L C" userId="b2ab03cb3a061828" providerId="LiveId" clId="{7DE807DF-C79C-4145-B688-11E96D6E7070}" dt="2022-01-15T06:21:33.600" v="215" actId="26606"/>
          <pc:sldLayoutMkLst>
            <pc:docMk/>
            <pc:sldMasterMk cId="843612951" sldId="2147483672"/>
            <pc:sldLayoutMk cId="856011574" sldId="2147483675"/>
          </pc:sldLayoutMkLst>
        </pc:sldLayoutChg>
        <pc:sldLayoutChg chg="add del">
          <pc:chgData name="L C" userId="b2ab03cb3a061828" providerId="LiveId" clId="{7DE807DF-C79C-4145-B688-11E96D6E7070}" dt="2022-01-15T06:21:33.600" v="215" actId="26606"/>
          <pc:sldLayoutMkLst>
            <pc:docMk/>
            <pc:sldMasterMk cId="843612951" sldId="2147483672"/>
            <pc:sldLayoutMk cId="2169916268" sldId="2147483676"/>
          </pc:sldLayoutMkLst>
        </pc:sldLayoutChg>
        <pc:sldLayoutChg chg="add del">
          <pc:chgData name="L C" userId="b2ab03cb3a061828" providerId="LiveId" clId="{7DE807DF-C79C-4145-B688-11E96D6E7070}" dt="2022-01-15T06:21:33.600" v="215" actId="26606"/>
          <pc:sldLayoutMkLst>
            <pc:docMk/>
            <pc:sldMasterMk cId="843612951" sldId="2147483672"/>
            <pc:sldLayoutMk cId="55147415" sldId="2147483677"/>
          </pc:sldLayoutMkLst>
        </pc:sldLayoutChg>
        <pc:sldLayoutChg chg="add del">
          <pc:chgData name="L C" userId="b2ab03cb3a061828" providerId="LiveId" clId="{7DE807DF-C79C-4145-B688-11E96D6E7070}" dt="2022-01-15T06:21:33.600" v="215" actId="26606"/>
          <pc:sldLayoutMkLst>
            <pc:docMk/>
            <pc:sldMasterMk cId="843612951" sldId="2147483672"/>
            <pc:sldLayoutMk cId="977458604" sldId="2147483678"/>
          </pc:sldLayoutMkLst>
        </pc:sldLayoutChg>
        <pc:sldLayoutChg chg="add del">
          <pc:chgData name="L C" userId="b2ab03cb3a061828" providerId="LiveId" clId="{7DE807DF-C79C-4145-B688-11E96D6E7070}" dt="2022-01-15T06:21:33.600" v="215" actId="26606"/>
          <pc:sldLayoutMkLst>
            <pc:docMk/>
            <pc:sldMasterMk cId="843612951" sldId="2147483672"/>
            <pc:sldLayoutMk cId="3921269636" sldId="2147483679"/>
          </pc:sldLayoutMkLst>
        </pc:sldLayoutChg>
        <pc:sldLayoutChg chg="add del">
          <pc:chgData name="L C" userId="b2ab03cb3a061828" providerId="LiveId" clId="{7DE807DF-C79C-4145-B688-11E96D6E7070}" dt="2022-01-15T06:21:33.600" v="215" actId="26606"/>
          <pc:sldLayoutMkLst>
            <pc:docMk/>
            <pc:sldMasterMk cId="843612951" sldId="2147483672"/>
            <pc:sldLayoutMk cId="3179739041" sldId="2147483680"/>
          </pc:sldLayoutMkLst>
        </pc:sldLayoutChg>
        <pc:sldLayoutChg chg="add del">
          <pc:chgData name="L C" userId="b2ab03cb3a061828" providerId="LiveId" clId="{7DE807DF-C79C-4145-B688-11E96D6E7070}" dt="2022-01-15T06:21:33.600" v="215" actId="26606"/>
          <pc:sldLayoutMkLst>
            <pc:docMk/>
            <pc:sldMasterMk cId="843612951" sldId="2147483672"/>
            <pc:sldLayoutMk cId="89572587" sldId="2147483681"/>
          </pc:sldLayoutMkLst>
        </pc:sldLayoutChg>
        <pc:sldLayoutChg chg="add del">
          <pc:chgData name="L C" userId="b2ab03cb3a061828" providerId="LiveId" clId="{7DE807DF-C79C-4145-B688-11E96D6E7070}" dt="2022-01-15T06:21:33.600" v="215" actId="26606"/>
          <pc:sldLayoutMkLst>
            <pc:docMk/>
            <pc:sldMasterMk cId="843612951" sldId="2147483672"/>
            <pc:sldLayoutMk cId="1103039926" sldId="2147483682"/>
          </pc:sldLayoutMkLst>
        </pc:sldLayoutChg>
        <pc:sldLayoutChg chg="add del">
          <pc:chgData name="L C" userId="b2ab03cb3a061828" providerId="LiveId" clId="{7DE807DF-C79C-4145-B688-11E96D6E7070}" dt="2022-01-15T06:21:33.600" v="215" actId="26606"/>
          <pc:sldLayoutMkLst>
            <pc:docMk/>
            <pc:sldMasterMk cId="843612951" sldId="2147483672"/>
            <pc:sldLayoutMk cId="1709048453" sldId="2147483683"/>
          </pc:sldLayoutMkLst>
        </pc:sldLayoutChg>
      </pc:sldMasterChg>
      <pc:sldMasterChg chg="add del addSldLayout delSldLayout">
        <pc:chgData name="L C" userId="b2ab03cb3a061828" providerId="LiveId" clId="{7DE807DF-C79C-4145-B688-11E96D6E7070}" dt="2022-01-15T06:19:41.785" v="178" actId="26606"/>
        <pc:sldMasterMkLst>
          <pc:docMk/>
          <pc:sldMasterMk cId="2488368367" sldId="2147483673"/>
        </pc:sldMasterMkLst>
        <pc:sldLayoutChg chg="add del">
          <pc:chgData name="L C" userId="b2ab03cb3a061828" providerId="LiveId" clId="{7DE807DF-C79C-4145-B688-11E96D6E7070}" dt="2022-01-15T06:19:41.785" v="178" actId="26606"/>
          <pc:sldLayoutMkLst>
            <pc:docMk/>
            <pc:sldMasterMk cId="2488368367" sldId="2147483673"/>
            <pc:sldLayoutMk cId="1179616119" sldId="2147483662"/>
          </pc:sldLayoutMkLst>
        </pc:sldLayoutChg>
        <pc:sldLayoutChg chg="add del">
          <pc:chgData name="L C" userId="b2ab03cb3a061828" providerId="LiveId" clId="{7DE807DF-C79C-4145-B688-11E96D6E7070}" dt="2022-01-15T06:19:41.785" v="178" actId="26606"/>
          <pc:sldLayoutMkLst>
            <pc:docMk/>
            <pc:sldMasterMk cId="2488368367" sldId="2147483673"/>
            <pc:sldLayoutMk cId="112066453" sldId="2147483663"/>
          </pc:sldLayoutMkLst>
        </pc:sldLayoutChg>
        <pc:sldLayoutChg chg="add del">
          <pc:chgData name="L C" userId="b2ab03cb3a061828" providerId="LiveId" clId="{7DE807DF-C79C-4145-B688-11E96D6E7070}" dt="2022-01-15T06:19:41.785" v="178" actId="26606"/>
          <pc:sldLayoutMkLst>
            <pc:docMk/>
            <pc:sldMasterMk cId="2488368367" sldId="2147483673"/>
            <pc:sldLayoutMk cId="3749390657" sldId="2147483664"/>
          </pc:sldLayoutMkLst>
        </pc:sldLayoutChg>
        <pc:sldLayoutChg chg="add del">
          <pc:chgData name="L C" userId="b2ab03cb3a061828" providerId="LiveId" clId="{7DE807DF-C79C-4145-B688-11E96D6E7070}" dt="2022-01-15T06:19:41.785" v="178" actId="26606"/>
          <pc:sldLayoutMkLst>
            <pc:docMk/>
            <pc:sldMasterMk cId="2488368367" sldId="2147483673"/>
            <pc:sldLayoutMk cId="2577191337" sldId="2147483665"/>
          </pc:sldLayoutMkLst>
        </pc:sldLayoutChg>
        <pc:sldLayoutChg chg="add del">
          <pc:chgData name="L C" userId="b2ab03cb3a061828" providerId="LiveId" clId="{7DE807DF-C79C-4145-B688-11E96D6E7070}" dt="2022-01-15T06:19:41.785" v="178" actId="26606"/>
          <pc:sldLayoutMkLst>
            <pc:docMk/>
            <pc:sldMasterMk cId="2488368367" sldId="2147483673"/>
            <pc:sldLayoutMk cId="1536892005" sldId="2147483666"/>
          </pc:sldLayoutMkLst>
        </pc:sldLayoutChg>
        <pc:sldLayoutChg chg="add del">
          <pc:chgData name="L C" userId="b2ab03cb3a061828" providerId="LiveId" clId="{7DE807DF-C79C-4145-B688-11E96D6E7070}" dt="2022-01-15T06:19:41.785" v="178" actId="26606"/>
          <pc:sldLayoutMkLst>
            <pc:docMk/>
            <pc:sldMasterMk cId="2488368367" sldId="2147483673"/>
            <pc:sldLayoutMk cId="3312408116" sldId="2147483667"/>
          </pc:sldLayoutMkLst>
        </pc:sldLayoutChg>
        <pc:sldLayoutChg chg="add del">
          <pc:chgData name="L C" userId="b2ab03cb3a061828" providerId="LiveId" clId="{7DE807DF-C79C-4145-B688-11E96D6E7070}" dt="2022-01-15T06:19:41.785" v="178" actId="26606"/>
          <pc:sldLayoutMkLst>
            <pc:docMk/>
            <pc:sldMasterMk cId="2488368367" sldId="2147483673"/>
            <pc:sldLayoutMk cId="3367081694" sldId="2147483668"/>
          </pc:sldLayoutMkLst>
        </pc:sldLayoutChg>
        <pc:sldLayoutChg chg="add del">
          <pc:chgData name="L C" userId="b2ab03cb3a061828" providerId="LiveId" clId="{7DE807DF-C79C-4145-B688-11E96D6E7070}" dt="2022-01-15T06:19:41.785" v="178" actId="26606"/>
          <pc:sldLayoutMkLst>
            <pc:docMk/>
            <pc:sldMasterMk cId="2488368367" sldId="2147483673"/>
            <pc:sldLayoutMk cId="3439447849" sldId="2147483669"/>
          </pc:sldLayoutMkLst>
        </pc:sldLayoutChg>
        <pc:sldLayoutChg chg="add del">
          <pc:chgData name="L C" userId="b2ab03cb3a061828" providerId="LiveId" clId="{7DE807DF-C79C-4145-B688-11E96D6E7070}" dt="2022-01-15T06:19:41.785" v="178" actId="26606"/>
          <pc:sldLayoutMkLst>
            <pc:docMk/>
            <pc:sldMasterMk cId="2488368367" sldId="2147483673"/>
            <pc:sldLayoutMk cId="1306578846" sldId="2147483670"/>
          </pc:sldLayoutMkLst>
        </pc:sldLayoutChg>
        <pc:sldLayoutChg chg="add del">
          <pc:chgData name="L C" userId="b2ab03cb3a061828" providerId="LiveId" clId="{7DE807DF-C79C-4145-B688-11E96D6E7070}" dt="2022-01-15T06:19:41.785" v="178" actId="26606"/>
          <pc:sldLayoutMkLst>
            <pc:docMk/>
            <pc:sldMasterMk cId="2488368367" sldId="2147483673"/>
            <pc:sldLayoutMk cId="3843172825" sldId="2147483671"/>
          </pc:sldLayoutMkLst>
        </pc:sldLayoutChg>
        <pc:sldLayoutChg chg="add del">
          <pc:chgData name="L C" userId="b2ab03cb3a061828" providerId="LiveId" clId="{7DE807DF-C79C-4145-B688-11E96D6E7070}" dt="2022-01-15T06:19:41.785" v="178" actId="26606"/>
          <pc:sldLayoutMkLst>
            <pc:docMk/>
            <pc:sldMasterMk cId="2488368367" sldId="2147483673"/>
            <pc:sldLayoutMk cId="1785869559" sldId="2147483672"/>
          </pc:sldLayoutMkLst>
        </pc:sldLayoutChg>
      </pc:sldMasterChg>
      <pc:sldMasterChg chg="add del addSldLayout delSldLayout">
        <pc:chgData name="L C" userId="b2ab03cb3a061828" providerId="LiveId" clId="{7DE807DF-C79C-4145-B688-11E96D6E7070}" dt="2022-01-15T06:16:20.191" v="101" actId="26606"/>
        <pc:sldMasterMkLst>
          <pc:docMk/>
          <pc:sldMasterMk cId="3229559181" sldId="2147483673"/>
        </pc:sldMasterMkLst>
        <pc:sldLayoutChg chg="add del">
          <pc:chgData name="L C" userId="b2ab03cb3a061828" providerId="LiveId" clId="{7DE807DF-C79C-4145-B688-11E96D6E7070}" dt="2022-01-15T06:16:20.191" v="101" actId="26606"/>
          <pc:sldLayoutMkLst>
            <pc:docMk/>
            <pc:sldMasterMk cId="3229559181" sldId="2147483673"/>
            <pc:sldLayoutMk cId="1091735766" sldId="2147483662"/>
          </pc:sldLayoutMkLst>
        </pc:sldLayoutChg>
        <pc:sldLayoutChg chg="add del">
          <pc:chgData name="L C" userId="b2ab03cb3a061828" providerId="LiveId" clId="{7DE807DF-C79C-4145-B688-11E96D6E7070}" dt="2022-01-15T06:16:20.191" v="101" actId="26606"/>
          <pc:sldLayoutMkLst>
            <pc:docMk/>
            <pc:sldMasterMk cId="3229559181" sldId="2147483673"/>
            <pc:sldLayoutMk cId="875227347" sldId="2147483663"/>
          </pc:sldLayoutMkLst>
        </pc:sldLayoutChg>
        <pc:sldLayoutChg chg="add del">
          <pc:chgData name="L C" userId="b2ab03cb3a061828" providerId="LiveId" clId="{7DE807DF-C79C-4145-B688-11E96D6E7070}" dt="2022-01-15T06:16:20.191" v="101" actId="26606"/>
          <pc:sldLayoutMkLst>
            <pc:docMk/>
            <pc:sldMasterMk cId="3229559181" sldId="2147483673"/>
            <pc:sldLayoutMk cId="3940854076" sldId="2147483664"/>
          </pc:sldLayoutMkLst>
        </pc:sldLayoutChg>
        <pc:sldLayoutChg chg="add del">
          <pc:chgData name="L C" userId="b2ab03cb3a061828" providerId="LiveId" clId="{7DE807DF-C79C-4145-B688-11E96D6E7070}" dt="2022-01-15T06:16:20.191" v="101" actId="26606"/>
          <pc:sldLayoutMkLst>
            <pc:docMk/>
            <pc:sldMasterMk cId="3229559181" sldId="2147483673"/>
            <pc:sldLayoutMk cId="969853347" sldId="2147483665"/>
          </pc:sldLayoutMkLst>
        </pc:sldLayoutChg>
        <pc:sldLayoutChg chg="add del">
          <pc:chgData name="L C" userId="b2ab03cb3a061828" providerId="LiveId" clId="{7DE807DF-C79C-4145-B688-11E96D6E7070}" dt="2022-01-15T06:16:20.191" v="101" actId="26606"/>
          <pc:sldLayoutMkLst>
            <pc:docMk/>
            <pc:sldMasterMk cId="3229559181" sldId="2147483673"/>
            <pc:sldLayoutMk cId="934828994" sldId="2147483666"/>
          </pc:sldLayoutMkLst>
        </pc:sldLayoutChg>
        <pc:sldLayoutChg chg="add del">
          <pc:chgData name="L C" userId="b2ab03cb3a061828" providerId="LiveId" clId="{7DE807DF-C79C-4145-B688-11E96D6E7070}" dt="2022-01-15T06:16:20.191" v="101" actId="26606"/>
          <pc:sldLayoutMkLst>
            <pc:docMk/>
            <pc:sldMasterMk cId="3229559181" sldId="2147483673"/>
            <pc:sldLayoutMk cId="1995689323" sldId="2147483667"/>
          </pc:sldLayoutMkLst>
        </pc:sldLayoutChg>
        <pc:sldLayoutChg chg="add del">
          <pc:chgData name="L C" userId="b2ab03cb3a061828" providerId="LiveId" clId="{7DE807DF-C79C-4145-B688-11E96D6E7070}" dt="2022-01-15T06:16:20.191" v="101" actId="26606"/>
          <pc:sldLayoutMkLst>
            <pc:docMk/>
            <pc:sldMasterMk cId="3229559181" sldId="2147483673"/>
            <pc:sldLayoutMk cId="3095209091" sldId="2147483668"/>
          </pc:sldLayoutMkLst>
        </pc:sldLayoutChg>
        <pc:sldLayoutChg chg="add del">
          <pc:chgData name="L C" userId="b2ab03cb3a061828" providerId="LiveId" clId="{7DE807DF-C79C-4145-B688-11E96D6E7070}" dt="2022-01-15T06:16:20.191" v="101" actId="26606"/>
          <pc:sldLayoutMkLst>
            <pc:docMk/>
            <pc:sldMasterMk cId="3229559181" sldId="2147483673"/>
            <pc:sldLayoutMk cId="4032263448" sldId="2147483669"/>
          </pc:sldLayoutMkLst>
        </pc:sldLayoutChg>
        <pc:sldLayoutChg chg="add del">
          <pc:chgData name="L C" userId="b2ab03cb3a061828" providerId="LiveId" clId="{7DE807DF-C79C-4145-B688-11E96D6E7070}" dt="2022-01-15T06:16:20.191" v="101" actId="26606"/>
          <pc:sldLayoutMkLst>
            <pc:docMk/>
            <pc:sldMasterMk cId="3229559181" sldId="2147483673"/>
            <pc:sldLayoutMk cId="3836063013" sldId="2147483670"/>
          </pc:sldLayoutMkLst>
        </pc:sldLayoutChg>
        <pc:sldLayoutChg chg="add del">
          <pc:chgData name="L C" userId="b2ab03cb3a061828" providerId="LiveId" clId="{7DE807DF-C79C-4145-B688-11E96D6E7070}" dt="2022-01-15T06:16:20.191" v="101" actId="26606"/>
          <pc:sldLayoutMkLst>
            <pc:docMk/>
            <pc:sldMasterMk cId="3229559181" sldId="2147483673"/>
            <pc:sldLayoutMk cId="1998055369" sldId="2147483671"/>
          </pc:sldLayoutMkLst>
        </pc:sldLayoutChg>
        <pc:sldLayoutChg chg="add del">
          <pc:chgData name="L C" userId="b2ab03cb3a061828" providerId="LiveId" clId="{7DE807DF-C79C-4145-B688-11E96D6E7070}" dt="2022-01-15T06:16:20.191" v="101" actId="26606"/>
          <pc:sldLayoutMkLst>
            <pc:docMk/>
            <pc:sldMasterMk cId="3229559181" sldId="2147483673"/>
            <pc:sldLayoutMk cId="1434419356" sldId="2147483672"/>
          </pc:sldLayoutMkLst>
        </pc:sldLayoutChg>
      </pc:sldMasterChg>
      <pc:sldMasterChg chg="add del addSldLayout delSldLayout">
        <pc:chgData name="L C" userId="b2ab03cb3a061828" providerId="LiveId" clId="{7DE807DF-C79C-4145-B688-11E96D6E7070}" dt="2022-01-15T06:13:26.012" v="55" actId="26606"/>
        <pc:sldMasterMkLst>
          <pc:docMk/>
          <pc:sldMasterMk cId="3892260063" sldId="2147483673"/>
        </pc:sldMasterMkLst>
        <pc:sldLayoutChg chg="add del">
          <pc:chgData name="L C" userId="b2ab03cb3a061828" providerId="LiveId" clId="{7DE807DF-C79C-4145-B688-11E96D6E7070}" dt="2022-01-15T06:13:26.012" v="55" actId="26606"/>
          <pc:sldLayoutMkLst>
            <pc:docMk/>
            <pc:sldMasterMk cId="3892260063" sldId="2147483673"/>
            <pc:sldLayoutMk cId="4085347751" sldId="2147483662"/>
          </pc:sldLayoutMkLst>
        </pc:sldLayoutChg>
        <pc:sldLayoutChg chg="add del">
          <pc:chgData name="L C" userId="b2ab03cb3a061828" providerId="LiveId" clId="{7DE807DF-C79C-4145-B688-11E96D6E7070}" dt="2022-01-15T06:13:26.012" v="55" actId="26606"/>
          <pc:sldLayoutMkLst>
            <pc:docMk/>
            <pc:sldMasterMk cId="3892260063" sldId="2147483673"/>
            <pc:sldLayoutMk cId="2360289860" sldId="2147483663"/>
          </pc:sldLayoutMkLst>
        </pc:sldLayoutChg>
        <pc:sldLayoutChg chg="add del">
          <pc:chgData name="L C" userId="b2ab03cb3a061828" providerId="LiveId" clId="{7DE807DF-C79C-4145-B688-11E96D6E7070}" dt="2022-01-15T06:13:26.012" v="55" actId="26606"/>
          <pc:sldLayoutMkLst>
            <pc:docMk/>
            <pc:sldMasterMk cId="3892260063" sldId="2147483673"/>
            <pc:sldLayoutMk cId="1151846838" sldId="2147483664"/>
          </pc:sldLayoutMkLst>
        </pc:sldLayoutChg>
        <pc:sldLayoutChg chg="add del">
          <pc:chgData name="L C" userId="b2ab03cb3a061828" providerId="LiveId" clId="{7DE807DF-C79C-4145-B688-11E96D6E7070}" dt="2022-01-15T06:13:26.012" v="55" actId="26606"/>
          <pc:sldLayoutMkLst>
            <pc:docMk/>
            <pc:sldMasterMk cId="3892260063" sldId="2147483673"/>
            <pc:sldLayoutMk cId="2315188353" sldId="2147483665"/>
          </pc:sldLayoutMkLst>
        </pc:sldLayoutChg>
        <pc:sldLayoutChg chg="add del">
          <pc:chgData name="L C" userId="b2ab03cb3a061828" providerId="LiveId" clId="{7DE807DF-C79C-4145-B688-11E96D6E7070}" dt="2022-01-15T06:13:26.012" v="55" actId="26606"/>
          <pc:sldLayoutMkLst>
            <pc:docMk/>
            <pc:sldMasterMk cId="3892260063" sldId="2147483673"/>
            <pc:sldLayoutMk cId="3140313506" sldId="2147483666"/>
          </pc:sldLayoutMkLst>
        </pc:sldLayoutChg>
        <pc:sldLayoutChg chg="add del">
          <pc:chgData name="L C" userId="b2ab03cb3a061828" providerId="LiveId" clId="{7DE807DF-C79C-4145-B688-11E96D6E7070}" dt="2022-01-15T06:13:26.012" v="55" actId="26606"/>
          <pc:sldLayoutMkLst>
            <pc:docMk/>
            <pc:sldMasterMk cId="3892260063" sldId="2147483673"/>
            <pc:sldLayoutMk cId="3351237681" sldId="2147483667"/>
          </pc:sldLayoutMkLst>
        </pc:sldLayoutChg>
        <pc:sldLayoutChg chg="add del">
          <pc:chgData name="L C" userId="b2ab03cb3a061828" providerId="LiveId" clId="{7DE807DF-C79C-4145-B688-11E96D6E7070}" dt="2022-01-15T06:13:26.012" v="55" actId="26606"/>
          <pc:sldLayoutMkLst>
            <pc:docMk/>
            <pc:sldMasterMk cId="3892260063" sldId="2147483673"/>
            <pc:sldLayoutMk cId="1778393242" sldId="2147483668"/>
          </pc:sldLayoutMkLst>
        </pc:sldLayoutChg>
        <pc:sldLayoutChg chg="add del">
          <pc:chgData name="L C" userId="b2ab03cb3a061828" providerId="LiveId" clId="{7DE807DF-C79C-4145-B688-11E96D6E7070}" dt="2022-01-15T06:13:26.012" v="55" actId="26606"/>
          <pc:sldLayoutMkLst>
            <pc:docMk/>
            <pc:sldMasterMk cId="3892260063" sldId="2147483673"/>
            <pc:sldLayoutMk cId="297361487" sldId="2147483669"/>
          </pc:sldLayoutMkLst>
        </pc:sldLayoutChg>
        <pc:sldLayoutChg chg="add del">
          <pc:chgData name="L C" userId="b2ab03cb3a061828" providerId="LiveId" clId="{7DE807DF-C79C-4145-B688-11E96D6E7070}" dt="2022-01-15T06:13:26.012" v="55" actId="26606"/>
          <pc:sldLayoutMkLst>
            <pc:docMk/>
            <pc:sldMasterMk cId="3892260063" sldId="2147483673"/>
            <pc:sldLayoutMk cId="2236951514" sldId="2147483670"/>
          </pc:sldLayoutMkLst>
        </pc:sldLayoutChg>
        <pc:sldLayoutChg chg="add del">
          <pc:chgData name="L C" userId="b2ab03cb3a061828" providerId="LiveId" clId="{7DE807DF-C79C-4145-B688-11E96D6E7070}" dt="2022-01-15T06:13:26.012" v="55" actId="26606"/>
          <pc:sldLayoutMkLst>
            <pc:docMk/>
            <pc:sldMasterMk cId="3892260063" sldId="2147483673"/>
            <pc:sldLayoutMk cId="1418789594" sldId="2147483671"/>
          </pc:sldLayoutMkLst>
        </pc:sldLayoutChg>
        <pc:sldLayoutChg chg="add del">
          <pc:chgData name="L C" userId="b2ab03cb3a061828" providerId="LiveId" clId="{7DE807DF-C79C-4145-B688-11E96D6E7070}" dt="2022-01-15T06:13:26.012" v="55" actId="26606"/>
          <pc:sldLayoutMkLst>
            <pc:docMk/>
            <pc:sldMasterMk cId="3892260063" sldId="2147483673"/>
            <pc:sldLayoutMk cId="744338062" sldId="2147483672"/>
          </pc:sldLayoutMkLst>
        </pc:sldLayoutChg>
      </pc:sldMasterChg>
      <pc:sldMasterChg chg="add del addSldLayout delSldLayout">
        <pc:chgData name="L C" userId="b2ab03cb3a061828" providerId="LiveId" clId="{7DE807DF-C79C-4145-B688-11E96D6E7070}" dt="2022-01-15T06:16:39.819" v="117" actId="26606"/>
        <pc:sldMasterMkLst>
          <pc:docMk/>
          <pc:sldMasterMk cId="3908293082" sldId="2147483673"/>
        </pc:sldMasterMkLst>
        <pc:sldLayoutChg chg="add del">
          <pc:chgData name="L C" userId="b2ab03cb3a061828" providerId="LiveId" clId="{7DE807DF-C79C-4145-B688-11E96D6E7070}" dt="2022-01-15T06:16:39.819" v="117" actId="26606"/>
          <pc:sldLayoutMkLst>
            <pc:docMk/>
            <pc:sldMasterMk cId="3908293082" sldId="2147483673"/>
            <pc:sldLayoutMk cId="3200688762" sldId="2147483662"/>
          </pc:sldLayoutMkLst>
        </pc:sldLayoutChg>
        <pc:sldLayoutChg chg="add del">
          <pc:chgData name="L C" userId="b2ab03cb3a061828" providerId="LiveId" clId="{7DE807DF-C79C-4145-B688-11E96D6E7070}" dt="2022-01-15T06:16:39.819" v="117" actId="26606"/>
          <pc:sldLayoutMkLst>
            <pc:docMk/>
            <pc:sldMasterMk cId="3908293082" sldId="2147483673"/>
            <pc:sldLayoutMk cId="2995928074" sldId="2147483663"/>
          </pc:sldLayoutMkLst>
        </pc:sldLayoutChg>
        <pc:sldLayoutChg chg="add del">
          <pc:chgData name="L C" userId="b2ab03cb3a061828" providerId="LiveId" clId="{7DE807DF-C79C-4145-B688-11E96D6E7070}" dt="2022-01-15T06:16:39.819" v="117" actId="26606"/>
          <pc:sldLayoutMkLst>
            <pc:docMk/>
            <pc:sldMasterMk cId="3908293082" sldId="2147483673"/>
            <pc:sldLayoutMk cId="1266768878" sldId="2147483664"/>
          </pc:sldLayoutMkLst>
        </pc:sldLayoutChg>
        <pc:sldLayoutChg chg="add del">
          <pc:chgData name="L C" userId="b2ab03cb3a061828" providerId="LiveId" clId="{7DE807DF-C79C-4145-B688-11E96D6E7070}" dt="2022-01-15T06:16:39.819" v="117" actId="26606"/>
          <pc:sldLayoutMkLst>
            <pc:docMk/>
            <pc:sldMasterMk cId="3908293082" sldId="2147483673"/>
            <pc:sldLayoutMk cId="4164669797" sldId="2147483665"/>
          </pc:sldLayoutMkLst>
        </pc:sldLayoutChg>
        <pc:sldLayoutChg chg="add del">
          <pc:chgData name="L C" userId="b2ab03cb3a061828" providerId="LiveId" clId="{7DE807DF-C79C-4145-B688-11E96D6E7070}" dt="2022-01-15T06:16:39.819" v="117" actId="26606"/>
          <pc:sldLayoutMkLst>
            <pc:docMk/>
            <pc:sldMasterMk cId="3908293082" sldId="2147483673"/>
            <pc:sldLayoutMk cId="2631464390" sldId="2147483666"/>
          </pc:sldLayoutMkLst>
        </pc:sldLayoutChg>
        <pc:sldLayoutChg chg="add del">
          <pc:chgData name="L C" userId="b2ab03cb3a061828" providerId="LiveId" clId="{7DE807DF-C79C-4145-B688-11E96D6E7070}" dt="2022-01-15T06:16:39.819" v="117" actId="26606"/>
          <pc:sldLayoutMkLst>
            <pc:docMk/>
            <pc:sldMasterMk cId="3908293082" sldId="2147483673"/>
            <pc:sldLayoutMk cId="2712358331" sldId="2147483667"/>
          </pc:sldLayoutMkLst>
        </pc:sldLayoutChg>
        <pc:sldLayoutChg chg="add del">
          <pc:chgData name="L C" userId="b2ab03cb3a061828" providerId="LiveId" clId="{7DE807DF-C79C-4145-B688-11E96D6E7070}" dt="2022-01-15T06:16:39.819" v="117" actId="26606"/>
          <pc:sldLayoutMkLst>
            <pc:docMk/>
            <pc:sldMasterMk cId="3908293082" sldId="2147483673"/>
            <pc:sldLayoutMk cId="635610425" sldId="2147483668"/>
          </pc:sldLayoutMkLst>
        </pc:sldLayoutChg>
        <pc:sldLayoutChg chg="add del">
          <pc:chgData name="L C" userId="b2ab03cb3a061828" providerId="LiveId" clId="{7DE807DF-C79C-4145-B688-11E96D6E7070}" dt="2022-01-15T06:16:39.819" v="117" actId="26606"/>
          <pc:sldLayoutMkLst>
            <pc:docMk/>
            <pc:sldMasterMk cId="3908293082" sldId="2147483673"/>
            <pc:sldLayoutMk cId="1023561286" sldId="2147483669"/>
          </pc:sldLayoutMkLst>
        </pc:sldLayoutChg>
        <pc:sldLayoutChg chg="add del">
          <pc:chgData name="L C" userId="b2ab03cb3a061828" providerId="LiveId" clId="{7DE807DF-C79C-4145-B688-11E96D6E7070}" dt="2022-01-15T06:16:39.819" v="117" actId="26606"/>
          <pc:sldLayoutMkLst>
            <pc:docMk/>
            <pc:sldMasterMk cId="3908293082" sldId="2147483673"/>
            <pc:sldLayoutMk cId="342734405" sldId="2147483670"/>
          </pc:sldLayoutMkLst>
        </pc:sldLayoutChg>
        <pc:sldLayoutChg chg="add del">
          <pc:chgData name="L C" userId="b2ab03cb3a061828" providerId="LiveId" clId="{7DE807DF-C79C-4145-B688-11E96D6E7070}" dt="2022-01-15T06:16:39.819" v="117" actId="26606"/>
          <pc:sldLayoutMkLst>
            <pc:docMk/>
            <pc:sldMasterMk cId="3908293082" sldId="2147483673"/>
            <pc:sldLayoutMk cId="480261317" sldId="2147483671"/>
          </pc:sldLayoutMkLst>
        </pc:sldLayoutChg>
        <pc:sldLayoutChg chg="add del">
          <pc:chgData name="L C" userId="b2ab03cb3a061828" providerId="LiveId" clId="{7DE807DF-C79C-4145-B688-11E96D6E7070}" dt="2022-01-15T06:16:39.819" v="117" actId="26606"/>
          <pc:sldLayoutMkLst>
            <pc:docMk/>
            <pc:sldMasterMk cId="3908293082" sldId="2147483673"/>
            <pc:sldLayoutMk cId="1481771008" sldId="2147483672"/>
          </pc:sldLayoutMkLst>
        </pc:sldLayoutChg>
      </pc:sldMasterChg>
      <pc:sldMasterChg chg="add del addSldLayout delSldLayout">
        <pc:chgData name="L C" userId="b2ab03cb3a061828" providerId="LiveId" clId="{7DE807DF-C79C-4145-B688-11E96D6E7070}" dt="2022-01-15T06:18:44.729" v="164" actId="26606"/>
        <pc:sldMasterMkLst>
          <pc:docMk/>
          <pc:sldMasterMk cId="599811190" sldId="2147483686"/>
        </pc:sldMasterMkLst>
        <pc:sldLayoutChg chg="add del">
          <pc:chgData name="L C" userId="b2ab03cb3a061828" providerId="LiveId" clId="{7DE807DF-C79C-4145-B688-11E96D6E7070}" dt="2022-01-15T06:18:44.729" v="164" actId="26606"/>
          <pc:sldLayoutMkLst>
            <pc:docMk/>
            <pc:sldMasterMk cId="599811190" sldId="2147483686"/>
            <pc:sldLayoutMk cId="2149997872" sldId="2147483675"/>
          </pc:sldLayoutMkLst>
        </pc:sldLayoutChg>
        <pc:sldLayoutChg chg="add del">
          <pc:chgData name="L C" userId="b2ab03cb3a061828" providerId="LiveId" clId="{7DE807DF-C79C-4145-B688-11E96D6E7070}" dt="2022-01-15T06:18:44.729" v="164" actId="26606"/>
          <pc:sldLayoutMkLst>
            <pc:docMk/>
            <pc:sldMasterMk cId="599811190" sldId="2147483686"/>
            <pc:sldLayoutMk cId="638783941" sldId="2147483676"/>
          </pc:sldLayoutMkLst>
        </pc:sldLayoutChg>
        <pc:sldLayoutChg chg="add del">
          <pc:chgData name="L C" userId="b2ab03cb3a061828" providerId="LiveId" clId="{7DE807DF-C79C-4145-B688-11E96D6E7070}" dt="2022-01-15T06:18:44.729" v="164" actId="26606"/>
          <pc:sldLayoutMkLst>
            <pc:docMk/>
            <pc:sldMasterMk cId="599811190" sldId="2147483686"/>
            <pc:sldLayoutMk cId="1309082045" sldId="2147483677"/>
          </pc:sldLayoutMkLst>
        </pc:sldLayoutChg>
        <pc:sldLayoutChg chg="add del">
          <pc:chgData name="L C" userId="b2ab03cb3a061828" providerId="LiveId" clId="{7DE807DF-C79C-4145-B688-11E96D6E7070}" dt="2022-01-15T06:18:44.729" v="164" actId="26606"/>
          <pc:sldLayoutMkLst>
            <pc:docMk/>
            <pc:sldMasterMk cId="599811190" sldId="2147483686"/>
            <pc:sldLayoutMk cId="2861712412" sldId="2147483678"/>
          </pc:sldLayoutMkLst>
        </pc:sldLayoutChg>
        <pc:sldLayoutChg chg="add del">
          <pc:chgData name="L C" userId="b2ab03cb3a061828" providerId="LiveId" clId="{7DE807DF-C79C-4145-B688-11E96D6E7070}" dt="2022-01-15T06:18:44.729" v="164" actId="26606"/>
          <pc:sldLayoutMkLst>
            <pc:docMk/>
            <pc:sldMasterMk cId="599811190" sldId="2147483686"/>
            <pc:sldLayoutMk cId="120696648" sldId="2147483679"/>
          </pc:sldLayoutMkLst>
        </pc:sldLayoutChg>
        <pc:sldLayoutChg chg="add del">
          <pc:chgData name="L C" userId="b2ab03cb3a061828" providerId="LiveId" clId="{7DE807DF-C79C-4145-B688-11E96D6E7070}" dt="2022-01-15T06:18:44.729" v="164" actId="26606"/>
          <pc:sldLayoutMkLst>
            <pc:docMk/>
            <pc:sldMasterMk cId="599811190" sldId="2147483686"/>
            <pc:sldLayoutMk cId="740108232" sldId="2147483680"/>
          </pc:sldLayoutMkLst>
        </pc:sldLayoutChg>
        <pc:sldLayoutChg chg="add del">
          <pc:chgData name="L C" userId="b2ab03cb3a061828" providerId="LiveId" clId="{7DE807DF-C79C-4145-B688-11E96D6E7070}" dt="2022-01-15T06:18:44.729" v="164" actId="26606"/>
          <pc:sldLayoutMkLst>
            <pc:docMk/>
            <pc:sldMasterMk cId="599811190" sldId="2147483686"/>
            <pc:sldLayoutMk cId="3126572254" sldId="2147483681"/>
          </pc:sldLayoutMkLst>
        </pc:sldLayoutChg>
        <pc:sldLayoutChg chg="add del">
          <pc:chgData name="L C" userId="b2ab03cb3a061828" providerId="LiveId" clId="{7DE807DF-C79C-4145-B688-11E96D6E7070}" dt="2022-01-15T06:18:44.729" v="164" actId="26606"/>
          <pc:sldLayoutMkLst>
            <pc:docMk/>
            <pc:sldMasterMk cId="599811190" sldId="2147483686"/>
            <pc:sldLayoutMk cId="1071304882" sldId="2147483682"/>
          </pc:sldLayoutMkLst>
        </pc:sldLayoutChg>
        <pc:sldLayoutChg chg="add del">
          <pc:chgData name="L C" userId="b2ab03cb3a061828" providerId="LiveId" clId="{7DE807DF-C79C-4145-B688-11E96D6E7070}" dt="2022-01-15T06:18:44.729" v="164" actId="26606"/>
          <pc:sldLayoutMkLst>
            <pc:docMk/>
            <pc:sldMasterMk cId="599811190" sldId="2147483686"/>
            <pc:sldLayoutMk cId="3365317985" sldId="2147483683"/>
          </pc:sldLayoutMkLst>
        </pc:sldLayoutChg>
        <pc:sldLayoutChg chg="add del">
          <pc:chgData name="L C" userId="b2ab03cb3a061828" providerId="LiveId" clId="{7DE807DF-C79C-4145-B688-11E96D6E7070}" dt="2022-01-15T06:18:44.729" v="164" actId="26606"/>
          <pc:sldLayoutMkLst>
            <pc:docMk/>
            <pc:sldMasterMk cId="599811190" sldId="2147483686"/>
            <pc:sldLayoutMk cId="2353199944" sldId="2147483684"/>
          </pc:sldLayoutMkLst>
        </pc:sldLayoutChg>
        <pc:sldLayoutChg chg="add del">
          <pc:chgData name="L C" userId="b2ab03cb3a061828" providerId="LiveId" clId="{7DE807DF-C79C-4145-B688-11E96D6E7070}" dt="2022-01-15T06:18:44.729" v="164" actId="26606"/>
          <pc:sldLayoutMkLst>
            <pc:docMk/>
            <pc:sldMasterMk cId="599811190" sldId="2147483686"/>
            <pc:sldLayoutMk cId="3916631980" sldId="2147483685"/>
          </pc:sldLayoutMkLst>
        </pc:sldLayoutChg>
      </pc:sldMasterChg>
      <pc:sldMasterChg chg="add del addSldLayout delSldLayout">
        <pc:chgData name="L C" userId="b2ab03cb3a061828" providerId="LiveId" clId="{7DE807DF-C79C-4145-B688-11E96D6E7070}" dt="2022-01-15T06:16:43.645" v="119" actId="26606"/>
        <pc:sldMasterMkLst>
          <pc:docMk/>
          <pc:sldMasterMk cId="2408626515" sldId="2147483686"/>
        </pc:sldMasterMkLst>
        <pc:sldLayoutChg chg="add del">
          <pc:chgData name="L C" userId="b2ab03cb3a061828" providerId="LiveId" clId="{7DE807DF-C79C-4145-B688-11E96D6E7070}" dt="2022-01-15T06:16:43.645" v="119" actId="26606"/>
          <pc:sldLayoutMkLst>
            <pc:docMk/>
            <pc:sldMasterMk cId="2408626515" sldId="2147483686"/>
            <pc:sldLayoutMk cId="1519333825" sldId="2147483675"/>
          </pc:sldLayoutMkLst>
        </pc:sldLayoutChg>
        <pc:sldLayoutChg chg="add del">
          <pc:chgData name="L C" userId="b2ab03cb3a061828" providerId="LiveId" clId="{7DE807DF-C79C-4145-B688-11E96D6E7070}" dt="2022-01-15T06:16:43.645" v="119" actId="26606"/>
          <pc:sldLayoutMkLst>
            <pc:docMk/>
            <pc:sldMasterMk cId="2408626515" sldId="2147483686"/>
            <pc:sldLayoutMk cId="242960886" sldId="2147483676"/>
          </pc:sldLayoutMkLst>
        </pc:sldLayoutChg>
        <pc:sldLayoutChg chg="add del">
          <pc:chgData name="L C" userId="b2ab03cb3a061828" providerId="LiveId" clId="{7DE807DF-C79C-4145-B688-11E96D6E7070}" dt="2022-01-15T06:16:43.645" v="119" actId="26606"/>
          <pc:sldLayoutMkLst>
            <pc:docMk/>
            <pc:sldMasterMk cId="2408626515" sldId="2147483686"/>
            <pc:sldLayoutMk cId="2737391775" sldId="2147483677"/>
          </pc:sldLayoutMkLst>
        </pc:sldLayoutChg>
        <pc:sldLayoutChg chg="add del">
          <pc:chgData name="L C" userId="b2ab03cb3a061828" providerId="LiveId" clId="{7DE807DF-C79C-4145-B688-11E96D6E7070}" dt="2022-01-15T06:16:43.645" v="119" actId="26606"/>
          <pc:sldLayoutMkLst>
            <pc:docMk/>
            <pc:sldMasterMk cId="2408626515" sldId="2147483686"/>
            <pc:sldLayoutMk cId="512257327" sldId="2147483678"/>
          </pc:sldLayoutMkLst>
        </pc:sldLayoutChg>
        <pc:sldLayoutChg chg="add del">
          <pc:chgData name="L C" userId="b2ab03cb3a061828" providerId="LiveId" clId="{7DE807DF-C79C-4145-B688-11E96D6E7070}" dt="2022-01-15T06:16:43.645" v="119" actId="26606"/>
          <pc:sldLayoutMkLst>
            <pc:docMk/>
            <pc:sldMasterMk cId="2408626515" sldId="2147483686"/>
            <pc:sldLayoutMk cId="1922234766" sldId="2147483679"/>
          </pc:sldLayoutMkLst>
        </pc:sldLayoutChg>
        <pc:sldLayoutChg chg="add del">
          <pc:chgData name="L C" userId="b2ab03cb3a061828" providerId="LiveId" clId="{7DE807DF-C79C-4145-B688-11E96D6E7070}" dt="2022-01-15T06:16:43.645" v="119" actId="26606"/>
          <pc:sldLayoutMkLst>
            <pc:docMk/>
            <pc:sldMasterMk cId="2408626515" sldId="2147483686"/>
            <pc:sldLayoutMk cId="2619977072" sldId="2147483680"/>
          </pc:sldLayoutMkLst>
        </pc:sldLayoutChg>
        <pc:sldLayoutChg chg="add del">
          <pc:chgData name="L C" userId="b2ab03cb3a061828" providerId="LiveId" clId="{7DE807DF-C79C-4145-B688-11E96D6E7070}" dt="2022-01-15T06:16:43.645" v="119" actId="26606"/>
          <pc:sldLayoutMkLst>
            <pc:docMk/>
            <pc:sldMasterMk cId="2408626515" sldId="2147483686"/>
            <pc:sldLayoutMk cId="1738991964" sldId="2147483681"/>
          </pc:sldLayoutMkLst>
        </pc:sldLayoutChg>
        <pc:sldLayoutChg chg="add del">
          <pc:chgData name="L C" userId="b2ab03cb3a061828" providerId="LiveId" clId="{7DE807DF-C79C-4145-B688-11E96D6E7070}" dt="2022-01-15T06:16:43.645" v="119" actId="26606"/>
          <pc:sldLayoutMkLst>
            <pc:docMk/>
            <pc:sldMasterMk cId="2408626515" sldId="2147483686"/>
            <pc:sldLayoutMk cId="3910301629" sldId="2147483682"/>
          </pc:sldLayoutMkLst>
        </pc:sldLayoutChg>
        <pc:sldLayoutChg chg="add del">
          <pc:chgData name="L C" userId="b2ab03cb3a061828" providerId="LiveId" clId="{7DE807DF-C79C-4145-B688-11E96D6E7070}" dt="2022-01-15T06:16:43.645" v="119" actId="26606"/>
          <pc:sldLayoutMkLst>
            <pc:docMk/>
            <pc:sldMasterMk cId="2408626515" sldId="2147483686"/>
            <pc:sldLayoutMk cId="820577549" sldId="2147483683"/>
          </pc:sldLayoutMkLst>
        </pc:sldLayoutChg>
        <pc:sldLayoutChg chg="add del">
          <pc:chgData name="L C" userId="b2ab03cb3a061828" providerId="LiveId" clId="{7DE807DF-C79C-4145-B688-11E96D6E7070}" dt="2022-01-15T06:16:43.645" v="119" actId="26606"/>
          <pc:sldLayoutMkLst>
            <pc:docMk/>
            <pc:sldMasterMk cId="2408626515" sldId="2147483686"/>
            <pc:sldLayoutMk cId="3944159643" sldId="2147483684"/>
          </pc:sldLayoutMkLst>
        </pc:sldLayoutChg>
        <pc:sldLayoutChg chg="add del">
          <pc:chgData name="L C" userId="b2ab03cb3a061828" providerId="LiveId" clId="{7DE807DF-C79C-4145-B688-11E96D6E7070}" dt="2022-01-15T06:16:43.645" v="119" actId="26606"/>
          <pc:sldLayoutMkLst>
            <pc:docMk/>
            <pc:sldMasterMk cId="2408626515" sldId="2147483686"/>
            <pc:sldLayoutMk cId="940018438" sldId="2147483685"/>
          </pc:sldLayoutMkLst>
        </pc:sldLayoutChg>
      </pc:sldMasterChg>
      <pc:sldMasterChg chg="add del addSldLayout delSldLayout">
        <pc:chgData name="L C" userId="b2ab03cb3a061828" providerId="LiveId" clId="{7DE807DF-C79C-4145-B688-11E96D6E7070}" dt="2022-01-15T06:19:54.873" v="182" actId="26606"/>
        <pc:sldMasterMkLst>
          <pc:docMk/>
          <pc:sldMasterMk cId="2517870294" sldId="2147483686"/>
        </pc:sldMasterMkLst>
        <pc:sldLayoutChg chg="add del">
          <pc:chgData name="L C" userId="b2ab03cb3a061828" providerId="LiveId" clId="{7DE807DF-C79C-4145-B688-11E96D6E7070}" dt="2022-01-15T06:19:54.873" v="182" actId="26606"/>
          <pc:sldLayoutMkLst>
            <pc:docMk/>
            <pc:sldMasterMk cId="2517870294" sldId="2147483686"/>
            <pc:sldLayoutMk cId="984141579" sldId="2147483675"/>
          </pc:sldLayoutMkLst>
        </pc:sldLayoutChg>
        <pc:sldLayoutChg chg="add del">
          <pc:chgData name="L C" userId="b2ab03cb3a061828" providerId="LiveId" clId="{7DE807DF-C79C-4145-B688-11E96D6E7070}" dt="2022-01-15T06:19:54.873" v="182" actId="26606"/>
          <pc:sldLayoutMkLst>
            <pc:docMk/>
            <pc:sldMasterMk cId="2517870294" sldId="2147483686"/>
            <pc:sldLayoutMk cId="3929172474" sldId="2147483676"/>
          </pc:sldLayoutMkLst>
        </pc:sldLayoutChg>
        <pc:sldLayoutChg chg="add del">
          <pc:chgData name="L C" userId="b2ab03cb3a061828" providerId="LiveId" clId="{7DE807DF-C79C-4145-B688-11E96D6E7070}" dt="2022-01-15T06:19:54.873" v="182" actId="26606"/>
          <pc:sldLayoutMkLst>
            <pc:docMk/>
            <pc:sldMasterMk cId="2517870294" sldId="2147483686"/>
            <pc:sldLayoutMk cId="2102409483" sldId="2147483677"/>
          </pc:sldLayoutMkLst>
        </pc:sldLayoutChg>
        <pc:sldLayoutChg chg="add del">
          <pc:chgData name="L C" userId="b2ab03cb3a061828" providerId="LiveId" clId="{7DE807DF-C79C-4145-B688-11E96D6E7070}" dt="2022-01-15T06:19:54.873" v="182" actId="26606"/>
          <pc:sldLayoutMkLst>
            <pc:docMk/>
            <pc:sldMasterMk cId="2517870294" sldId="2147483686"/>
            <pc:sldLayoutMk cId="3252895039" sldId="2147483678"/>
          </pc:sldLayoutMkLst>
        </pc:sldLayoutChg>
        <pc:sldLayoutChg chg="add del">
          <pc:chgData name="L C" userId="b2ab03cb3a061828" providerId="LiveId" clId="{7DE807DF-C79C-4145-B688-11E96D6E7070}" dt="2022-01-15T06:19:54.873" v="182" actId="26606"/>
          <pc:sldLayoutMkLst>
            <pc:docMk/>
            <pc:sldMasterMk cId="2517870294" sldId="2147483686"/>
            <pc:sldLayoutMk cId="2351080064" sldId="2147483679"/>
          </pc:sldLayoutMkLst>
        </pc:sldLayoutChg>
        <pc:sldLayoutChg chg="add del">
          <pc:chgData name="L C" userId="b2ab03cb3a061828" providerId="LiveId" clId="{7DE807DF-C79C-4145-B688-11E96D6E7070}" dt="2022-01-15T06:19:54.873" v="182" actId="26606"/>
          <pc:sldLayoutMkLst>
            <pc:docMk/>
            <pc:sldMasterMk cId="2517870294" sldId="2147483686"/>
            <pc:sldLayoutMk cId="3226203874" sldId="2147483680"/>
          </pc:sldLayoutMkLst>
        </pc:sldLayoutChg>
        <pc:sldLayoutChg chg="add del">
          <pc:chgData name="L C" userId="b2ab03cb3a061828" providerId="LiveId" clId="{7DE807DF-C79C-4145-B688-11E96D6E7070}" dt="2022-01-15T06:19:54.873" v="182" actId="26606"/>
          <pc:sldLayoutMkLst>
            <pc:docMk/>
            <pc:sldMasterMk cId="2517870294" sldId="2147483686"/>
            <pc:sldLayoutMk cId="3603982376" sldId="2147483681"/>
          </pc:sldLayoutMkLst>
        </pc:sldLayoutChg>
        <pc:sldLayoutChg chg="add del">
          <pc:chgData name="L C" userId="b2ab03cb3a061828" providerId="LiveId" clId="{7DE807DF-C79C-4145-B688-11E96D6E7070}" dt="2022-01-15T06:19:54.873" v="182" actId="26606"/>
          <pc:sldLayoutMkLst>
            <pc:docMk/>
            <pc:sldMasterMk cId="2517870294" sldId="2147483686"/>
            <pc:sldLayoutMk cId="2733317501" sldId="2147483682"/>
          </pc:sldLayoutMkLst>
        </pc:sldLayoutChg>
        <pc:sldLayoutChg chg="add del">
          <pc:chgData name="L C" userId="b2ab03cb3a061828" providerId="LiveId" clId="{7DE807DF-C79C-4145-B688-11E96D6E7070}" dt="2022-01-15T06:19:54.873" v="182" actId="26606"/>
          <pc:sldLayoutMkLst>
            <pc:docMk/>
            <pc:sldMasterMk cId="2517870294" sldId="2147483686"/>
            <pc:sldLayoutMk cId="1880666580" sldId="2147483683"/>
          </pc:sldLayoutMkLst>
        </pc:sldLayoutChg>
        <pc:sldLayoutChg chg="add del">
          <pc:chgData name="L C" userId="b2ab03cb3a061828" providerId="LiveId" clId="{7DE807DF-C79C-4145-B688-11E96D6E7070}" dt="2022-01-15T06:19:54.873" v="182" actId="26606"/>
          <pc:sldLayoutMkLst>
            <pc:docMk/>
            <pc:sldMasterMk cId="2517870294" sldId="2147483686"/>
            <pc:sldLayoutMk cId="4130002922" sldId="2147483684"/>
          </pc:sldLayoutMkLst>
        </pc:sldLayoutChg>
        <pc:sldLayoutChg chg="add del">
          <pc:chgData name="L C" userId="b2ab03cb3a061828" providerId="LiveId" clId="{7DE807DF-C79C-4145-B688-11E96D6E7070}" dt="2022-01-15T06:19:54.873" v="182" actId="26606"/>
          <pc:sldLayoutMkLst>
            <pc:docMk/>
            <pc:sldMasterMk cId="2517870294" sldId="2147483686"/>
            <pc:sldLayoutMk cId="1149987873" sldId="2147483685"/>
          </pc:sldLayoutMkLst>
        </pc:sldLayoutChg>
      </pc:sldMasterChg>
      <pc:sldMasterChg chg="add del addSldLayout delSldLayout">
        <pc:chgData name="L C" userId="b2ab03cb3a061828" providerId="LiveId" clId="{7DE807DF-C79C-4145-B688-11E96D6E7070}" dt="2022-01-15T06:13:42.965" v="61" actId="26606"/>
        <pc:sldMasterMkLst>
          <pc:docMk/>
          <pc:sldMasterMk cId="3705781899" sldId="2147483686"/>
        </pc:sldMasterMkLst>
        <pc:sldLayoutChg chg="add del">
          <pc:chgData name="L C" userId="b2ab03cb3a061828" providerId="LiveId" clId="{7DE807DF-C79C-4145-B688-11E96D6E7070}" dt="2022-01-15T06:13:42.965" v="61" actId="26606"/>
          <pc:sldLayoutMkLst>
            <pc:docMk/>
            <pc:sldMasterMk cId="3705781899" sldId="2147483686"/>
            <pc:sldLayoutMk cId="2181807723" sldId="2147483675"/>
          </pc:sldLayoutMkLst>
        </pc:sldLayoutChg>
        <pc:sldLayoutChg chg="add del">
          <pc:chgData name="L C" userId="b2ab03cb3a061828" providerId="LiveId" clId="{7DE807DF-C79C-4145-B688-11E96D6E7070}" dt="2022-01-15T06:13:42.965" v="61" actId="26606"/>
          <pc:sldLayoutMkLst>
            <pc:docMk/>
            <pc:sldMasterMk cId="3705781899" sldId="2147483686"/>
            <pc:sldLayoutMk cId="1235893679" sldId="2147483676"/>
          </pc:sldLayoutMkLst>
        </pc:sldLayoutChg>
        <pc:sldLayoutChg chg="add del">
          <pc:chgData name="L C" userId="b2ab03cb3a061828" providerId="LiveId" clId="{7DE807DF-C79C-4145-B688-11E96D6E7070}" dt="2022-01-15T06:13:42.965" v="61" actId="26606"/>
          <pc:sldLayoutMkLst>
            <pc:docMk/>
            <pc:sldMasterMk cId="3705781899" sldId="2147483686"/>
            <pc:sldLayoutMk cId="2630582049" sldId="2147483677"/>
          </pc:sldLayoutMkLst>
        </pc:sldLayoutChg>
        <pc:sldLayoutChg chg="add del">
          <pc:chgData name="L C" userId="b2ab03cb3a061828" providerId="LiveId" clId="{7DE807DF-C79C-4145-B688-11E96D6E7070}" dt="2022-01-15T06:13:42.965" v="61" actId="26606"/>
          <pc:sldLayoutMkLst>
            <pc:docMk/>
            <pc:sldMasterMk cId="3705781899" sldId="2147483686"/>
            <pc:sldLayoutMk cId="1228993042" sldId="2147483678"/>
          </pc:sldLayoutMkLst>
        </pc:sldLayoutChg>
        <pc:sldLayoutChg chg="add del">
          <pc:chgData name="L C" userId="b2ab03cb3a061828" providerId="LiveId" clId="{7DE807DF-C79C-4145-B688-11E96D6E7070}" dt="2022-01-15T06:13:42.965" v="61" actId="26606"/>
          <pc:sldLayoutMkLst>
            <pc:docMk/>
            <pc:sldMasterMk cId="3705781899" sldId="2147483686"/>
            <pc:sldLayoutMk cId="4048137225" sldId="2147483679"/>
          </pc:sldLayoutMkLst>
        </pc:sldLayoutChg>
        <pc:sldLayoutChg chg="add del">
          <pc:chgData name="L C" userId="b2ab03cb3a061828" providerId="LiveId" clId="{7DE807DF-C79C-4145-B688-11E96D6E7070}" dt="2022-01-15T06:13:42.965" v="61" actId="26606"/>
          <pc:sldLayoutMkLst>
            <pc:docMk/>
            <pc:sldMasterMk cId="3705781899" sldId="2147483686"/>
            <pc:sldLayoutMk cId="3302279636" sldId="2147483680"/>
          </pc:sldLayoutMkLst>
        </pc:sldLayoutChg>
        <pc:sldLayoutChg chg="add del">
          <pc:chgData name="L C" userId="b2ab03cb3a061828" providerId="LiveId" clId="{7DE807DF-C79C-4145-B688-11E96D6E7070}" dt="2022-01-15T06:13:42.965" v="61" actId="26606"/>
          <pc:sldLayoutMkLst>
            <pc:docMk/>
            <pc:sldMasterMk cId="3705781899" sldId="2147483686"/>
            <pc:sldLayoutMk cId="3426486875" sldId="2147483681"/>
          </pc:sldLayoutMkLst>
        </pc:sldLayoutChg>
        <pc:sldLayoutChg chg="add del">
          <pc:chgData name="L C" userId="b2ab03cb3a061828" providerId="LiveId" clId="{7DE807DF-C79C-4145-B688-11E96D6E7070}" dt="2022-01-15T06:13:42.965" v="61" actId="26606"/>
          <pc:sldLayoutMkLst>
            <pc:docMk/>
            <pc:sldMasterMk cId="3705781899" sldId="2147483686"/>
            <pc:sldLayoutMk cId="3517571400" sldId="2147483682"/>
          </pc:sldLayoutMkLst>
        </pc:sldLayoutChg>
        <pc:sldLayoutChg chg="add del">
          <pc:chgData name="L C" userId="b2ab03cb3a061828" providerId="LiveId" clId="{7DE807DF-C79C-4145-B688-11E96D6E7070}" dt="2022-01-15T06:13:42.965" v="61" actId="26606"/>
          <pc:sldLayoutMkLst>
            <pc:docMk/>
            <pc:sldMasterMk cId="3705781899" sldId="2147483686"/>
            <pc:sldLayoutMk cId="292605993" sldId="2147483683"/>
          </pc:sldLayoutMkLst>
        </pc:sldLayoutChg>
        <pc:sldLayoutChg chg="add del">
          <pc:chgData name="L C" userId="b2ab03cb3a061828" providerId="LiveId" clId="{7DE807DF-C79C-4145-B688-11E96D6E7070}" dt="2022-01-15T06:13:42.965" v="61" actId="26606"/>
          <pc:sldLayoutMkLst>
            <pc:docMk/>
            <pc:sldMasterMk cId="3705781899" sldId="2147483686"/>
            <pc:sldLayoutMk cId="501508834" sldId="2147483684"/>
          </pc:sldLayoutMkLst>
        </pc:sldLayoutChg>
        <pc:sldLayoutChg chg="add del">
          <pc:chgData name="L C" userId="b2ab03cb3a061828" providerId="LiveId" clId="{7DE807DF-C79C-4145-B688-11E96D6E7070}" dt="2022-01-15T06:13:42.965" v="61" actId="26606"/>
          <pc:sldLayoutMkLst>
            <pc:docMk/>
            <pc:sldMasterMk cId="3705781899" sldId="2147483686"/>
            <pc:sldLayoutMk cId="3839888639" sldId="2147483685"/>
          </pc:sldLayoutMkLst>
        </pc:sldLayoutChg>
      </pc:sldMasterChg>
      <pc:sldMasterChg chg="add del addSldLayout delSldLayout">
        <pc:chgData name="L C" userId="b2ab03cb3a061828" providerId="LiveId" clId="{7DE807DF-C79C-4145-B688-11E96D6E7070}" dt="2022-01-15T06:21:31.420" v="212" actId="26606"/>
        <pc:sldMasterMkLst>
          <pc:docMk/>
          <pc:sldMasterMk cId="1324701005" sldId="2147483695"/>
        </pc:sldMasterMkLst>
        <pc:sldLayoutChg chg="add del">
          <pc:chgData name="L C" userId="b2ab03cb3a061828" providerId="LiveId" clId="{7DE807DF-C79C-4145-B688-11E96D6E7070}" dt="2022-01-15T06:21:31.420" v="212" actId="26606"/>
          <pc:sldLayoutMkLst>
            <pc:docMk/>
            <pc:sldMasterMk cId="1324701005" sldId="2147483695"/>
            <pc:sldLayoutMk cId="498665840" sldId="2147483684"/>
          </pc:sldLayoutMkLst>
        </pc:sldLayoutChg>
        <pc:sldLayoutChg chg="add del">
          <pc:chgData name="L C" userId="b2ab03cb3a061828" providerId="LiveId" clId="{7DE807DF-C79C-4145-B688-11E96D6E7070}" dt="2022-01-15T06:21:31.420" v="212" actId="26606"/>
          <pc:sldLayoutMkLst>
            <pc:docMk/>
            <pc:sldMasterMk cId="1324701005" sldId="2147483695"/>
            <pc:sldLayoutMk cId="2210297321" sldId="2147483685"/>
          </pc:sldLayoutMkLst>
        </pc:sldLayoutChg>
        <pc:sldLayoutChg chg="add del">
          <pc:chgData name="L C" userId="b2ab03cb3a061828" providerId="LiveId" clId="{7DE807DF-C79C-4145-B688-11E96D6E7070}" dt="2022-01-15T06:21:31.420" v="212" actId="26606"/>
          <pc:sldLayoutMkLst>
            <pc:docMk/>
            <pc:sldMasterMk cId="1324701005" sldId="2147483695"/>
            <pc:sldLayoutMk cId="1443420194" sldId="2147483686"/>
          </pc:sldLayoutMkLst>
        </pc:sldLayoutChg>
        <pc:sldLayoutChg chg="add del">
          <pc:chgData name="L C" userId="b2ab03cb3a061828" providerId="LiveId" clId="{7DE807DF-C79C-4145-B688-11E96D6E7070}" dt="2022-01-15T06:21:31.420" v="212" actId="26606"/>
          <pc:sldLayoutMkLst>
            <pc:docMk/>
            <pc:sldMasterMk cId="1324701005" sldId="2147483695"/>
            <pc:sldLayoutMk cId="2025162153" sldId="2147483687"/>
          </pc:sldLayoutMkLst>
        </pc:sldLayoutChg>
        <pc:sldLayoutChg chg="add del">
          <pc:chgData name="L C" userId="b2ab03cb3a061828" providerId="LiveId" clId="{7DE807DF-C79C-4145-B688-11E96D6E7070}" dt="2022-01-15T06:21:31.420" v="212" actId="26606"/>
          <pc:sldLayoutMkLst>
            <pc:docMk/>
            <pc:sldMasterMk cId="1324701005" sldId="2147483695"/>
            <pc:sldLayoutMk cId="2001228916" sldId="2147483688"/>
          </pc:sldLayoutMkLst>
        </pc:sldLayoutChg>
        <pc:sldLayoutChg chg="add del">
          <pc:chgData name="L C" userId="b2ab03cb3a061828" providerId="LiveId" clId="{7DE807DF-C79C-4145-B688-11E96D6E7070}" dt="2022-01-15T06:21:31.420" v="212" actId="26606"/>
          <pc:sldLayoutMkLst>
            <pc:docMk/>
            <pc:sldMasterMk cId="1324701005" sldId="2147483695"/>
            <pc:sldLayoutMk cId="3206892150" sldId="2147483689"/>
          </pc:sldLayoutMkLst>
        </pc:sldLayoutChg>
        <pc:sldLayoutChg chg="add del">
          <pc:chgData name="L C" userId="b2ab03cb3a061828" providerId="LiveId" clId="{7DE807DF-C79C-4145-B688-11E96D6E7070}" dt="2022-01-15T06:21:31.420" v="212" actId="26606"/>
          <pc:sldLayoutMkLst>
            <pc:docMk/>
            <pc:sldMasterMk cId="1324701005" sldId="2147483695"/>
            <pc:sldLayoutMk cId="2924236351" sldId="2147483690"/>
          </pc:sldLayoutMkLst>
        </pc:sldLayoutChg>
        <pc:sldLayoutChg chg="add del">
          <pc:chgData name="L C" userId="b2ab03cb3a061828" providerId="LiveId" clId="{7DE807DF-C79C-4145-B688-11E96D6E7070}" dt="2022-01-15T06:21:31.420" v="212" actId="26606"/>
          <pc:sldLayoutMkLst>
            <pc:docMk/>
            <pc:sldMasterMk cId="1324701005" sldId="2147483695"/>
            <pc:sldLayoutMk cId="1282307572" sldId="2147483691"/>
          </pc:sldLayoutMkLst>
        </pc:sldLayoutChg>
        <pc:sldLayoutChg chg="add del">
          <pc:chgData name="L C" userId="b2ab03cb3a061828" providerId="LiveId" clId="{7DE807DF-C79C-4145-B688-11E96D6E7070}" dt="2022-01-15T06:21:31.420" v="212" actId="26606"/>
          <pc:sldLayoutMkLst>
            <pc:docMk/>
            <pc:sldMasterMk cId="1324701005" sldId="2147483695"/>
            <pc:sldLayoutMk cId="4141873215" sldId="2147483692"/>
          </pc:sldLayoutMkLst>
        </pc:sldLayoutChg>
        <pc:sldLayoutChg chg="add del">
          <pc:chgData name="L C" userId="b2ab03cb3a061828" providerId="LiveId" clId="{7DE807DF-C79C-4145-B688-11E96D6E7070}" dt="2022-01-15T06:21:31.420" v="212" actId="26606"/>
          <pc:sldLayoutMkLst>
            <pc:docMk/>
            <pc:sldMasterMk cId="1324701005" sldId="2147483695"/>
            <pc:sldLayoutMk cId="3049761379" sldId="2147483693"/>
          </pc:sldLayoutMkLst>
        </pc:sldLayoutChg>
        <pc:sldLayoutChg chg="add del">
          <pc:chgData name="L C" userId="b2ab03cb3a061828" providerId="LiveId" clId="{7DE807DF-C79C-4145-B688-11E96D6E7070}" dt="2022-01-15T06:21:31.420" v="212" actId="26606"/>
          <pc:sldLayoutMkLst>
            <pc:docMk/>
            <pc:sldMasterMk cId="1324701005" sldId="2147483695"/>
            <pc:sldLayoutMk cId="3499532956" sldId="2147483694"/>
          </pc:sldLayoutMkLst>
        </pc:sldLayoutChg>
      </pc:sldMasterChg>
      <pc:sldMasterChg chg="add del addSldLayout delSldLayout">
        <pc:chgData name="L C" userId="b2ab03cb3a061828" providerId="LiveId" clId="{7DE807DF-C79C-4145-B688-11E96D6E7070}" dt="2022-01-15T06:14:20.528" v="82" actId="26606"/>
        <pc:sldMasterMkLst>
          <pc:docMk/>
          <pc:sldMasterMk cId="3358958018" sldId="2147483695"/>
        </pc:sldMasterMkLst>
        <pc:sldLayoutChg chg="add del">
          <pc:chgData name="L C" userId="b2ab03cb3a061828" providerId="LiveId" clId="{7DE807DF-C79C-4145-B688-11E96D6E7070}" dt="2022-01-15T06:14:20.528" v="82" actId="26606"/>
          <pc:sldLayoutMkLst>
            <pc:docMk/>
            <pc:sldMasterMk cId="3358958018" sldId="2147483695"/>
            <pc:sldLayoutMk cId="880186572" sldId="2147483684"/>
          </pc:sldLayoutMkLst>
        </pc:sldLayoutChg>
        <pc:sldLayoutChg chg="add del">
          <pc:chgData name="L C" userId="b2ab03cb3a061828" providerId="LiveId" clId="{7DE807DF-C79C-4145-B688-11E96D6E7070}" dt="2022-01-15T06:14:20.528" v="82" actId="26606"/>
          <pc:sldLayoutMkLst>
            <pc:docMk/>
            <pc:sldMasterMk cId="3358958018" sldId="2147483695"/>
            <pc:sldLayoutMk cId="912012016" sldId="2147483685"/>
          </pc:sldLayoutMkLst>
        </pc:sldLayoutChg>
        <pc:sldLayoutChg chg="add del">
          <pc:chgData name="L C" userId="b2ab03cb3a061828" providerId="LiveId" clId="{7DE807DF-C79C-4145-B688-11E96D6E7070}" dt="2022-01-15T06:14:20.528" v="82" actId="26606"/>
          <pc:sldLayoutMkLst>
            <pc:docMk/>
            <pc:sldMasterMk cId="3358958018" sldId="2147483695"/>
            <pc:sldLayoutMk cId="1195765038" sldId="2147483686"/>
          </pc:sldLayoutMkLst>
        </pc:sldLayoutChg>
        <pc:sldLayoutChg chg="add del">
          <pc:chgData name="L C" userId="b2ab03cb3a061828" providerId="LiveId" clId="{7DE807DF-C79C-4145-B688-11E96D6E7070}" dt="2022-01-15T06:14:20.528" v="82" actId="26606"/>
          <pc:sldLayoutMkLst>
            <pc:docMk/>
            <pc:sldMasterMk cId="3358958018" sldId="2147483695"/>
            <pc:sldLayoutMk cId="1403894843" sldId="2147483687"/>
          </pc:sldLayoutMkLst>
        </pc:sldLayoutChg>
        <pc:sldLayoutChg chg="add del">
          <pc:chgData name="L C" userId="b2ab03cb3a061828" providerId="LiveId" clId="{7DE807DF-C79C-4145-B688-11E96D6E7070}" dt="2022-01-15T06:14:20.528" v="82" actId="26606"/>
          <pc:sldLayoutMkLst>
            <pc:docMk/>
            <pc:sldMasterMk cId="3358958018" sldId="2147483695"/>
            <pc:sldLayoutMk cId="1353708227" sldId="2147483688"/>
          </pc:sldLayoutMkLst>
        </pc:sldLayoutChg>
        <pc:sldLayoutChg chg="add del">
          <pc:chgData name="L C" userId="b2ab03cb3a061828" providerId="LiveId" clId="{7DE807DF-C79C-4145-B688-11E96D6E7070}" dt="2022-01-15T06:14:20.528" v="82" actId="26606"/>
          <pc:sldLayoutMkLst>
            <pc:docMk/>
            <pc:sldMasterMk cId="3358958018" sldId="2147483695"/>
            <pc:sldLayoutMk cId="4196408346" sldId="2147483689"/>
          </pc:sldLayoutMkLst>
        </pc:sldLayoutChg>
        <pc:sldLayoutChg chg="add del">
          <pc:chgData name="L C" userId="b2ab03cb3a061828" providerId="LiveId" clId="{7DE807DF-C79C-4145-B688-11E96D6E7070}" dt="2022-01-15T06:14:20.528" v="82" actId="26606"/>
          <pc:sldLayoutMkLst>
            <pc:docMk/>
            <pc:sldMasterMk cId="3358958018" sldId="2147483695"/>
            <pc:sldLayoutMk cId="290612732" sldId="2147483690"/>
          </pc:sldLayoutMkLst>
        </pc:sldLayoutChg>
        <pc:sldLayoutChg chg="add del">
          <pc:chgData name="L C" userId="b2ab03cb3a061828" providerId="LiveId" clId="{7DE807DF-C79C-4145-B688-11E96D6E7070}" dt="2022-01-15T06:14:20.528" v="82" actId="26606"/>
          <pc:sldLayoutMkLst>
            <pc:docMk/>
            <pc:sldMasterMk cId="3358958018" sldId="2147483695"/>
            <pc:sldLayoutMk cId="2350820588" sldId="2147483691"/>
          </pc:sldLayoutMkLst>
        </pc:sldLayoutChg>
        <pc:sldLayoutChg chg="add del">
          <pc:chgData name="L C" userId="b2ab03cb3a061828" providerId="LiveId" clId="{7DE807DF-C79C-4145-B688-11E96D6E7070}" dt="2022-01-15T06:14:20.528" v="82" actId="26606"/>
          <pc:sldLayoutMkLst>
            <pc:docMk/>
            <pc:sldMasterMk cId="3358958018" sldId="2147483695"/>
            <pc:sldLayoutMk cId="3914678238" sldId="2147483692"/>
          </pc:sldLayoutMkLst>
        </pc:sldLayoutChg>
        <pc:sldLayoutChg chg="add del">
          <pc:chgData name="L C" userId="b2ab03cb3a061828" providerId="LiveId" clId="{7DE807DF-C79C-4145-B688-11E96D6E7070}" dt="2022-01-15T06:14:20.528" v="82" actId="26606"/>
          <pc:sldLayoutMkLst>
            <pc:docMk/>
            <pc:sldMasterMk cId="3358958018" sldId="2147483695"/>
            <pc:sldLayoutMk cId="1346788972" sldId="2147483693"/>
          </pc:sldLayoutMkLst>
        </pc:sldLayoutChg>
        <pc:sldLayoutChg chg="add del">
          <pc:chgData name="L C" userId="b2ab03cb3a061828" providerId="LiveId" clId="{7DE807DF-C79C-4145-B688-11E96D6E7070}" dt="2022-01-15T06:14:20.528" v="82" actId="26606"/>
          <pc:sldLayoutMkLst>
            <pc:docMk/>
            <pc:sldMasterMk cId="3358958018" sldId="2147483695"/>
            <pc:sldLayoutMk cId="644765220" sldId="2147483694"/>
          </pc:sldLayoutMkLst>
        </pc:sldLayoutChg>
      </pc:sldMasterChg>
      <pc:sldMasterChg chg="add del addSldLayout delSldLayout">
        <pc:chgData name="L C" userId="b2ab03cb3a061828" providerId="LiveId" clId="{7DE807DF-C79C-4145-B688-11E96D6E7070}" dt="2022-01-15T06:17:03.257" v="121" actId="26606"/>
        <pc:sldMasterMkLst>
          <pc:docMk/>
          <pc:sldMasterMk cId="1079202162" sldId="2147483699"/>
        </pc:sldMasterMkLst>
        <pc:sldLayoutChg chg="add del">
          <pc:chgData name="L C" userId="b2ab03cb3a061828" providerId="LiveId" clId="{7DE807DF-C79C-4145-B688-11E96D6E7070}" dt="2022-01-15T06:17:03.257" v="121" actId="26606"/>
          <pc:sldLayoutMkLst>
            <pc:docMk/>
            <pc:sldMasterMk cId="1079202162" sldId="2147483699"/>
            <pc:sldLayoutMk cId="3916737944" sldId="2147483688"/>
          </pc:sldLayoutMkLst>
        </pc:sldLayoutChg>
        <pc:sldLayoutChg chg="add del">
          <pc:chgData name="L C" userId="b2ab03cb3a061828" providerId="LiveId" clId="{7DE807DF-C79C-4145-B688-11E96D6E7070}" dt="2022-01-15T06:17:03.257" v="121" actId="26606"/>
          <pc:sldLayoutMkLst>
            <pc:docMk/>
            <pc:sldMasterMk cId="1079202162" sldId="2147483699"/>
            <pc:sldLayoutMk cId="1058896911" sldId="2147483689"/>
          </pc:sldLayoutMkLst>
        </pc:sldLayoutChg>
        <pc:sldLayoutChg chg="add del">
          <pc:chgData name="L C" userId="b2ab03cb3a061828" providerId="LiveId" clId="{7DE807DF-C79C-4145-B688-11E96D6E7070}" dt="2022-01-15T06:17:03.257" v="121" actId="26606"/>
          <pc:sldLayoutMkLst>
            <pc:docMk/>
            <pc:sldMasterMk cId="1079202162" sldId="2147483699"/>
            <pc:sldLayoutMk cId="143296586" sldId="2147483690"/>
          </pc:sldLayoutMkLst>
        </pc:sldLayoutChg>
        <pc:sldLayoutChg chg="add del">
          <pc:chgData name="L C" userId="b2ab03cb3a061828" providerId="LiveId" clId="{7DE807DF-C79C-4145-B688-11E96D6E7070}" dt="2022-01-15T06:17:03.257" v="121" actId="26606"/>
          <pc:sldLayoutMkLst>
            <pc:docMk/>
            <pc:sldMasterMk cId="1079202162" sldId="2147483699"/>
            <pc:sldLayoutMk cId="4071691748" sldId="2147483691"/>
          </pc:sldLayoutMkLst>
        </pc:sldLayoutChg>
        <pc:sldLayoutChg chg="add del">
          <pc:chgData name="L C" userId="b2ab03cb3a061828" providerId="LiveId" clId="{7DE807DF-C79C-4145-B688-11E96D6E7070}" dt="2022-01-15T06:17:03.257" v="121" actId="26606"/>
          <pc:sldLayoutMkLst>
            <pc:docMk/>
            <pc:sldMasterMk cId="1079202162" sldId="2147483699"/>
            <pc:sldLayoutMk cId="3415304196" sldId="2147483692"/>
          </pc:sldLayoutMkLst>
        </pc:sldLayoutChg>
        <pc:sldLayoutChg chg="add del">
          <pc:chgData name="L C" userId="b2ab03cb3a061828" providerId="LiveId" clId="{7DE807DF-C79C-4145-B688-11E96D6E7070}" dt="2022-01-15T06:17:03.257" v="121" actId="26606"/>
          <pc:sldLayoutMkLst>
            <pc:docMk/>
            <pc:sldMasterMk cId="1079202162" sldId="2147483699"/>
            <pc:sldLayoutMk cId="3421670062" sldId="2147483693"/>
          </pc:sldLayoutMkLst>
        </pc:sldLayoutChg>
        <pc:sldLayoutChg chg="add del">
          <pc:chgData name="L C" userId="b2ab03cb3a061828" providerId="LiveId" clId="{7DE807DF-C79C-4145-B688-11E96D6E7070}" dt="2022-01-15T06:17:03.257" v="121" actId="26606"/>
          <pc:sldLayoutMkLst>
            <pc:docMk/>
            <pc:sldMasterMk cId="1079202162" sldId="2147483699"/>
            <pc:sldLayoutMk cId="860875561" sldId="2147483694"/>
          </pc:sldLayoutMkLst>
        </pc:sldLayoutChg>
        <pc:sldLayoutChg chg="add del">
          <pc:chgData name="L C" userId="b2ab03cb3a061828" providerId="LiveId" clId="{7DE807DF-C79C-4145-B688-11E96D6E7070}" dt="2022-01-15T06:17:03.257" v="121" actId="26606"/>
          <pc:sldLayoutMkLst>
            <pc:docMk/>
            <pc:sldMasterMk cId="1079202162" sldId="2147483699"/>
            <pc:sldLayoutMk cId="2509057603" sldId="2147483695"/>
          </pc:sldLayoutMkLst>
        </pc:sldLayoutChg>
        <pc:sldLayoutChg chg="add del">
          <pc:chgData name="L C" userId="b2ab03cb3a061828" providerId="LiveId" clId="{7DE807DF-C79C-4145-B688-11E96D6E7070}" dt="2022-01-15T06:17:03.257" v="121" actId="26606"/>
          <pc:sldLayoutMkLst>
            <pc:docMk/>
            <pc:sldMasterMk cId="1079202162" sldId="2147483699"/>
            <pc:sldLayoutMk cId="2506041309" sldId="2147483696"/>
          </pc:sldLayoutMkLst>
        </pc:sldLayoutChg>
        <pc:sldLayoutChg chg="add del">
          <pc:chgData name="L C" userId="b2ab03cb3a061828" providerId="LiveId" clId="{7DE807DF-C79C-4145-B688-11E96D6E7070}" dt="2022-01-15T06:17:03.257" v="121" actId="26606"/>
          <pc:sldLayoutMkLst>
            <pc:docMk/>
            <pc:sldMasterMk cId="1079202162" sldId="2147483699"/>
            <pc:sldLayoutMk cId="3340531932" sldId="2147483697"/>
          </pc:sldLayoutMkLst>
        </pc:sldLayoutChg>
        <pc:sldLayoutChg chg="add del">
          <pc:chgData name="L C" userId="b2ab03cb3a061828" providerId="LiveId" clId="{7DE807DF-C79C-4145-B688-11E96D6E7070}" dt="2022-01-15T06:17:03.257" v="121" actId="26606"/>
          <pc:sldLayoutMkLst>
            <pc:docMk/>
            <pc:sldMasterMk cId="1079202162" sldId="2147483699"/>
            <pc:sldLayoutMk cId="3667770209" sldId="2147483698"/>
          </pc:sldLayoutMkLst>
        </pc:sldLayoutChg>
      </pc:sldMasterChg>
      <pc:sldMasterChg chg="add del addSldLayout delSldLayout">
        <pc:chgData name="L C" userId="b2ab03cb3a061828" providerId="LiveId" clId="{7DE807DF-C79C-4145-B688-11E96D6E7070}" dt="2022-01-15T06:21:33.521" v="214" actId="26606"/>
        <pc:sldMasterMkLst>
          <pc:docMk/>
          <pc:sldMasterMk cId="4277034017" sldId="2147483708"/>
        </pc:sldMasterMkLst>
        <pc:sldLayoutChg chg="add del">
          <pc:chgData name="L C" userId="b2ab03cb3a061828" providerId="LiveId" clId="{7DE807DF-C79C-4145-B688-11E96D6E7070}" dt="2022-01-15T06:21:33.521" v="214" actId="26606"/>
          <pc:sldLayoutMkLst>
            <pc:docMk/>
            <pc:sldMasterMk cId="4277034017" sldId="2147483708"/>
            <pc:sldLayoutMk cId="3083480744" sldId="2147483697"/>
          </pc:sldLayoutMkLst>
        </pc:sldLayoutChg>
        <pc:sldLayoutChg chg="add del">
          <pc:chgData name="L C" userId="b2ab03cb3a061828" providerId="LiveId" clId="{7DE807DF-C79C-4145-B688-11E96D6E7070}" dt="2022-01-15T06:21:33.521" v="214" actId="26606"/>
          <pc:sldLayoutMkLst>
            <pc:docMk/>
            <pc:sldMasterMk cId="4277034017" sldId="2147483708"/>
            <pc:sldLayoutMk cId="2287695791" sldId="2147483698"/>
          </pc:sldLayoutMkLst>
        </pc:sldLayoutChg>
        <pc:sldLayoutChg chg="add del">
          <pc:chgData name="L C" userId="b2ab03cb3a061828" providerId="LiveId" clId="{7DE807DF-C79C-4145-B688-11E96D6E7070}" dt="2022-01-15T06:21:33.521" v="214" actId="26606"/>
          <pc:sldLayoutMkLst>
            <pc:docMk/>
            <pc:sldMasterMk cId="4277034017" sldId="2147483708"/>
            <pc:sldLayoutMk cId="2850225531" sldId="2147483699"/>
          </pc:sldLayoutMkLst>
        </pc:sldLayoutChg>
        <pc:sldLayoutChg chg="add del">
          <pc:chgData name="L C" userId="b2ab03cb3a061828" providerId="LiveId" clId="{7DE807DF-C79C-4145-B688-11E96D6E7070}" dt="2022-01-15T06:21:33.521" v="214" actId="26606"/>
          <pc:sldLayoutMkLst>
            <pc:docMk/>
            <pc:sldMasterMk cId="4277034017" sldId="2147483708"/>
            <pc:sldLayoutMk cId="3212083941" sldId="2147483700"/>
          </pc:sldLayoutMkLst>
        </pc:sldLayoutChg>
        <pc:sldLayoutChg chg="add del">
          <pc:chgData name="L C" userId="b2ab03cb3a061828" providerId="LiveId" clId="{7DE807DF-C79C-4145-B688-11E96D6E7070}" dt="2022-01-15T06:21:33.521" v="214" actId="26606"/>
          <pc:sldLayoutMkLst>
            <pc:docMk/>
            <pc:sldMasterMk cId="4277034017" sldId="2147483708"/>
            <pc:sldLayoutMk cId="1349518963" sldId="2147483701"/>
          </pc:sldLayoutMkLst>
        </pc:sldLayoutChg>
        <pc:sldLayoutChg chg="add del">
          <pc:chgData name="L C" userId="b2ab03cb3a061828" providerId="LiveId" clId="{7DE807DF-C79C-4145-B688-11E96D6E7070}" dt="2022-01-15T06:21:33.521" v="214" actId="26606"/>
          <pc:sldLayoutMkLst>
            <pc:docMk/>
            <pc:sldMasterMk cId="4277034017" sldId="2147483708"/>
            <pc:sldLayoutMk cId="2988903960" sldId="2147483702"/>
          </pc:sldLayoutMkLst>
        </pc:sldLayoutChg>
        <pc:sldLayoutChg chg="add del">
          <pc:chgData name="L C" userId="b2ab03cb3a061828" providerId="LiveId" clId="{7DE807DF-C79C-4145-B688-11E96D6E7070}" dt="2022-01-15T06:21:33.521" v="214" actId="26606"/>
          <pc:sldLayoutMkLst>
            <pc:docMk/>
            <pc:sldMasterMk cId="4277034017" sldId="2147483708"/>
            <pc:sldLayoutMk cId="713633633" sldId="2147483703"/>
          </pc:sldLayoutMkLst>
        </pc:sldLayoutChg>
        <pc:sldLayoutChg chg="add del">
          <pc:chgData name="L C" userId="b2ab03cb3a061828" providerId="LiveId" clId="{7DE807DF-C79C-4145-B688-11E96D6E7070}" dt="2022-01-15T06:21:33.521" v="214" actId="26606"/>
          <pc:sldLayoutMkLst>
            <pc:docMk/>
            <pc:sldMasterMk cId="4277034017" sldId="2147483708"/>
            <pc:sldLayoutMk cId="446830737" sldId="2147483704"/>
          </pc:sldLayoutMkLst>
        </pc:sldLayoutChg>
        <pc:sldLayoutChg chg="add del">
          <pc:chgData name="L C" userId="b2ab03cb3a061828" providerId="LiveId" clId="{7DE807DF-C79C-4145-B688-11E96D6E7070}" dt="2022-01-15T06:21:33.521" v="214" actId="26606"/>
          <pc:sldLayoutMkLst>
            <pc:docMk/>
            <pc:sldMasterMk cId="4277034017" sldId="2147483708"/>
            <pc:sldLayoutMk cId="2046972845" sldId="2147483705"/>
          </pc:sldLayoutMkLst>
        </pc:sldLayoutChg>
        <pc:sldLayoutChg chg="add del">
          <pc:chgData name="L C" userId="b2ab03cb3a061828" providerId="LiveId" clId="{7DE807DF-C79C-4145-B688-11E96D6E7070}" dt="2022-01-15T06:21:33.521" v="214" actId="26606"/>
          <pc:sldLayoutMkLst>
            <pc:docMk/>
            <pc:sldMasterMk cId="4277034017" sldId="2147483708"/>
            <pc:sldLayoutMk cId="2304769130" sldId="2147483706"/>
          </pc:sldLayoutMkLst>
        </pc:sldLayoutChg>
        <pc:sldLayoutChg chg="add del">
          <pc:chgData name="L C" userId="b2ab03cb3a061828" providerId="LiveId" clId="{7DE807DF-C79C-4145-B688-11E96D6E7070}" dt="2022-01-15T06:21:33.521" v="214" actId="26606"/>
          <pc:sldLayoutMkLst>
            <pc:docMk/>
            <pc:sldMasterMk cId="4277034017" sldId="2147483708"/>
            <pc:sldLayoutMk cId="1395539202" sldId="2147483707"/>
          </pc:sldLayoutMkLst>
        </pc:sldLayoutChg>
      </pc:sldMasterChg>
      <pc:sldMasterChg chg="add del addSldLayout delSldLayout">
        <pc:chgData name="L C" userId="b2ab03cb3a061828" providerId="LiveId" clId="{7DE807DF-C79C-4145-B688-11E96D6E7070}" dt="2022-01-15T06:18:40.566" v="162" actId="26606"/>
        <pc:sldMasterMkLst>
          <pc:docMk/>
          <pc:sldMasterMk cId="654441250" sldId="2147483712"/>
        </pc:sldMasterMkLst>
        <pc:sldLayoutChg chg="add del">
          <pc:chgData name="L C" userId="b2ab03cb3a061828" providerId="LiveId" clId="{7DE807DF-C79C-4145-B688-11E96D6E7070}" dt="2022-01-15T06:18:40.566" v="162" actId="26606"/>
          <pc:sldLayoutMkLst>
            <pc:docMk/>
            <pc:sldMasterMk cId="654441250" sldId="2147483712"/>
            <pc:sldLayoutMk cId="2256351206" sldId="2147483701"/>
          </pc:sldLayoutMkLst>
        </pc:sldLayoutChg>
        <pc:sldLayoutChg chg="add del">
          <pc:chgData name="L C" userId="b2ab03cb3a061828" providerId="LiveId" clId="{7DE807DF-C79C-4145-B688-11E96D6E7070}" dt="2022-01-15T06:18:40.566" v="162" actId="26606"/>
          <pc:sldLayoutMkLst>
            <pc:docMk/>
            <pc:sldMasterMk cId="654441250" sldId="2147483712"/>
            <pc:sldLayoutMk cId="502107968" sldId="2147483702"/>
          </pc:sldLayoutMkLst>
        </pc:sldLayoutChg>
        <pc:sldLayoutChg chg="add del">
          <pc:chgData name="L C" userId="b2ab03cb3a061828" providerId="LiveId" clId="{7DE807DF-C79C-4145-B688-11E96D6E7070}" dt="2022-01-15T06:18:40.566" v="162" actId="26606"/>
          <pc:sldLayoutMkLst>
            <pc:docMk/>
            <pc:sldMasterMk cId="654441250" sldId="2147483712"/>
            <pc:sldLayoutMk cId="179530214" sldId="2147483703"/>
          </pc:sldLayoutMkLst>
        </pc:sldLayoutChg>
        <pc:sldLayoutChg chg="add del">
          <pc:chgData name="L C" userId="b2ab03cb3a061828" providerId="LiveId" clId="{7DE807DF-C79C-4145-B688-11E96D6E7070}" dt="2022-01-15T06:18:40.566" v="162" actId="26606"/>
          <pc:sldLayoutMkLst>
            <pc:docMk/>
            <pc:sldMasterMk cId="654441250" sldId="2147483712"/>
            <pc:sldLayoutMk cId="2312109576" sldId="2147483704"/>
          </pc:sldLayoutMkLst>
        </pc:sldLayoutChg>
        <pc:sldLayoutChg chg="add del">
          <pc:chgData name="L C" userId="b2ab03cb3a061828" providerId="LiveId" clId="{7DE807DF-C79C-4145-B688-11E96D6E7070}" dt="2022-01-15T06:18:40.566" v="162" actId="26606"/>
          <pc:sldLayoutMkLst>
            <pc:docMk/>
            <pc:sldMasterMk cId="654441250" sldId="2147483712"/>
            <pc:sldLayoutMk cId="1644793741" sldId="2147483705"/>
          </pc:sldLayoutMkLst>
        </pc:sldLayoutChg>
        <pc:sldLayoutChg chg="add del">
          <pc:chgData name="L C" userId="b2ab03cb3a061828" providerId="LiveId" clId="{7DE807DF-C79C-4145-B688-11E96D6E7070}" dt="2022-01-15T06:18:40.566" v="162" actId="26606"/>
          <pc:sldLayoutMkLst>
            <pc:docMk/>
            <pc:sldMasterMk cId="654441250" sldId="2147483712"/>
            <pc:sldLayoutMk cId="786445585" sldId="2147483706"/>
          </pc:sldLayoutMkLst>
        </pc:sldLayoutChg>
        <pc:sldLayoutChg chg="add del">
          <pc:chgData name="L C" userId="b2ab03cb3a061828" providerId="LiveId" clId="{7DE807DF-C79C-4145-B688-11E96D6E7070}" dt="2022-01-15T06:18:40.566" v="162" actId="26606"/>
          <pc:sldLayoutMkLst>
            <pc:docMk/>
            <pc:sldMasterMk cId="654441250" sldId="2147483712"/>
            <pc:sldLayoutMk cId="571782573" sldId="2147483707"/>
          </pc:sldLayoutMkLst>
        </pc:sldLayoutChg>
        <pc:sldLayoutChg chg="add del">
          <pc:chgData name="L C" userId="b2ab03cb3a061828" providerId="LiveId" clId="{7DE807DF-C79C-4145-B688-11E96D6E7070}" dt="2022-01-15T06:18:40.566" v="162" actId="26606"/>
          <pc:sldLayoutMkLst>
            <pc:docMk/>
            <pc:sldMasterMk cId="654441250" sldId="2147483712"/>
            <pc:sldLayoutMk cId="2440123633" sldId="2147483708"/>
          </pc:sldLayoutMkLst>
        </pc:sldLayoutChg>
        <pc:sldLayoutChg chg="add del">
          <pc:chgData name="L C" userId="b2ab03cb3a061828" providerId="LiveId" clId="{7DE807DF-C79C-4145-B688-11E96D6E7070}" dt="2022-01-15T06:18:40.566" v="162" actId="26606"/>
          <pc:sldLayoutMkLst>
            <pc:docMk/>
            <pc:sldMasterMk cId="654441250" sldId="2147483712"/>
            <pc:sldLayoutMk cId="3821718359" sldId="2147483709"/>
          </pc:sldLayoutMkLst>
        </pc:sldLayoutChg>
        <pc:sldLayoutChg chg="add del">
          <pc:chgData name="L C" userId="b2ab03cb3a061828" providerId="LiveId" clId="{7DE807DF-C79C-4145-B688-11E96D6E7070}" dt="2022-01-15T06:18:40.566" v="162" actId="26606"/>
          <pc:sldLayoutMkLst>
            <pc:docMk/>
            <pc:sldMasterMk cId="654441250" sldId="2147483712"/>
            <pc:sldLayoutMk cId="651409597" sldId="2147483710"/>
          </pc:sldLayoutMkLst>
        </pc:sldLayoutChg>
        <pc:sldLayoutChg chg="add del">
          <pc:chgData name="L C" userId="b2ab03cb3a061828" providerId="LiveId" clId="{7DE807DF-C79C-4145-B688-11E96D6E7070}" dt="2022-01-15T06:18:40.566" v="162" actId="26606"/>
          <pc:sldLayoutMkLst>
            <pc:docMk/>
            <pc:sldMasterMk cId="654441250" sldId="2147483712"/>
            <pc:sldLayoutMk cId="2347869747" sldId="2147483711"/>
          </pc:sldLayoutMkLst>
        </pc:sldLayoutChg>
      </pc:sldMasterChg>
      <pc:sldMasterChg chg="add del addSldLayout delSldLayout">
        <pc:chgData name="L C" userId="b2ab03cb3a061828" providerId="LiveId" clId="{7DE807DF-C79C-4145-B688-11E96D6E7070}" dt="2022-01-15T06:18:27.470" v="156" actId="26606"/>
        <pc:sldMasterMkLst>
          <pc:docMk/>
          <pc:sldMasterMk cId="824780063" sldId="2147483712"/>
        </pc:sldMasterMkLst>
        <pc:sldLayoutChg chg="add del">
          <pc:chgData name="L C" userId="b2ab03cb3a061828" providerId="LiveId" clId="{7DE807DF-C79C-4145-B688-11E96D6E7070}" dt="2022-01-15T06:18:27.470" v="156" actId="26606"/>
          <pc:sldLayoutMkLst>
            <pc:docMk/>
            <pc:sldMasterMk cId="824780063" sldId="2147483712"/>
            <pc:sldLayoutMk cId="1647847668" sldId="2147483701"/>
          </pc:sldLayoutMkLst>
        </pc:sldLayoutChg>
        <pc:sldLayoutChg chg="add del">
          <pc:chgData name="L C" userId="b2ab03cb3a061828" providerId="LiveId" clId="{7DE807DF-C79C-4145-B688-11E96D6E7070}" dt="2022-01-15T06:18:27.470" v="156" actId="26606"/>
          <pc:sldLayoutMkLst>
            <pc:docMk/>
            <pc:sldMasterMk cId="824780063" sldId="2147483712"/>
            <pc:sldLayoutMk cId="3629176952" sldId="2147483702"/>
          </pc:sldLayoutMkLst>
        </pc:sldLayoutChg>
        <pc:sldLayoutChg chg="add del">
          <pc:chgData name="L C" userId="b2ab03cb3a061828" providerId="LiveId" clId="{7DE807DF-C79C-4145-B688-11E96D6E7070}" dt="2022-01-15T06:18:27.470" v="156" actId="26606"/>
          <pc:sldLayoutMkLst>
            <pc:docMk/>
            <pc:sldMasterMk cId="824780063" sldId="2147483712"/>
            <pc:sldLayoutMk cId="2305974690" sldId="2147483703"/>
          </pc:sldLayoutMkLst>
        </pc:sldLayoutChg>
        <pc:sldLayoutChg chg="add del">
          <pc:chgData name="L C" userId="b2ab03cb3a061828" providerId="LiveId" clId="{7DE807DF-C79C-4145-B688-11E96D6E7070}" dt="2022-01-15T06:18:27.470" v="156" actId="26606"/>
          <pc:sldLayoutMkLst>
            <pc:docMk/>
            <pc:sldMasterMk cId="824780063" sldId="2147483712"/>
            <pc:sldLayoutMk cId="4024199205" sldId="2147483704"/>
          </pc:sldLayoutMkLst>
        </pc:sldLayoutChg>
        <pc:sldLayoutChg chg="add del">
          <pc:chgData name="L C" userId="b2ab03cb3a061828" providerId="LiveId" clId="{7DE807DF-C79C-4145-B688-11E96D6E7070}" dt="2022-01-15T06:18:27.470" v="156" actId="26606"/>
          <pc:sldLayoutMkLst>
            <pc:docMk/>
            <pc:sldMasterMk cId="824780063" sldId="2147483712"/>
            <pc:sldLayoutMk cId="1879273082" sldId="2147483705"/>
          </pc:sldLayoutMkLst>
        </pc:sldLayoutChg>
        <pc:sldLayoutChg chg="add del">
          <pc:chgData name="L C" userId="b2ab03cb3a061828" providerId="LiveId" clId="{7DE807DF-C79C-4145-B688-11E96D6E7070}" dt="2022-01-15T06:18:27.470" v="156" actId="26606"/>
          <pc:sldLayoutMkLst>
            <pc:docMk/>
            <pc:sldMasterMk cId="824780063" sldId="2147483712"/>
            <pc:sldLayoutMk cId="1540385267" sldId="2147483706"/>
          </pc:sldLayoutMkLst>
        </pc:sldLayoutChg>
        <pc:sldLayoutChg chg="add del">
          <pc:chgData name="L C" userId="b2ab03cb3a061828" providerId="LiveId" clId="{7DE807DF-C79C-4145-B688-11E96D6E7070}" dt="2022-01-15T06:18:27.470" v="156" actId="26606"/>
          <pc:sldLayoutMkLst>
            <pc:docMk/>
            <pc:sldMasterMk cId="824780063" sldId="2147483712"/>
            <pc:sldLayoutMk cId="1221495187" sldId="2147483707"/>
          </pc:sldLayoutMkLst>
        </pc:sldLayoutChg>
        <pc:sldLayoutChg chg="add del">
          <pc:chgData name="L C" userId="b2ab03cb3a061828" providerId="LiveId" clId="{7DE807DF-C79C-4145-B688-11E96D6E7070}" dt="2022-01-15T06:18:27.470" v="156" actId="26606"/>
          <pc:sldLayoutMkLst>
            <pc:docMk/>
            <pc:sldMasterMk cId="824780063" sldId="2147483712"/>
            <pc:sldLayoutMk cId="1452688136" sldId="2147483708"/>
          </pc:sldLayoutMkLst>
        </pc:sldLayoutChg>
        <pc:sldLayoutChg chg="add del">
          <pc:chgData name="L C" userId="b2ab03cb3a061828" providerId="LiveId" clId="{7DE807DF-C79C-4145-B688-11E96D6E7070}" dt="2022-01-15T06:18:27.470" v="156" actId="26606"/>
          <pc:sldLayoutMkLst>
            <pc:docMk/>
            <pc:sldMasterMk cId="824780063" sldId="2147483712"/>
            <pc:sldLayoutMk cId="2992141764" sldId="2147483709"/>
          </pc:sldLayoutMkLst>
        </pc:sldLayoutChg>
        <pc:sldLayoutChg chg="add del">
          <pc:chgData name="L C" userId="b2ab03cb3a061828" providerId="LiveId" clId="{7DE807DF-C79C-4145-B688-11E96D6E7070}" dt="2022-01-15T06:18:27.470" v="156" actId="26606"/>
          <pc:sldLayoutMkLst>
            <pc:docMk/>
            <pc:sldMasterMk cId="824780063" sldId="2147483712"/>
            <pc:sldLayoutMk cId="3435535597" sldId="2147483710"/>
          </pc:sldLayoutMkLst>
        </pc:sldLayoutChg>
        <pc:sldLayoutChg chg="add del">
          <pc:chgData name="L C" userId="b2ab03cb3a061828" providerId="LiveId" clId="{7DE807DF-C79C-4145-B688-11E96D6E7070}" dt="2022-01-15T06:18:27.470" v="156" actId="26606"/>
          <pc:sldLayoutMkLst>
            <pc:docMk/>
            <pc:sldMasterMk cId="824780063" sldId="2147483712"/>
            <pc:sldLayoutMk cId="1601668501" sldId="2147483711"/>
          </pc:sldLayoutMkLst>
        </pc:sldLayoutChg>
      </pc:sldMasterChg>
      <pc:sldMasterChg chg="add del addSldLayout delSldLayout">
        <pc:chgData name="L C" userId="b2ab03cb3a061828" providerId="LiveId" clId="{7DE807DF-C79C-4145-B688-11E96D6E7070}" dt="2022-01-15T06:14:39.523" v="90" actId="26606"/>
        <pc:sldMasterMkLst>
          <pc:docMk/>
          <pc:sldMasterMk cId="231284895" sldId="2147483721"/>
        </pc:sldMasterMkLst>
        <pc:sldLayoutChg chg="add del">
          <pc:chgData name="L C" userId="b2ab03cb3a061828" providerId="LiveId" clId="{7DE807DF-C79C-4145-B688-11E96D6E7070}" dt="2022-01-15T06:14:39.523" v="90" actId="26606"/>
          <pc:sldLayoutMkLst>
            <pc:docMk/>
            <pc:sldMasterMk cId="231284895" sldId="2147483721"/>
            <pc:sldLayoutMk cId="3358017355" sldId="2147483710"/>
          </pc:sldLayoutMkLst>
        </pc:sldLayoutChg>
        <pc:sldLayoutChg chg="add del">
          <pc:chgData name="L C" userId="b2ab03cb3a061828" providerId="LiveId" clId="{7DE807DF-C79C-4145-B688-11E96D6E7070}" dt="2022-01-15T06:14:39.523" v="90" actId="26606"/>
          <pc:sldLayoutMkLst>
            <pc:docMk/>
            <pc:sldMasterMk cId="231284895" sldId="2147483721"/>
            <pc:sldLayoutMk cId="675626832" sldId="2147483711"/>
          </pc:sldLayoutMkLst>
        </pc:sldLayoutChg>
        <pc:sldLayoutChg chg="add del">
          <pc:chgData name="L C" userId="b2ab03cb3a061828" providerId="LiveId" clId="{7DE807DF-C79C-4145-B688-11E96D6E7070}" dt="2022-01-15T06:14:39.523" v="90" actId="26606"/>
          <pc:sldLayoutMkLst>
            <pc:docMk/>
            <pc:sldMasterMk cId="231284895" sldId="2147483721"/>
            <pc:sldLayoutMk cId="2357753361" sldId="2147483712"/>
          </pc:sldLayoutMkLst>
        </pc:sldLayoutChg>
        <pc:sldLayoutChg chg="add del">
          <pc:chgData name="L C" userId="b2ab03cb3a061828" providerId="LiveId" clId="{7DE807DF-C79C-4145-B688-11E96D6E7070}" dt="2022-01-15T06:14:39.523" v="90" actId="26606"/>
          <pc:sldLayoutMkLst>
            <pc:docMk/>
            <pc:sldMasterMk cId="231284895" sldId="2147483721"/>
            <pc:sldLayoutMk cId="4167954007" sldId="2147483713"/>
          </pc:sldLayoutMkLst>
        </pc:sldLayoutChg>
        <pc:sldLayoutChg chg="add del">
          <pc:chgData name="L C" userId="b2ab03cb3a061828" providerId="LiveId" clId="{7DE807DF-C79C-4145-B688-11E96D6E7070}" dt="2022-01-15T06:14:39.523" v="90" actId="26606"/>
          <pc:sldLayoutMkLst>
            <pc:docMk/>
            <pc:sldMasterMk cId="231284895" sldId="2147483721"/>
            <pc:sldLayoutMk cId="1777759865" sldId="2147483714"/>
          </pc:sldLayoutMkLst>
        </pc:sldLayoutChg>
        <pc:sldLayoutChg chg="add del">
          <pc:chgData name="L C" userId="b2ab03cb3a061828" providerId="LiveId" clId="{7DE807DF-C79C-4145-B688-11E96D6E7070}" dt="2022-01-15T06:14:39.523" v="90" actId="26606"/>
          <pc:sldLayoutMkLst>
            <pc:docMk/>
            <pc:sldMasterMk cId="231284895" sldId="2147483721"/>
            <pc:sldLayoutMk cId="1438896586" sldId="2147483715"/>
          </pc:sldLayoutMkLst>
        </pc:sldLayoutChg>
        <pc:sldLayoutChg chg="add del">
          <pc:chgData name="L C" userId="b2ab03cb3a061828" providerId="LiveId" clId="{7DE807DF-C79C-4145-B688-11E96D6E7070}" dt="2022-01-15T06:14:39.523" v="90" actId="26606"/>
          <pc:sldLayoutMkLst>
            <pc:docMk/>
            <pc:sldMasterMk cId="231284895" sldId="2147483721"/>
            <pc:sldLayoutMk cId="611672109" sldId="2147483716"/>
          </pc:sldLayoutMkLst>
        </pc:sldLayoutChg>
        <pc:sldLayoutChg chg="add del">
          <pc:chgData name="L C" userId="b2ab03cb3a061828" providerId="LiveId" clId="{7DE807DF-C79C-4145-B688-11E96D6E7070}" dt="2022-01-15T06:14:39.523" v="90" actId="26606"/>
          <pc:sldLayoutMkLst>
            <pc:docMk/>
            <pc:sldMasterMk cId="231284895" sldId="2147483721"/>
            <pc:sldLayoutMk cId="1631392226" sldId="2147483717"/>
          </pc:sldLayoutMkLst>
        </pc:sldLayoutChg>
        <pc:sldLayoutChg chg="add del">
          <pc:chgData name="L C" userId="b2ab03cb3a061828" providerId="LiveId" clId="{7DE807DF-C79C-4145-B688-11E96D6E7070}" dt="2022-01-15T06:14:39.523" v="90" actId="26606"/>
          <pc:sldLayoutMkLst>
            <pc:docMk/>
            <pc:sldMasterMk cId="231284895" sldId="2147483721"/>
            <pc:sldLayoutMk cId="1221297418" sldId="2147483718"/>
          </pc:sldLayoutMkLst>
        </pc:sldLayoutChg>
        <pc:sldLayoutChg chg="add del">
          <pc:chgData name="L C" userId="b2ab03cb3a061828" providerId="LiveId" clId="{7DE807DF-C79C-4145-B688-11E96D6E7070}" dt="2022-01-15T06:14:39.523" v="90" actId="26606"/>
          <pc:sldLayoutMkLst>
            <pc:docMk/>
            <pc:sldMasterMk cId="231284895" sldId="2147483721"/>
            <pc:sldLayoutMk cId="1478758675" sldId="2147483719"/>
          </pc:sldLayoutMkLst>
        </pc:sldLayoutChg>
        <pc:sldLayoutChg chg="add del">
          <pc:chgData name="L C" userId="b2ab03cb3a061828" providerId="LiveId" clId="{7DE807DF-C79C-4145-B688-11E96D6E7070}" dt="2022-01-15T06:14:39.523" v="90" actId="26606"/>
          <pc:sldLayoutMkLst>
            <pc:docMk/>
            <pc:sldMasterMk cId="231284895" sldId="2147483721"/>
            <pc:sldLayoutMk cId="1448430933" sldId="2147483720"/>
          </pc:sldLayoutMkLst>
        </pc:sldLayoutChg>
      </pc:sldMasterChg>
      <pc:sldMasterChg chg="add del addSldLayout delSldLayout">
        <pc:chgData name="L C" userId="b2ab03cb3a061828" providerId="LiveId" clId="{7DE807DF-C79C-4145-B688-11E96D6E7070}" dt="2022-01-15T06:13:45.482" v="63" actId="26606"/>
        <pc:sldMasterMkLst>
          <pc:docMk/>
          <pc:sldMasterMk cId="1580543940" sldId="2147483725"/>
        </pc:sldMasterMkLst>
        <pc:sldLayoutChg chg="add del">
          <pc:chgData name="L C" userId="b2ab03cb3a061828" providerId="LiveId" clId="{7DE807DF-C79C-4145-B688-11E96D6E7070}" dt="2022-01-15T06:13:45.482" v="63" actId="26606"/>
          <pc:sldLayoutMkLst>
            <pc:docMk/>
            <pc:sldMasterMk cId="1580543940" sldId="2147483725"/>
            <pc:sldLayoutMk cId="3824282150" sldId="2147483714"/>
          </pc:sldLayoutMkLst>
        </pc:sldLayoutChg>
        <pc:sldLayoutChg chg="add del">
          <pc:chgData name="L C" userId="b2ab03cb3a061828" providerId="LiveId" clId="{7DE807DF-C79C-4145-B688-11E96D6E7070}" dt="2022-01-15T06:13:45.482" v="63" actId="26606"/>
          <pc:sldLayoutMkLst>
            <pc:docMk/>
            <pc:sldMasterMk cId="1580543940" sldId="2147483725"/>
            <pc:sldLayoutMk cId="1635913353" sldId="2147483715"/>
          </pc:sldLayoutMkLst>
        </pc:sldLayoutChg>
        <pc:sldLayoutChg chg="add del">
          <pc:chgData name="L C" userId="b2ab03cb3a061828" providerId="LiveId" clId="{7DE807DF-C79C-4145-B688-11E96D6E7070}" dt="2022-01-15T06:13:45.482" v="63" actId="26606"/>
          <pc:sldLayoutMkLst>
            <pc:docMk/>
            <pc:sldMasterMk cId="1580543940" sldId="2147483725"/>
            <pc:sldLayoutMk cId="1709198535" sldId="2147483716"/>
          </pc:sldLayoutMkLst>
        </pc:sldLayoutChg>
        <pc:sldLayoutChg chg="add del">
          <pc:chgData name="L C" userId="b2ab03cb3a061828" providerId="LiveId" clId="{7DE807DF-C79C-4145-B688-11E96D6E7070}" dt="2022-01-15T06:13:45.482" v="63" actId="26606"/>
          <pc:sldLayoutMkLst>
            <pc:docMk/>
            <pc:sldMasterMk cId="1580543940" sldId="2147483725"/>
            <pc:sldLayoutMk cId="2378779840" sldId="2147483717"/>
          </pc:sldLayoutMkLst>
        </pc:sldLayoutChg>
        <pc:sldLayoutChg chg="add del">
          <pc:chgData name="L C" userId="b2ab03cb3a061828" providerId="LiveId" clId="{7DE807DF-C79C-4145-B688-11E96D6E7070}" dt="2022-01-15T06:13:45.482" v="63" actId="26606"/>
          <pc:sldLayoutMkLst>
            <pc:docMk/>
            <pc:sldMasterMk cId="1580543940" sldId="2147483725"/>
            <pc:sldLayoutMk cId="1546633685" sldId="2147483718"/>
          </pc:sldLayoutMkLst>
        </pc:sldLayoutChg>
        <pc:sldLayoutChg chg="add del">
          <pc:chgData name="L C" userId="b2ab03cb3a061828" providerId="LiveId" clId="{7DE807DF-C79C-4145-B688-11E96D6E7070}" dt="2022-01-15T06:13:45.482" v="63" actId="26606"/>
          <pc:sldLayoutMkLst>
            <pc:docMk/>
            <pc:sldMasterMk cId="1580543940" sldId="2147483725"/>
            <pc:sldLayoutMk cId="2066279074" sldId="2147483719"/>
          </pc:sldLayoutMkLst>
        </pc:sldLayoutChg>
        <pc:sldLayoutChg chg="add del">
          <pc:chgData name="L C" userId="b2ab03cb3a061828" providerId="LiveId" clId="{7DE807DF-C79C-4145-B688-11E96D6E7070}" dt="2022-01-15T06:13:45.482" v="63" actId="26606"/>
          <pc:sldLayoutMkLst>
            <pc:docMk/>
            <pc:sldMasterMk cId="1580543940" sldId="2147483725"/>
            <pc:sldLayoutMk cId="1821402968" sldId="2147483720"/>
          </pc:sldLayoutMkLst>
        </pc:sldLayoutChg>
        <pc:sldLayoutChg chg="add del">
          <pc:chgData name="L C" userId="b2ab03cb3a061828" providerId="LiveId" clId="{7DE807DF-C79C-4145-B688-11E96D6E7070}" dt="2022-01-15T06:13:45.482" v="63" actId="26606"/>
          <pc:sldLayoutMkLst>
            <pc:docMk/>
            <pc:sldMasterMk cId="1580543940" sldId="2147483725"/>
            <pc:sldLayoutMk cId="171151490" sldId="2147483721"/>
          </pc:sldLayoutMkLst>
        </pc:sldLayoutChg>
        <pc:sldLayoutChg chg="add del">
          <pc:chgData name="L C" userId="b2ab03cb3a061828" providerId="LiveId" clId="{7DE807DF-C79C-4145-B688-11E96D6E7070}" dt="2022-01-15T06:13:45.482" v="63" actId="26606"/>
          <pc:sldLayoutMkLst>
            <pc:docMk/>
            <pc:sldMasterMk cId="1580543940" sldId="2147483725"/>
            <pc:sldLayoutMk cId="1096021182" sldId="2147483722"/>
          </pc:sldLayoutMkLst>
        </pc:sldLayoutChg>
        <pc:sldLayoutChg chg="add del">
          <pc:chgData name="L C" userId="b2ab03cb3a061828" providerId="LiveId" clId="{7DE807DF-C79C-4145-B688-11E96D6E7070}" dt="2022-01-15T06:13:45.482" v="63" actId="26606"/>
          <pc:sldLayoutMkLst>
            <pc:docMk/>
            <pc:sldMasterMk cId="1580543940" sldId="2147483725"/>
            <pc:sldLayoutMk cId="403153532" sldId="2147483723"/>
          </pc:sldLayoutMkLst>
        </pc:sldLayoutChg>
        <pc:sldLayoutChg chg="add del">
          <pc:chgData name="L C" userId="b2ab03cb3a061828" providerId="LiveId" clId="{7DE807DF-C79C-4145-B688-11E96D6E7070}" dt="2022-01-15T06:13:45.482" v="63" actId="26606"/>
          <pc:sldLayoutMkLst>
            <pc:docMk/>
            <pc:sldMasterMk cId="1580543940" sldId="2147483725"/>
            <pc:sldLayoutMk cId="1850643369" sldId="2147483724"/>
          </pc:sldLayoutMkLst>
        </pc:sldLayoutChg>
      </pc:sldMasterChg>
      <pc:sldMasterChg chg="add del addSldLayout delSldLayout">
        <pc:chgData name="L C" userId="b2ab03cb3a061828" providerId="LiveId" clId="{7DE807DF-C79C-4145-B688-11E96D6E7070}" dt="2022-01-15T06:17:42.075" v="139" actId="26606"/>
        <pc:sldMasterMkLst>
          <pc:docMk/>
          <pc:sldMasterMk cId="1998766265" sldId="2147483725"/>
        </pc:sldMasterMkLst>
        <pc:sldLayoutChg chg="add del">
          <pc:chgData name="L C" userId="b2ab03cb3a061828" providerId="LiveId" clId="{7DE807DF-C79C-4145-B688-11E96D6E7070}" dt="2022-01-15T06:17:42.075" v="139" actId="26606"/>
          <pc:sldLayoutMkLst>
            <pc:docMk/>
            <pc:sldMasterMk cId="1998766265" sldId="2147483725"/>
            <pc:sldLayoutMk cId="1565618444" sldId="2147483714"/>
          </pc:sldLayoutMkLst>
        </pc:sldLayoutChg>
        <pc:sldLayoutChg chg="add del">
          <pc:chgData name="L C" userId="b2ab03cb3a061828" providerId="LiveId" clId="{7DE807DF-C79C-4145-B688-11E96D6E7070}" dt="2022-01-15T06:17:42.075" v="139" actId="26606"/>
          <pc:sldLayoutMkLst>
            <pc:docMk/>
            <pc:sldMasterMk cId="1998766265" sldId="2147483725"/>
            <pc:sldLayoutMk cId="37837060" sldId="2147483715"/>
          </pc:sldLayoutMkLst>
        </pc:sldLayoutChg>
        <pc:sldLayoutChg chg="add del">
          <pc:chgData name="L C" userId="b2ab03cb3a061828" providerId="LiveId" clId="{7DE807DF-C79C-4145-B688-11E96D6E7070}" dt="2022-01-15T06:17:42.075" v="139" actId="26606"/>
          <pc:sldLayoutMkLst>
            <pc:docMk/>
            <pc:sldMasterMk cId="1998766265" sldId="2147483725"/>
            <pc:sldLayoutMk cId="2469223371" sldId="2147483716"/>
          </pc:sldLayoutMkLst>
        </pc:sldLayoutChg>
        <pc:sldLayoutChg chg="add del">
          <pc:chgData name="L C" userId="b2ab03cb3a061828" providerId="LiveId" clId="{7DE807DF-C79C-4145-B688-11E96D6E7070}" dt="2022-01-15T06:17:42.075" v="139" actId="26606"/>
          <pc:sldLayoutMkLst>
            <pc:docMk/>
            <pc:sldMasterMk cId="1998766265" sldId="2147483725"/>
            <pc:sldLayoutMk cId="85958505" sldId="2147483717"/>
          </pc:sldLayoutMkLst>
        </pc:sldLayoutChg>
        <pc:sldLayoutChg chg="add del">
          <pc:chgData name="L C" userId="b2ab03cb3a061828" providerId="LiveId" clId="{7DE807DF-C79C-4145-B688-11E96D6E7070}" dt="2022-01-15T06:17:42.075" v="139" actId="26606"/>
          <pc:sldLayoutMkLst>
            <pc:docMk/>
            <pc:sldMasterMk cId="1998766265" sldId="2147483725"/>
            <pc:sldLayoutMk cId="638977654" sldId="2147483718"/>
          </pc:sldLayoutMkLst>
        </pc:sldLayoutChg>
        <pc:sldLayoutChg chg="add del">
          <pc:chgData name="L C" userId="b2ab03cb3a061828" providerId="LiveId" clId="{7DE807DF-C79C-4145-B688-11E96D6E7070}" dt="2022-01-15T06:17:42.075" v="139" actId="26606"/>
          <pc:sldLayoutMkLst>
            <pc:docMk/>
            <pc:sldMasterMk cId="1998766265" sldId="2147483725"/>
            <pc:sldLayoutMk cId="555521975" sldId="2147483719"/>
          </pc:sldLayoutMkLst>
        </pc:sldLayoutChg>
        <pc:sldLayoutChg chg="add del">
          <pc:chgData name="L C" userId="b2ab03cb3a061828" providerId="LiveId" clId="{7DE807DF-C79C-4145-B688-11E96D6E7070}" dt="2022-01-15T06:17:42.075" v="139" actId="26606"/>
          <pc:sldLayoutMkLst>
            <pc:docMk/>
            <pc:sldMasterMk cId="1998766265" sldId="2147483725"/>
            <pc:sldLayoutMk cId="3847554388" sldId="2147483720"/>
          </pc:sldLayoutMkLst>
        </pc:sldLayoutChg>
        <pc:sldLayoutChg chg="add del">
          <pc:chgData name="L C" userId="b2ab03cb3a061828" providerId="LiveId" clId="{7DE807DF-C79C-4145-B688-11E96D6E7070}" dt="2022-01-15T06:17:42.075" v="139" actId="26606"/>
          <pc:sldLayoutMkLst>
            <pc:docMk/>
            <pc:sldMasterMk cId="1998766265" sldId="2147483725"/>
            <pc:sldLayoutMk cId="1667027049" sldId="2147483721"/>
          </pc:sldLayoutMkLst>
        </pc:sldLayoutChg>
        <pc:sldLayoutChg chg="add del">
          <pc:chgData name="L C" userId="b2ab03cb3a061828" providerId="LiveId" clId="{7DE807DF-C79C-4145-B688-11E96D6E7070}" dt="2022-01-15T06:17:42.075" v="139" actId="26606"/>
          <pc:sldLayoutMkLst>
            <pc:docMk/>
            <pc:sldMasterMk cId="1998766265" sldId="2147483725"/>
            <pc:sldLayoutMk cId="1763286688" sldId="2147483722"/>
          </pc:sldLayoutMkLst>
        </pc:sldLayoutChg>
        <pc:sldLayoutChg chg="add del">
          <pc:chgData name="L C" userId="b2ab03cb3a061828" providerId="LiveId" clId="{7DE807DF-C79C-4145-B688-11E96D6E7070}" dt="2022-01-15T06:17:42.075" v="139" actId="26606"/>
          <pc:sldLayoutMkLst>
            <pc:docMk/>
            <pc:sldMasterMk cId="1998766265" sldId="2147483725"/>
            <pc:sldLayoutMk cId="3289768455" sldId="2147483723"/>
          </pc:sldLayoutMkLst>
        </pc:sldLayoutChg>
        <pc:sldLayoutChg chg="add del">
          <pc:chgData name="L C" userId="b2ab03cb3a061828" providerId="LiveId" clId="{7DE807DF-C79C-4145-B688-11E96D6E7070}" dt="2022-01-15T06:17:42.075" v="139" actId="26606"/>
          <pc:sldLayoutMkLst>
            <pc:docMk/>
            <pc:sldMasterMk cId="1998766265" sldId="2147483725"/>
            <pc:sldLayoutMk cId="148037270" sldId="2147483724"/>
          </pc:sldLayoutMkLst>
        </pc:sldLayoutChg>
      </pc:sldMasterChg>
      <pc:sldMasterChg chg="add del addSldLayout delSldLayout">
        <pc:chgData name="L C" userId="b2ab03cb3a061828" providerId="LiveId" clId="{7DE807DF-C79C-4145-B688-11E96D6E7070}" dt="2022-01-15T06:16:23.072" v="103" actId="26606"/>
        <pc:sldMasterMkLst>
          <pc:docMk/>
          <pc:sldMasterMk cId="2481071904" sldId="2147483725"/>
        </pc:sldMasterMkLst>
        <pc:sldLayoutChg chg="add del">
          <pc:chgData name="L C" userId="b2ab03cb3a061828" providerId="LiveId" clId="{7DE807DF-C79C-4145-B688-11E96D6E7070}" dt="2022-01-15T06:16:23.072" v="103" actId="26606"/>
          <pc:sldLayoutMkLst>
            <pc:docMk/>
            <pc:sldMasterMk cId="2481071904" sldId="2147483725"/>
            <pc:sldLayoutMk cId="2743492655" sldId="2147483714"/>
          </pc:sldLayoutMkLst>
        </pc:sldLayoutChg>
        <pc:sldLayoutChg chg="add del">
          <pc:chgData name="L C" userId="b2ab03cb3a061828" providerId="LiveId" clId="{7DE807DF-C79C-4145-B688-11E96D6E7070}" dt="2022-01-15T06:16:23.072" v="103" actId="26606"/>
          <pc:sldLayoutMkLst>
            <pc:docMk/>
            <pc:sldMasterMk cId="2481071904" sldId="2147483725"/>
            <pc:sldLayoutMk cId="3692162445" sldId="2147483715"/>
          </pc:sldLayoutMkLst>
        </pc:sldLayoutChg>
        <pc:sldLayoutChg chg="add del">
          <pc:chgData name="L C" userId="b2ab03cb3a061828" providerId="LiveId" clId="{7DE807DF-C79C-4145-B688-11E96D6E7070}" dt="2022-01-15T06:16:23.072" v="103" actId="26606"/>
          <pc:sldLayoutMkLst>
            <pc:docMk/>
            <pc:sldMasterMk cId="2481071904" sldId="2147483725"/>
            <pc:sldLayoutMk cId="969972162" sldId="2147483716"/>
          </pc:sldLayoutMkLst>
        </pc:sldLayoutChg>
        <pc:sldLayoutChg chg="add del">
          <pc:chgData name="L C" userId="b2ab03cb3a061828" providerId="LiveId" clId="{7DE807DF-C79C-4145-B688-11E96D6E7070}" dt="2022-01-15T06:16:23.072" v="103" actId="26606"/>
          <pc:sldLayoutMkLst>
            <pc:docMk/>
            <pc:sldMasterMk cId="2481071904" sldId="2147483725"/>
            <pc:sldLayoutMk cId="3542255933" sldId="2147483717"/>
          </pc:sldLayoutMkLst>
        </pc:sldLayoutChg>
        <pc:sldLayoutChg chg="add del">
          <pc:chgData name="L C" userId="b2ab03cb3a061828" providerId="LiveId" clId="{7DE807DF-C79C-4145-B688-11E96D6E7070}" dt="2022-01-15T06:16:23.072" v="103" actId="26606"/>
          <pc:sldLayoutMkLst>
            <pc:docMk/>
            <pc:sldMasterMk cId="2481071904" sldId="2147483725"/>
            <pc:sldLayoutMk cId="2370759720" sldId="2147483718"/>
          </pc:sldLayoutMkLst>
        </pc:sldLayoutChg>
        <pc:sldLayoutChg chg="add del">
          <pc:chgData name="L C" userId="b2ab03cb3a061828" providerId="LiveId" clId="{7DE807DF-C79C-4145-B688-11E96D6E7070}" dt="2022-01-15T06:16:23.072" v="103" actId="26606"/>
          <pc:sldLayoutMkLst>
            <pc:docMk/>
            <pc:sldMasterMk cId="2481071904" sldId="2147483725"/>
            <pc:sldLayoutMk cId="2935097252" sldId="2147483719"/>
          </pc:sldLayoutMkLst>
        </pc:sldLayoutChg>
        <pc:sldLayoutChg chg="add del">
          <pc:chgData name="L C" userId="b2ab03cb3a061828" providerId="LiveId" clId="{7DE807DF-C79C-4145-B688-11E96D6E7070}" dt="2022-01-15T06:16:23.072" v="103" actId="26606"/>
          <pc:sldLayoutMkLst>
            <pc:docMk/>
            <pc:sldMasterMk cId="2481071904" sldId="2147483725"/>
            <pc:sldLayoutMk cId="1465626250" sldId="2147483720"/>
          </pc:sldLayoutMkLst>
        </pc:sldLayoutChg>
        <pc:sldLayoutChg chg="add del">
          <pc:chgData name="L C" userId="b2ab03cb3a061828" providerId="LiveId" clId="{7DE807DF-C79C-4145-B688-11E96D6E7070}" dt="2022-01-15T06:16:23.072" v="103" actId="26606"/>
          <pc:sldLayoutMkLst>
            <pc:docMk/>
            <pc:sldMasterMk cId="2481071904" sldId="2147483725"/>
            <pc:sldLayoutMk cId="2520240407" sldId="2147483721"/>
          </pc:sldLayoutMkLst>
        </pc:sldLayoutChg>
        <pc:sldLayoutChg chg="add del">
          <pc:chgData name="L C" userId="b2ab03cb3a061828" providerId="LiveId" clId="{7DE807DF-C79C-4145-B688-11E96D6E7070}" dt="2022-01-15T06:16:23.072" v="103" actId="26606"/>
          <pc:sldLayoutMkLst>
            <pc:docMk/>
            <pc:sldMasterMk cId="2481071904" sldId="2147483725"/>
            <pc:sldLayoutMk cId="2887895009" sldId="2147483722"/>
          </pc:sldLayoutMkLst>
        </pc:sldLayoutChg>
        <pc:sldLayoutChg chg="add del">
          <pc:chgData name="L C" userId="b2ab03cb3a061828" providerId="LiveId" clId="{7DE807DF-C79C-4145-B688-11E96D6E7070}" dt="2022-01-15T06:16:23.072" v="103" actId="26606"/>
          <pc:sldLayoutMkLst>
            <pc:docMk/>
            <pc:sldMasterMk cId="2481071904" sldId="2147483725"/>
            <pc:sldLayoutMk cId="2030110937" sldId="2147483723"/>
          </pc:sldLayoutMkLst>
        </pc:sldLayoutChg>
        <pc:sldLayoutChg chg="add del">
          <pc:chgData name="L C" userId="b2ab03cb3a061828" providerId="LiveId" clId="{7DE807DF-C79C-4145-B688-11E96D6E7070}" dt="2022-01-15T06:16:23.072" v="103" actId="26606"/>
          <pc:sldLayoutMkLst>
            <pc:docMk/>
            <pc:sldMasterMk cId="2481071904" sldId="2147483725"/>
            <pc:sldLayoutMk cId="1178067336" sldId="2147483724"/>
          </pc:sldLayoutMkLst>
        </pc:sldLayoutChg>
      </pc:sldMasterChg>
      <pc:sldMasterChg chg="add del addSldLayout delSldLayout">
        <pc:chgData name="L C" userId="b2ab03cb3a061828" providerId="LiveId" clId="{7DE807DF-C79C-4145-B688-11E96D6E7070}" dt="2022-01-15T06:18:33.182" v="160" actId="26606"/>
        <pc:sldMasterMkLst>
          <pc:docMk/>
          <pc:sldMasterMk cId="2857598634" sldId="2147483725"/>
        </pc:sldMasterMkLst>
        <pc:sldLayoutChg chg="add del">
          <pc:chgData name="L C" userId="b2ab03cb3a061828" providerId="LiveId" clId="{7DE807DF-C79C-4145-B688-11E96D6E7070}" dt="2022-01-15T06:18:33.182" v="160" actId="26606"/>
          <pc:sldLayoutMkLst>
            <pc:docMk/>
            <pc:sldMasterMk cId="2857598634" sldId="2147483725"/>
            <pc:sldLayoutMk cId="3894874755" sldId="2147483714"/>
          </pc:sldLayoutMkLst>
        </pc:sldLayoutChg>
        <pc:sldLayoutChg chg="add del">
          <pc:chgData name="L C" userId="b2ab03cb3a061828" providerId="LiveId" clId="{7DE807DF-C79C-4145-B688-11E96D6E7070}" dt="2022-01-15T06:18:33.182" v="160" actId="26606"/>
          <pc:sldLayoutMkLst>
            <pc:docMk/>
            <pc:sldMasterMk cId="2857598634" sldId="2147483725"/>
            <pc:sldLayoutMk cId="1108909006" sldId="2147483715"/>
          </pc:sldLayoutMkLst>
        </pc:sldLayoutChg>
        <pc:sldLayoutChg chg="add del">
          <pc:chgData name="L C" userId="b2ab03cb3a061828" providerId="LiveId" clId="{7DE807DF-C79C-4145-B688-11E96D6E7070}" dt="2022-01-15T06:18:33.182" v="160" actId="26606"/>
          <pc:sldLayoutMkLst>
            <pc:docMk/>
            <pc:sldMasterMk cId="2857598634" sldId="2147483725"/>
            <pc:sldLayoutMk cId="2650865166" sldId="2147483716"/>
          </pc:sldLayoutMkLst>
        </pc:sldLayoutChg>
        <pc:sldLayoutChg chg="add del">
          <pc:chgData name="L C" userId="b2ab03cb3a061828" providerId="LiveId" clId="{7DE807DF-C79C-4145-B688-11E96D6E7070}" dt="2022-01-15T06:18:33.182" v="160" actId="26606"/>
          <pc:sldLayoutMkLst>
            <pc:docMk/>
            <pc:sldMasterMk cId="2857598634" sldId="2147483725"/>
            <pc:sldLayoutMk cId="2181936374" sldId="2147483717"/>
          </pc:sldLayoutMkLst>
        </pc:sldLayoutChg>
        <pc:sldLayoutChg chg="add del">
          <pc:chgData name="L C" userId="b2ab03cb3a061828" providerId="LiveId" clId="{7DE807DF-C79C-4145-B688-11E96D6E7070}" dt="2022-01-15T06:18:33.182" v="160" actId="26606"/>
          <pc:sldLayoutMkLst>
            <pc:docMk/>
            <pc:sldMasterMk cId="2857598634" sldId="2147483725"/>
            <pc:sldLayoutMk cId="2151480582" sldId="2147483718"/>
          </pc:sldLayoutMkLst>
        </pc:sldLayoutChg>
        <pc:sldLayoutChg chg="add del">
          <pc:chgData name="L C" userId="b2ab03cb3a061828" providerId="LiveId" clId="{7DE807DF-C79C-4145-B688-11E96D6E7070}" dt="2022-01-15T06:18:33.182" v="160" actId="26606"/>
          <pc:sldLayoutMkLst>
            <pc:docMk/>
            <pc:sldMasterMk cId="2857598634" sldId="2147483725"/>
            <pc:sldLayoutMk cId="856552162" sldId="2147483719"/>
          </pc:sldLayoutMkLst>
        </pc:sldLayoutChg>
        <pc:sldLayoutChg chg="add del">
          <pc:chgData name="L C" userId="b2ab03cb3a061828" providerId="LiveId" clId="{7DE807DF-C79C-4145-B688-11E96D6E7070}" dt="2022-01-15T06:18:33.182" v="160" actId="26606"/>
          <pc:sldLayoutMkLst>
            <pc:docMk/>
            <pc:sldMasterMk cId="2857598634" sldId="2147483725"/>
            <pc:sldLayoutMk cId="443354267" sldId="2147483720"/>
          </pc:sldLayoutMkLst>
        </pc:sldLayoutChg>
        <pc:sldLayoutChg chg="add del">
          <pc:chgData name="L C" userId="b2ab03cb3a061828" providerId="LiveId" clId="{7DE807DF-C79C-4145-B688-11E96D6E7070}" dt="2022-01-15T06:18:33.182" v="160" actId="26606"/>
          <pc:sldLayoutMkLst>
            <pc:docMk/>
            <pc:sldMasterMk cId="2857598634" sldId="2147483725"/>
            <pc:sldLayoutMk cId="1970043772" sldId="2147483721"/>
          </pc:sldLayoutMkLst>
        </pc:sldLayoutChg>
        <pc:sldLayoutChg chg="add del">
          <pc:chgData name="L C" userId="b2ab03cb3a061828" providerId="LiveId" clId="{7DE807DF-C79C-4145-B688-11E96D6E7070}" dt="2022-01-15T06:18:33.182" v="160" actId="26606"/>
          <pc:sldLayoutMkLst>
            <pc:docMk/>
            <pc:sldMasterMk cId="2857598634" sldId="2147483725"/>
            <pc:sldLayoutMk cId="3404533214" sldId="2147483722"/>
          </pc:sldLayoutMkLst>
        </pc:sldLayoutChg>
        <pc:sldLayoutChg chg="add del">
          <pc:chgData name="L C" userId="b2ab03cb3a061828" providerId="LiveId" clId="{7DE807DF-C79C-4145-B688-11E96D6E7070}" dt="2022-01-15T06:18:33.182" v="160" actId="26606"/>
          <pc:sldLayoutMkLst>
            <pc:docMk/>
            <pc:sldMasterMk cId="2857598634" sldId="2147483725"/>
            <pc:sldLayoutMk cId="2369594920" sldId="2147483723"/>
          </pc:sldLayoutMkLst>
        </pc:sldLayoutChg>
        <pc:sldLayoutChg chg="add del">
          <pc:chgData name="L C" userId="b2ab03cb3a061828" providerId="LiveId" clId="{7DE807DF-C79C-4145-B688-11E96D6E7070}" dt="2022-01-15T06:18:33.182" v="160" actId="26606"/>
          <pc:sldLayoutMkLst>
            <pc:docMk/>
            <pc:sldMasterMk cId="2857598634" sldId="2147483725"/>
            <pc:sldLayoutMk cId="772947623" sldId="2147483724"/>
          </pc:sldLayoutMkLst>
        </pc:sldLayoutChg>
      </pc:sldMasterChg>
      <pc:sldMasterChg chg="add del addSldLayout delSldLayout">
        <pc:chgData name="L C" userId="b2ab03cb3a061828" providerId="LiveId" clId="{7DE807DF-C79C-4145-B688-11E96D6E7070}" dt="2022-01-15T06:19:15.608" v="169" actId="26606"/>
        <pc:sldMasterMkLst>
          <pc:docMk/>
          <pc:sldMasterMk cId="4282815996" sldId="2147483725"/>
        </pc:sldMasterMkLst>
        <pc:sldLayoutChg chg="add del">
          <pc:chgData name="L C" userId="b2ab03cb3a061828" providerId="LiveId" clId="{7DE807DF-C79C-4145-B688-11E96D6E7070}" dt="2022-01-15T06:19:15.608" v="169" actId="26606"/>
          <pc:sldLayoutMkLst>
            <pc:docMk/>
            <pc:sldMasterMk cId="4282815996" sldId="2147483725"/>
            <pc:sldLayoutMk cId="148341509" sldId="2147483714"/>
          </pc:sldLayoutMkLst>
        </pc:sldLayoutChg>
        <pc:sldLayoutChg chg="add del">
          <pc:chgData name="L C" userId="b2ab03cb3a061828" providerId="LiveId" clId="{7DE807DF-C79C-4145-B688-11E96D6E7070}" dt="2022-01-15T06:19:15.608" v="169" actId="26606"/>
          <pc:sldLayoutMkLst>
            <pc:docMk/>
            <pc:sldMasterMk cId="4282815996" sldId="2147483725"/>
            <pc:sldLayoutMk cId="4280294660" sldId="2147483715"/>
          </pc:sldLayoutMkLst>
        </pc:sldLayoutChg>
        <pc:sldLayoutChg chg="add del">
          <pc:chgData name="L C" userId="b2ab03cb3a061828" providerId="LiveId" clId="{7DE807DF-C79C-4145-B688-11E96D6E7070}" dt="2022-01-15T06:19:15.608" v="169" actId="26606"/>
          <pc:sldLayoutMkLst>
            <pc:docMk/>
            <pc:sldMasterMk cId="4282815996" sldId="2147483725"/>
            <pc:sldLayoutMk cId="1767682839" sldId="2147483716"/>
          </pc:sldLayoutMkLst>
        </pc:sldLayoutChg>
        <pc:sldLayoutChg chg="add del">
          <pc:chgData name="L C" userId="b2ab03cb3a061828" providerId="LiveId" clId="{7DE807DF-C79C-4145-B688-11E96D6E7070}" dt="2022-01-15T06:19:15.608" v="169" actId="26606"/>
          <pc:sldLayoutMkLst>
            <pc:docMk/>
            <pc:sldMasterMk cId="4282815996" sldId="2147483725"/>
            <pc:sldLayoutMk cId="1258465501" sldId="2147483717"/>
          </pc:sldLayoutMkLst>
        </pc:sldLayoutChg>
        <pc:sldLayoutChg chg="add del">
          <pc:chgData name="L C" userId="b2ab03cb3a061828" providerId="LiveId" clId="{7DE807DF-C79C-4145-B688-11E96D6E7070}" dt="2022-01-15T06:19:15.608" v="169" actId="26606"/>
          <pc:sldLayoutMkLst>
            <pc:docMk/>
            <pc:sldMasterMk cId="4282815996" sldId="2147483725"/>
            <pc:sldLayoutMk cId="3112943138" sldId="2147483718"/>
          </pc:sldLayoutMkLst>
        </pc:sldLayoutChg>
        <pc:sldLayoutChg chg="add del">
          <pc:chgData name="L C" userId="b2ab03cb3a061828" providerId="LiveId" clId="{7DE807DF-C79C-4145-B688-11E96D6E7070}" dt="2022-01-15T06:19:15.608" v="169" actId="26606"/>
          <pc:sldLayoutMkLst>
            <pc:docMk/>
            <pc:sldMasterMk cId="4282815996" sldId="2147483725"/>
            <pc:sldLayoutMk cId="3974612700" sldId="2147483719"/>
          </pc:sldLayoutMkLst>
        </pc:sldLayoutChg>
        <pc:sldLayoutChg chg="add del">
          <pc:chgData name="L C" userId="b2ab03cb3a061828" providerId="LiveId" clId="{7DE807DF-C79C-4145-B688-11E96D6E7070}" dt="2022-01-15T06:19:15.608" v="169" actId="26606"/>
          <pc:sldLayoutMkLst>
            <pc:docMk/>
            <pc:sldMasterMk cId="4282815996" sldId="2147483725"/>
            <pc:sldLayoutMk cId="1384241849" sldId="2147483720"/>
          </pc:sldLayoutMkLst>
        </pc:sldLayoutChg>
        <pc:sldLayoutChg chg="add del">
          <pc:chgData name="L C" userId="b2ab03cb3a061828" providerId="LiveId" clId="{7DE807DF-C79C-4145-B688-11E96D6E7070}" dt="2022-01-15T06:19:15.608" v="169" actId="26606"/>
          <pc:sldLayoutMkLst>
            <pc:docMk/>
            <pc:sldMasterMk cId="4282815996" sldId="2147483725"/>
            <pc:sldLayoutMk cId="3244133745" sldId="2147483721"/>
          </pc:sldLayoutMkLst>
        </pc:sldLayoutChg>
        <pc:sldLayoutChg chg="add del">
          <pc:chgData name="L C" userId="b2ab03cb3a061828" providerId="LiveId" clId="{7DE807DF-C79C-4145-B688-11E96D6E7070}" dt="2022-01-15T06:19:15.608" v="169" actId="26606"/>
          <pc:sldLayoutMkLst>
            <pc:docMk/>
            <pc:sldMasterMk cId="4282815996" sldId="2147483725"/>
            <pc:sldLayoutMk cId="2664944677" sldId="2147483722"/>
          </pc:sldLayoutMkLst>
        </pc:sldLayoutChg>
        <pc:sldLayoutChg chg="add del">
          <pc:chgData name="L C" userId="b2ab03cb3a061828" providerId="LiveId" clId="{7DE807DF-C79C-4145-B688-11E96D6E7070}" dt="2022-01-15T06:19:15.608" v="169" actId="26606"/>
          <pc:sldLayoutMkLst>
            <pc:docMk/>
            <pc:sldMasterMk cId="4282815996" sldId="2147483725"/>
            <pc:sldLayoutMk cId="631259714" sldId="2147483723"/>
          </pc:sldLayoutMkLst>
        </pc:sldLayoutChg>
        <pc:sldLayoutChg chg="add del">
          <pc:chgData name="L C" userId="b2ab03cb3a061828" providerId="LiveId" clId="{7DE807DF-C79C-4145-B688-11E96D6E7070}" dt="2022-01-15T06:19:15.608" v="169" actId="26606"/>
          <pc:sldLayoutMkLst>
            <pc:docMk/>
            <pc:sldMasterMk cId="4282815996" sldId="2147483725"/>
            <pc:sldLayoutMk cId="3152464792" sldId="2147483724"/>
          </pc:sldLayoutMkLst>
        </pc:sldLayoutChg>
      </pc:sldMasterChg>
      <pc:sldMasterChg chg="add del addSldLayout delSldLayout">
        <pc:chgData name="L C" userId="b2ab03cb3a061828" providerId="LiveId" clId="{7DE807DF-C79C-4145-B688-11E96D6E7070}" dt="2022-01-15T06:14:29.991" v="86" actId="26606"/>
        <pc:sldMasterMkLst>
          <pc:docMk/>
          <pc:sldMasterMk cId="2092818386" sldId="2147483747"/>
        </pc:sldMasterMkLst>
        <pc:sldLayoutChg chg="add del">
          <pc:chgData name="L C" userId="b2ab03cb3a061828" providerId="LiveId" clId="{7DE807DF-C79C-4145-B688-11E96D6E7070}" dt="2022-01-15T06:14:29.991" v="86" actId="26606"/>
          <pc:sldLayoutMkLst>
            <pc:docMk/>
            <pc:sldMasterMk cId="2092818386" sldId="2147483747"/>
            <pc:sldLayoutMk cId="2938667999" sldId="2147483736"/>
          </pc:sldLayoutMkLst>
        </pc:sldLayoutChg>
        <pc:sldLayoutChg chg="add del">
          <pc:chgData name="L C" userId="b2ab03cb3a061828" providerId="LiveId" clId="{7DE807DF-C79C-4145-B688-11E96D6E7070}" dt="2022-01-15T06:14:29.991" v="86" actId="26606"/>
          <pc:sldLayoutMkLst>
            <pc:docMk/>
            <pc:sldMasterMk cId="2092818386" sldId="2147483747"/>
            <pc:sldLayoutMk cId="3677468046" sldId="2147483737"/>
          </pc:sldLayoutMkLst>
        </pc:sldLayoutChg>
        <pc:sldLayoutChg chg="add del">
          <pc:chgData name="L C" userId="b2ab03cb3a061828" providerId="LiveId" clId="{7DE807DF-C79C-4145-B688-11E96D6E7070}" dt="2022-01-15T06:14:29.991" v="86" actId="26606"/>
          <pc:sldLayoutMkLst>
            <pc:docMk/>
            <pc:sldMasterMk cId="2092818386" sldId="2147483747"/>
            <pc:sldLayoutMk cId="2871030820" sldId="2147483738"/>
          </pc:sldLayoutMkLst>
        </pc:sldLayoutChg>
        <pc:sldLayoutChg chg="add del">
          <pc:chgData name="L C" userId="b2ab03cb3a061828" providerId="LiveId" clId="{7DE807DF-C79C-4145-B688-11E96D6E7070}" dt="2022-01-15T06:14:29.991" v="86" actId="26606"/>
          <pc:sldLayoutMkLst>
            <pc:docMk/>
            <pc:sldMasterMk cId="2092818386" sldId="2147483747"/>
            <pc:sldLayoutMk cId="1235664701" sldId="2147483739"/>
          </pc:sldLayoutMkLst>
        </pc:sldLayoutChg>
        <pc:sldLayoutChg chg="add del">
          <pc:chgData name="L C" userId="b2ab03cb3a061828" providerId="LiveId" clId="{7DE807DF-C79C-4145-B688-11E96D6E7070}" dt="2022-01-15T06:14:29.991" v="86" actId="26606"/>
          <pc:sldLayoutMkLst>
            <pc:docMk/>
            <pc:sldMasterMk cId="2092818386" sldId="2147483747"/>
            <pc:sldLayoutMk cId="232807382" sldId="2147483740"/>
          </pc:sldLayoutMkLst>
        </pc:sldLayoutChg>
        <pc:sldLayoutChg chg="add del">
          <pc:chgData name="L C" userId="b2ab03cb3a061828" providerId="LiveId" clId="{7DE807DF-C79C-4145-B688-11E96D6E7070}" dt="2022-01-15T06:14:29.991" v="86" actId="26606"/>
          <pc:sldLayoutMkLst>
            <pc:docMk/>
            <pc:sldMasterMk cId="2092818386" sldId="2147483747"/>
            <pc:sldLayoutMk cId="3944352475" sldId="2147483741"/>
          </pc:sldLayoutMkLst>
        </pc:sldLayoutChg>
        <pc:sldLayoutChg chg="add del">
          <pc:chgData name="L C" userId="b2ab03cb3a061828" providerId="LiveId" clId="{7DE807DF-C79C-4145-B688-11E96D6E7070}" dt="2022-01-15T06:14:29.991" v="86" actId="26606"/>
          <pc:sldLayoutMkLst>
            <pc:docMk/>
            <pc:sldMasterMk cId="2092818386" sldId="2147483747"/>
            <pc:sldLayoutMk cId="4045064239" sldId="2147483742"/>
          </pc:sldLayoutMkLst>
        </pc:sldLayoutChg>
        <pc:sldLayoutChg chg="add del">
          <pc:chgData name="L C" userId="b2ab03cb3a061828" providerId="LiveId" clId="{7DE807DF-C79C-4145-B688-11E96D6E7070}" dt="2022-01-15T06:14:29.991" v="86" actId="26606"/>
          <pc:sldLayoutMkLst>
            <pc:docMk/>
            <pc:sldMasterMk cId="2092818386" sldId="2147483747"/>
            <pc:sldLayoutMk cId="3795819283" sldId="2147483743"/>
          </pc:sldLayoutMkLst>
        </pc:sldLayoutChg>
        <pc:sldLayoutChg chg="add del">
          <pc:chgData name="L C" userId="b2ab03cb3a061828" providerId="LiveId" clId="{7DE807DF-C79C-4145-B688-11E96D6E7070}" dt="2022-01-15T06:14:29.991" v="86" actId="26606"/>
          <pc:sldLayoutMkLst>
            <pc:docMk/>
            <pc:sldMasterMk cId="2092818386" sldId="2147483747"/>
            <pc:sldLayoutMk cId="203463021" sldId="2147483744"/>
          </pc:sldLayoutMkLst>
        </pc:sldLayoutChg>
        <pc:sldLayoutChg chg="add del">
          <pc:chgData name="L C" userId="b2ab03cb3a061828" providerId="LiveId" clId="{7DE807DF-C79C-4145-B688-11E96D6E7070}" dt="2022-01-15T06:14:29.991" v="86" actId="26606"/>
          <pc:sldLayoutMkLst>
            <pc:docMk/>
            <pc:sldMasterMk cId="2092818386" sldId="2147483747"/>
            <pc:sldLayoutMk cId="3254701770" sldId="2147483745"/>
          </pc:sldLayoutMkLst>
        </pc:sldLayoutChg>
        <pc:sldLayoutChg chg="add del">
          <pc:chgData name="L C" userId="b2ab03cb3a061828" providerId="LiveId" clId="{7DE807DF-C79C-4145-B688-11E96D6E7070}" dt="2022-01-15T06:14:29.991" v="86" actId="26606"/>
          <pc:sldLayoutMkLst>
            <pc:docMk/>
            <pc:sldMasterMk cId="2092818386" sldId="2147483747"/>
            <pc:sldLayoutMk cId="2661549739" sldId="2147483746"/>
          </pc:sldLayoutMkLst>
        </pc:sldLayoutChg>
      </pc:sldMasterChg>
      <pc:sldMasterChg chg="add del addSldLayout delSldLayout">
        <pc:chgData name="L C" userId="b2ab03cb3a061828" providerId="LiveId" clId="{7DE807DF-C79C-4145-B688-11E96D6E7070}" dt="2022-01-15T06:16:25.538" v="105" actId="26606"/>
        <pc:sldMasterMkLst>
          <pc:docMk/>
          <pc:sldMasterMk cId="1010923057" sldId="2147483751"/>
        </pc:sldMasterMkLst>
        <pc:sldLayoutChg chg="add del">
          <pc:chgData name="L C" userId="b2ab03cb3a061828" providerId="LiveId" clId="{7DE807DF-C79C-4145-B688-11E96D6E7070}" dt="2022-01-15T06:16:25.538" v="105" actId="26606"/>
          <pc:sldLayoutMkLst>
            <pc:docMk/>
            <pc:sldMasterMk cId="1010923057" sldId="2147483751"/>
            <pc:sldLayoutMk cId="2971166947" sldId="2147483740"/>
          </pc:sldLayoutMkLst>
        </pc:sldLayoutChg>
        <pc:sldLayoutChg chg="add del">
          <pc:chgData name="L C" userId="b2ab03cb3a061828" providerId="LiveId" clId="{7DE807DF-C79C-4145-B688-11E96D6E7070}" dt="2022-01-15T06:16:25.538" v="105" actId="26606"/>
          <pc:sldLayoutMkLst>
            <pc:docMk/>
            <pc:sldMasterMk cId="1010923057" sldId="2147483751"/>
            <pc:sldLayoutMk cId="988625699" sldId="2147483741"/>
          </pc:sldLayoutMkLst>
        </pc:sldLayoutChg>
        <pc:sldLayoutChg chg="add del">
          <pc:chgData name="L C" userId="b2ab03cb3a061828" providerId="LiveId" clId="{7DE807DF-C79C-4145-B688-11E96D6E7070}" dt="2022-01-15T06:16:25.538" v="105" actId="26606"/>
          <pc:sldLayoutMkLst>
            <pc:docMk/>
            <pc:sldMasterMk cId="1010923057" sldId="2147483751"/>
            <pc:sldLayoutMk cId="2099392821" sldId="2147483742"/>
          </pc:sldLayoutMkLst>
        </pc:sldLayoutChg>
        <pc:sldLayoutChg chg="add del">
          <pc:chgData name="L C" userId="b2ab03cb3a061828" providerId="LiveId" clId="{7DE807DF-C79C-4145-B688-11E96D6E7070}" dt="2022-01-15T06:16:25.538" v="105" actId="26606"/>
          <pc:sldLayoutMkLst>
            <pc:docMk/>
            <pc:sldMasterMk cId="1010923057" sldId="2147483751"/>
            <pc:sldLayoutMk cId="122867827" sldId="2147483743"/>
          </pc:sldLayoutMkLst>
        </pc:sldLayoutChg>
        <pc:sldLayoutChg chg="add del">
          <pc:chgData name="L C" userId="b2ab03cb3a061828" providerId="LiveId" clId="{7DE807DF-C79C-4145-B688-11E96D6E7070}" dt="2022-01-15T06:16:25.538" v="105" actId="26606"/>
          <pc:sldLayoutMkLst>
            <pc:docMk/>
            <pc:sldMasterMk cId="1010923057" sldId="2147483751"/>
            <pc:sldLayoutMk cId="2950142445" sldId="2147483744"/>
          </pc:sldLayoutMkLst>
        </pc:sldLayoutChg>
        <pc:sldLayoutChg chg="add del">
          <pc:chgData name="L C" userId="b2ab03cb3a061828" providerId="LiveId" clId="{7DE807DF-C79C-4145-B688-11E96D6E7070}" dt="2022-01-15T06:16:25.538" v="105" actId="26606"/>
          <pc:sldLayoutMkLst>
            <pc:docMk/>
            <pc:sldMasterMk cId="1010923057" sldId="2147483751"/>
            <pc:sldLayoutMk cId="536915592" sldId="2147483745"/>
          </pc:sldLayoutMkLst>
        </pc:sldLayoutChg>
        <pc:sldLayoutChg chg="add del">
          <pc:chgData name="L C" userId="b2ab03cb3a061828" providerId="LiveId" clId="{7DE807DF-C79C-4145-B688-11E96D6E7070}" dt="2022-01-15T06:16:25.538" v="105" actId="26606"/>
          <pc:sldLayoutMkLst>
            <pc:docMk/>
            <pc:sldMasterMk cId="1010923057" sldId="2147483751"/>
            <pc:sldLayoutMk cId="2845825931" sldId="2147483746"/>
          </pc:sldLayoutMkLst>
        </pc:sldLayoutChg>
        <pc:sldLayoutChg chg="add del">
          <pc:chgData name="L C" userId="b2ab03cb3a061828" providerId="LiveId" clId="{7DE807DF-C79C-4145-B688-11E96D6E7070}" dt="2022-01-15T06:16:25.538" v="105" actId="26606"/>
          <pc:sldLayoutMkLst>
            <pc:docMk/>
            <pc:sldMasterMk cId="1010923057" sldId="2147483751"/>
            <pc:sldLayoutMk cId="2408392401" sldId="2147483747"/>
          </pc:sldLayoutMkLst>
        </pc:sldLayoutChg>
        <pc:sldLayoutChg chg="add del">
          <pc:chgData name="L C" userId="b2ab03cb3a061828" providerId="LiveId" clId="{7DE807DF-C79C-4145-B688-11E96D6E7070}" dt="2022-01-15T06:16:25.538" v="105" actId="26606"/>
          <pc:sldLayoutMkLst>
            <pc:docMk/>
            <pc:sldMasterMk cId="1010923057" sldId="2147483751"/>
            <pc:sldLayoutMk cId="2823572247" sldId="2147483748"/>
          </pc:sldLayoutMkLst>
        </pc:sldLayoutChg>
        <pc:sldLayoutChg chg="add del">
          <pc:chgData name="L C" userId="b2ab03cb3a061828" providerId="LiveId" clId="{7DE807DF-C79C-4145-B688-11E96D6E7070}" dt="2022-01-15T06:16:25.538" v="105" actId="26606"/>
          <pc:sldLayoutMkLst>
            <pc:docMk/>
            <pc:sldMasterMk cId="1010923057" sldId="2147483751"/>
            <pc:sldLayoutMk cId="302694445" sldId="2147483749"/>
          </pc:sldLayoutMkLst>
        </pc:sldLayoutChg>
        <pc:sldLayoutChg chg="add del">
          <pc:chgData name="L C" userId="b2ab03cb3a061828" providerId="LiveId" clId="{7DE807DF-C79C-4145-B688-11E96D6E7070}" dt="2022-01-15T06:16:25.538" v="105" actId="26606"/>
          <pc:sldLayoutMkLst>
            <pc:docMk/>
            <pc:sldMasterMk cId="1010923057" sldId="2147483751"/>
            <pc:sldLayoutMk cId="1735318048" sldId="2147483750"/>
          </pc:sldLayoutMkLst>
        </pc:sldLayoutChg>
      </pc:sldMasterChg>
      <pc:sldMasterChg chg="add del addSldLayout delSldLayout">
        <pc:chgData name="L C" userId="b2ab03cb3a061828" providerId="LiveId" clId="{7DE807DF-C79C-4145-B688-11E96D6E7070}" dt="2022-01-15T06:13:51.522" v="65" actId="26606"/>
        <pc:sldMasterMkLst>
          <pc:docMk/>
          <pc:sldMasterMk cId="1620326150" sldId="2147483751"/>
        </pc:sldMasterMkLst>
        <pc:sldLayoutChg chg="add del">
          <pc:chgData name="L C" userId="b2ab03cb3a061828" providerId="LiveId" clId="{7DE807DF-C79C-4145-B688-11E96D6E7070}" dt="2022-01-15T06:13:51.522" v="65" actId="26606"/>
          <pc:sldLayoutMkLst>
            <pc:docMk/>
            <pc:sldMasterMk cId="1620326150" sldId="2147483751"/>
            <pc:sldLayoutMk cId="2926371658" sldId="2147483740"/>
          </pc:sldLayoutMkLst>
        </pc:sldLayoutChg>
        <pc:sldLayoutChg chg="add del">
          <pc:chgData name="L C" userId="b2ab03cb3a061828" providerId="LiveId" clId="{7DE807DF-C79C-4145-B688-11E96D6E7070}" dt="2022-01-15T06:13:51.522" v="65" actId="26606"/>
          <pc:sldLayoutMkLst>
            <pc:docMk/>
            <pc:sldMasterMk cId="1620326150" sldId="2147483751"/>
            <pc:sldLayoutMk cId="3489331734" sldId="2147483741"/>
          </pc:sldLayoutMkLst>
        </pc:sldLayoutChg>
        <pc:sldLayoutChg chg="add del">
          <pc:chgData name="L C" userId="b2ab03cb3a061828" providerId="LiveId" clId="{7DE807DF-C79C-4145-B688-11E96D6E7070}" dt="2022-01-15T06:13:51.522" v="65" actId="26606"/>
          <pc:sldLayoutMkLst>
            <pc:docMk/>
            <pc:sldMasterMk cId="1620326150" sldId="2147483751"/>
            <pc:sldLayoutMk cId="295278764" sldId="2147483742"/>
          </pc:sldLayoutMkLst>
        </pc:sldLayoutChg>
        <pc:sldLayoutChg chg="add del">
          <pc:chgData name="L C" userId="b2ab03cb3a061828" providerId="LiveId" clId="{7DE807DF-C79C-4145-B688-11E96D6E7070}" dt="2022-01-15T06:13:51.522" v="65" actId="26606"/>
          <pc:sldLayoutMkLst>
            <pc:docMk/>
            <pc:sldMasterMk cId="1620326150" sldId="2147483751"/>
            <pc:sldLayoutMk cId="1287588069" sldId="2147483743"/>
          </pc:sldLayoutMkLst>
        </pc:sldLayoutChg>
        <pc:sldLayoutChg chg="add del">
          <pc:chgData name="L C" userId="b2ab03cb3a061828" providerId="LiveId" clId="{7DE807DF-C79C-4145-B688-11E96D6E7070}" dt="2022-01-15T06:13:51.522" v="65" actId="26606"/>
          <pc:sldLayoutMkLst>
            <pc:docMk/>
            <pc:sldMasterMk cId="1620326150" sldId="2147483751"/>
            <pc:sldLayoutMk cId="2952533589" sldId="2147483744"/>
          </pc:sldLayoutMkLst>
        </pc:sldLayoutChg>
        <pc:sldLayoutChg chg="add del">
          <pc:chgData name="L C" userId="b2ab03cb3a061828" providerId="LiveId" clId="{7DE807DF-C79C-4145-B688-11E96D6E7070}" dt="2022-01-15T06:13:51.522" v="65" actId="26606"/>
          <pc:sldLayoutMkLst>
            <pc:docMk/>
            <pc:sldMasterMk cId="1620326150" sldId="2147483751"/>
            <pc:sldLayoutMk cId="3265906318" sldId="2147483745"/>
          </pc:sldLayoutMkLst>
        </pc:sldLayoutChg>
        <pc:sldLayoutChg chg="add del">
          <pc:chgData name="L C" userId="b2ab03cb3a061828" providerId="LiveId" clId="{7DE807DF-C79C-4145-B688-11E96D6E7070}" dt="2022-01-15T06:13:51.522" v="65" actId="26606"/>
          <pc:sldLayoutMkLst>
            <pc:docMk/>
            <pc:sldMasterMk cId="1620326150" sldId="2147483751"/>
            <pc:sldLayoutMk cId="2772827780" sldId="2147483746"/>
          </pc:sldLayoutMkLst>
        </pc:sldLayoutChg>
        <pc:sldLayoutChg chg="add del">
          <pc:chgData name="L C" userId="b2ab03cb3a061828" providerId="LiveId" clId="{7DE807DF-C79C-4145-B688-11E96D6E7070}" dt="2022-01-15T06:13:51.522" v="65" actId="26606"/>
          <pc:sldLayoutMkLst>
            <pc:docMk/>
            <pc:sldMasterMk cId="1620326150" sldId="2147483751"/>
            <pc:sldLayoutMk cId="3161990803" sldId="2147483747"/>
          </pc:sldLayoutMkLst>
        </pc:sldLayoutChg>
        <pc:sldLayoutChg chg="add del">
          <pc:chgData name="L C" userId="b2ab03cb3a061828" providerId="LiveId" clId="{7DE807DF-C79C-4145-B688-11E96D6E7070}" dt="2022-01-15T06:13:51.522" v="65" actId="26606"/>
          <pc:sldLayoutMkLst>
            <pc:docMk/>
            <pc:sldMasterMk cId="1620326150" sldId="2147483751"/>
            <pc:sldLayoutMk cId="228388435" sldId="2147483748"/>
          </pc:sldLayoutMkLst>
        </pc:sldLayoutChg>
        <pc:sldLayoutChg chg="add del">
          <pc:chgData name="L C" userId="b2ab03cb3a061828" providerId="LiveId" clId="{7DE807DF-C79C-4145-B688-11E96D6E7070}" dt="2022-01-15T06:13:51.522" v="65" actId="26606"/>
          <pc:sldLayoutMkLst>
            <pc:docMk/>
            <pc:sldMasterMk cId="1620326150" sldId="2147483751"/>
            <pc:sldLayoutMk cId="2577163900" sldId="2147483749"/>
          </pc:sldLayoutMkLst>
        </pc:sldLayoutChg>
        <pc:sldLayoutChg chg="add del">
          <pc:chgData name="L C" userId="b2ab03cb3a061828" providerId="LiveId" clId="{7DE807DF-C79C-4145-B688-11E96D6E7070}" dt="2022-01-15T06:13:51.522" v="65" actId="26606"/>
          <pc:sldLayoutMkLst>
            <pc:docMk/>
            <pc:sldMasterMk cId="1620326150" sldId="2147483751"/>
            <pc:sldLayoutMk cId="3219411149" sldId="2147483750"/>
          </pc:sldLayoutMkLst>
        </pc:sldLayoutChg>
      </pc:sldMasterChg>
      <pc:sldMasterChg chg="add del addSldLayout delSldLayout">
        <pc:chgData name="L C" userId="b2ab03cb3a061828" providerId="LiveId" clId="{7DE807DF-C79C-4145-B688-11E96D6E7070}" dt="2022-01-15T06:14:58.760" v="94" actId="26606"/>
        <pc:sldMasterMkLst>
          <pc:docMk/>
          <pc:sldMasterMk cId="2185475478" sldId="2147483760"/>
        </pc:sldMasterMkLst>
        <pc:sldLayoutChg chg="add del">
          <pc:chgData name="L C" userId="b2ab03cb3a061828" providerId="LiveId" clId="{7DE807DF-C79C-4145-B688-11E96D6E7070}" dt="2022-01-15T06:14:58.760" v="94" actId="26606"/>
          <pc:sldLayoutMkLst>
            <pc:docMk/>
            <pc:sldMasterMk cId="2185475478" sldId="2147483760"/>
            <pc:sldLayoutMk cId="1671914737" sldId="2147483749"/>
          </pc:sldLayoutMkLst>
        </pc:sldLayoutChg>
        <pc:sldLayoutChg chg="add del">
          <pc:chgData name="L C" userId="b2ab03cb3a061828" providerId="LiveId" clId="{7DE807DF-C79C-4145-B688-11E96D6E7070}" dt="2022-01-15T06:14:58.760" v="94" actId="26606"/>
          <pc:sldLayoutMkLst>
            <pc:docMk/>
            <pc:sldMasterMk cId="2185475478" sldId="2147483760"/>
            <pc:sldLayoutMk cId="424377040" sldId="2147483750"/>
          </pc:sldLayoutMkLst>
        </pc:sldLayoutChg>
        <pc:sldLayoutChg chg="add del">
          <pc:chgData name="L C" userId="b2ab03cb3a061828" providerId="LiveId" clId="{7DE807DF-C79C-4145-B688-11E96D6E7070}" dt="2022-01-15T06:14:58.760" v="94" actId="26606"/>
          <pc:sldLayoutMkLst>
            <pc:docMk/>
            <pc:sldMasterMk cId="2185475478" sldId="2147483760"/>
            <pc:sldLayoutMk cId="3091911889" sldId="2147483751"/>
          </pc:sldLayoutMkLst>
        </pc:sldLayoutChg>
        <pc:sldLayoutChg chg="add del">
          <pc:chgData name="L C" userId="b2ab03cb3a061828" providerId="LiveId" clId="{7DE807DF-C79C-4145-B688-11E96D6E7070}" dt="2022-01-15T06:14:58.760" v="94" actId="26606"/>
          <pc:sldLayoutMkLst>
            <pc:docMk/>
            <pc:sldMasterMk cId="2185475478" sldId="2147483760"/>
            <pc:sldLayoutMk cId="2773643800" sldId="2147483752"/>
          </pc:sldLayoutMkLst>
        </pc:sldLayoutChg>
        <pc:sldLayoutChg chg="add del">
          <pc:chgData name="L C" userId="b2ab03cb3a061828" providerId="LiveId" clId="{7DE807DF-C79C-4145-B688-11E96D6E7070}" dt="2022-01-15T06:14:58.760" v="94" actId="26606"/>
          <pc:sldLayoutMkLst>
            <pc:docMk/>
            <pc:sldMasterMk cId="2185475478" sldId="2147483760"/>
            <pc:sldLayoutMk cId="2614983485" sldId="2147483753"/>
          </pc:sldLayoutMkLst>
        </pc:sldLayoutChg>
        <pc:sldLayoutChg chg="add del">
          <pc:chgData name="L C" userId="b2ab03cb3a061828" providerId="LiveId" clId="{7DE807DF-C79C-4145-B688-11E96D6E7070}" dt="2022-01-15T06:14:58.760" v="94" actId="26606"/>
          <pc:sldLayoutMkLst>
            <pc:docMk/>
            <pc:sldMasterMk cId="2185475478" sldId="2147483760"/>
            <pc:sldLayoutMk cId="219139565" sldId="2147483754"/>
          </pc:sldLayoutMkLst>
        </pc:sldLayoutChg>
        <pc:sldLayoutChg chg="add del">
          <pc:chgData name="L C" userId="b2ab03cb3a061828" providerId="LiveId" clId="{7DE807DF-C79C-4145-B688-11E96D6E7070}" dt="2022-01-15T06:14:58.760" v="94" actId="26606"/>
          <pc:sldLayoutMkLst>
            <pc:docMk/>
            <pc:sldMasterMk cId="2185475478" sldId="2147483760"/>
            <pc:sldLayoutMk cId="2553348097" sldId="2147483755"/>
          </pc:sldLayoutMkLst>
        </pc:sldLayoutChg>
        <pc:sldLayoutChg chg="add del">
          <pc:chgData name="L C" userId="b2ab03cb3a061828" providerId="LiveId" clId="{7DE807DF-C79C-4145-B688-11E96D6E7070}" dt="2022-01-15T06:14:58.760" v="94" actId="26606"/>
          <pc:sldLayoutMkLst>
            <pc:docMk/>
            <pc:sldMasterMk cId="2185475478" sldId="2147483760"/>
            <pc:sldLayoutMk cId="4252526250" sldId="2147483756"/>
          </pc:sldLayoutMkLst>
        </pc:sldLayoutChg>
        <pc:sldLayoutChg chg="add del">
          <pc:chgData name="L C" userId="b2ab03cb3a061828" providerId="LiveId" clId="{7DE807DF-C79C-4145-B688-11E96D6E7070}" dt="2022-01-15T06:14:58.760" v="94" actId="26606"/>
          <pc:sldLayoutMkLst>
            <pc:docMk/>
            <pc:sldMasterMk cId="2185475478" sldId="2147483760"/>
            <pc:sldLayoutMk cId="1527024159" sldId="2147483757"/>
          </pc:sldLayoutMkLst>
        </pc:sldLayoutChg>
        <pc:sldLayoutChg chg="add del">
          <pc:chgData name="L C" userId="b2ab03cb3a061828" providerId="LiveId" clId="{7DE807DF-C79C-4145-B688-11E96D6E7070}" dt="2022-01-15T06:14:58.760" v="94" actId="26606"/>
          <pc:sldLayoutMkLst>
            <pc:docMk/>
            <pc:sldMasterMk cId="2185475478" sldId="2147483760"/>
            <pc:sldLayoutMk cId="294801350" sldId="2147483758"/>
          </pc:sldLayoutMkLst>
        </pc:sldLayoutChg>
        <pc:sldLayoutChg chg="add del">
          <pc:chgData name="L C" userId="b2ab03cb3a061828" providerId="LiveId" clId="{7DE807DF-C79C-4145-B688-11E96D6E7070}" dt="2022-01-15T06:14:58.760" v="94" actId="26606"/>
          <pc:sldLayoutMkLst>
            <pc:docMk/>
            <pc:sldMasterMk cId="2185475478" sldId="2147483760"/>
            <pc:sldLayoutMk cId="3067613645" sldId="2147483759"/>
          </pc:sldLayoutMkLst>
        </pc:sldLayoutChg>
      </pc:sldMasterChg>
      <pc:sldMasterChg chg="add del addSldLayout delSldLayout">
        <pc:chgData name="L C" userId="b2ab03cb3a061828" providerId="LiveId" clId="{7DE807DF-C79C-4145-B688-11E96D6E7070}" dt="2022-01-15T06:21:24.232" v="208" actId="26606"/>
        <pc:sldMasterMkLst>
          <pc:docMk/>
          <pc:sldMasterMk cId="1670091876" sldId="2147483773"/>
        </pc:sldMasterMkLst>
        <pc:sldLayoutChg chg="add del">
          <pc:chgData name="L C" userId="b2ab03cb3a061828" providerId="LiveId" clId="{7DE807DF-C79C-4145-B688-11E96D6E7070}" dt="2022-01-15T06:21:24.232" v="208" actId="26606"/>
          <pc:sldLayoutMkLst>
            <pc:docMk/>
            <pc:sldMasterMk cId="1670091876" sldId="2147483773"/>
            <pc:sldLayoutMk cId="549706986" sldId="2147483762"/>
          </pc:sldLayoutMkLst>
        </pc:sldLayoutChg>
        <pc:sldLayoutChg chg="add del">
          <pc:chgData name="L C" userId="b2ab03cb3a061828" providerId="LiveId" clId="{7DE807DF-C79C-4145-B688-11E96D6E7070}" dt="2022-01-15T06:21:24.232" v="208" actId="26606"/>
          <pc:sldLayoutMkLst>
            <pc:docMk/>
            <pc:sldMasterMk cId="1670091876" sldId="2147483773"/>
            <pc:sldLayoutMk cId="2128264181" sldId="2147483763"/>
          </pc:sldLayoutMkLst>
        </pc:sldLayoutChg>
        <pc:sldLayoutChg chg="add del">
          <pc:chgData name="L C" userId="b2ab03cb3a061828" providerId="LiveId" clId="{7DE807DF-C79C-4145-B688-11E96D6E7070}" dt="2022-01-15T06:21:24.232" v="208" actId="26606"/>
          <pc:sldLayoutMkLst>
            <pc:docMk/>
            <pc:sldMasterMk cId="1670091876" sldId="2147483773"/>
            <pc:sldLayoutMk cId="3665356825" sldId="2147483764"/>
          </pc:sldLayoutMkLst>
        </pc:sldLayoutChg>
        <pc:sldLayoutChg chg="add del">
          <pc:chgData name="L C" userId="b2ab03cb3a061828" providerId="LiveId" clId="{7DE807DF-C79C-4145-B688-11E96D6E7070}" dt="2022-01-15T06:21:24.232" v="208" actId="26606"/>
          <pc:sldLayoutMkLst>
            <pc:docMk/>
            <pc:sldMasterMk cId="1670091876" sldId="2147483773"/>
            <pc:sldLayoutMk cId="2810926954" sldId="2147483765"/>
          </pc:sldLayoutMkLst>
        </pc:sldLayoutChg>
        <pc:sldLayoutChg chg="add del">
          <pc:chgData name="L C" userId="b2ab03cb3a061828" providerId="LiveId" clId="{7DE807DF-C79C-4145-B688-11E96D6E7070}" dt="2022-01-15T06:21:24.232" v="208" actId="26606"/>
          <pc:sldLayoutMkLst>
            <pc:docMk/>
            <pc:sldMasterMk cId="1670091876" sldId="2147483773"/>
            <pc:sldLayoutMk cId="3797260538" sldId="2147483766"/>
          </pc:sldLayoutMkLst>
        </pc:sldLayoutChg>
        <pc:sldLayoutChg chg="add del">
          <pc:chgData name="L C" userId="b2ab03cb3a061828" providerId="LiveId" clId="{7DE807DF-C79C-4145-B688-11E96D6E7070}" dt="2022-01-15T06:21:24.232" v="208" actId="26606"/>
          <pc:sldLayoutMkLst>
            <pc:docMk/>
            <pc:sldMasterMk cId="1670091876" sldId="2147483773"/>
            <pc:sldLayoutMk cId="3467287201" sldId="2147483767"/>
          </pc:sldLayoutMkLst>
        </pc:sldLayoutChg>
        <pc:sldLayoutChg chg="add del">
          <pc:chgData name="L C" userId="b2ab03cb3a061828" providerId="LiveId" clId="{7DE807DF-C79C-4145-B688-11E96D6E7070}" dt="2022-01-15T06:21:24.232" v="208" actId="26606"/>
          <pc:sldLayoutMkLst>
            <pc:docMk/>
            <pc:sldMasterMk cId="1670091876" sldId="2147483773"/>
            <pc:sldLayoutMk cId="3229265053" sldId="2147483768"/>
          </pc:sldLayoutMkLst>
        </pc:sldLayoutChg>
        <pc:sldLayoutChg chg="add del">
          <pc:chgData name="L C" userId="b2ab03cb3a061828" providerId="LiveId" clId="{7DE807DF-C79C-4145-B688-11E96D6E7070}" dt="2022-01-15T06:21:24.232" v="208" actId="26606"/>
          <pc:sldLayoutMkLst>
            <pc:docMk/>
            <pc:sldMasterMk cId="1670091876" sldId="2147483773"/>
            <pc:sldLayoutMk cId="1891942587" sldId="2147483769"/>
          </pc:sldLayoutMkLst>
        </pc:sldLayoutChg>
        <pc:sldLayoutChg chg="add del">
          <pc:chgData name="L C" userId="b2ab03cb3a061828" providerId="LiveId" clId="{7DE807DF-C79C-4145-B688-11E96D6E7070}" dt="2022-01-15T06:21:24.232" v="208" actId="26606"/>
          <pc:sldLayoutMkLst>
            <pc:docMk/>
            <pc:sldMasterMk cId="1670091876" sldId="2147483773"/>
            <pc:sldLayoutMk cId="4290293792" sldId="2147483770"/>
          </pc:sldLayoutMkLst>
        </pc:sldLayoutChg>
        <pc:sldLayoutChg chg="add del">
          <pc:chgData name="L C" userId="b2ab03cb3a061828" providerId="LiveId" clId="{7DE807DF-C79C-4145-B688-11E96D6E7070}" dt="2022-01-15T06:21:24.232" v="208" actId="26606"/>
          <pc:sldLayoutMkLst>
            <pc:docMk/>
            <pc:sldMasterMk cId="1670091876" sldId="2147483773"/>
            <pc:sldLayoutMk cId="4238125220" sldId="2147483771"/>
          </pc:sldLayoutMkLst>
        </pc:sldLayoutChg>
        <pc:sldLayoutChg chg="add del">
          <pc:chgData name="L C" userId="b2ab03cb3a061828" providerId="LiveId" clId="{7DE807DF-C79C-4145-B688-11E96D6E7070}" dt="2022-01-15T06:21:24.232" v="208" actId="26606"/>
          <pc:sldLayoutMkLst>
            <pc:docMk/>
            <pc:sldMasterMk cId="1670091876" sldId="2147483773"/>
            <pc:sldLayoutMk cId="3042351202" sldId="2147483772"/>
          </pc:sldLayoutMkLst>
        </pc:sldLayoutChg>
      </pc:sldMasterChg>
    </pc:docChg>
  </pc:docChgLst>
  <pc:docChgLst>
    <pc:chgData name="L C" userId="b2ab03cb3a061828" providerId="LiveId" clId="{F25F2893-809C-4182-8A48-20C4EA54CDB2}"/>
    <pc:docChg chg="undo redo custSel addSld delSld modSld sldOrd">
      <pc:chgData name="L C" userId="b2ab03cb3a061828" providerId="LiveId" clId="{F25F2893-809C-4182-8A48-20C4EA54CDB2}" dt="2022-01-18T10:28:38.606" v="5649" actId="1076"/>
      <pc:docMkLst>
        <pc:docMk/>
      </pc:docMkLst>
      <pc:sldChg chg="addSp delSp modSp mod setBg">
        <pc:chgData name="L C" userId="b2ab03cb3a061828" providerId="LiveId" clId="{F25F2893-809C-4182-8A48-20C4EA54CDB2}" dt="2022-01-17T03:03:33.851" v="3090" actId="26606"/>
        <pc:sldMkLst>
          <pc:docMk/>
          <pc:sldMk cId="2141388939" sldId="257"/>
        </pc:sldMkLst>
        <pc:spChg chg="mod">
          <ac:chgData name="L C" userId="b2ab03cb3a061828" providerId="LiveId" clId="{F25F2893-809C-4182-8A48-20C4EA54CDB2}" dt="2022-01-17T03:03:33.851" v="3090" actId="26606"/>
          <ac:spMkLst>
            <pc:docMk/>
            <pc:sldMk cId="2141388939" sldId="257"/>
            <ac:spMk id="2" creationId="{E69B6D51-46DD-42AE-8C13-D056F77C17A5}"/>
          </ac:spMkLst>
        </pc:spChg>
        <pc:spChg chg="del mod">
          <ac:chgData name="L C" userId="b2ab03cb3a061828" providerId="LiveId" clId="{F25F2893-809C-4182-8A48-20C4EA54CDB2}" dt="2022-01-17T03:03:33.851" v="3090" actId="26606"/>
          <ac:spMkLst>
            <pc:docMk/>
            <pc:sldMk cId="2141388939" sldId="257"/>
            <ac:spMk id="3" creationId="{A0BCCB35-E8AC-4798-86DD-36AC60CD16A1}"/>
          </ac:spMkLst>
        </pc:spChg>
        <pc:spChg chg="add">
          <ac:chgData name="L C" userId="b2ab03cb3a061828" providerId="LiveId" clId="{F25F2893-809C-4182-8A48-20C4EA54CDB2}" dt="2022-01-17T03:03:33.851" v="3090" actId="26606"/>
          <ac:spMkLst>
            <pc:docMk/>
            <pc:sldMk cId="2141388939" sldId="257"/>
            <ac:spMk id="9" creationId="{8651CFA9-6065-4243-AC48-858E359780B1}"/>
          </ac:spMkLst>
        </pc:spChg>
        <pc:spChg chg="add">
          <ac:chgData name="L C" userId="b2ab03cb3a061828" providerId="LiveId" clId="{F25F2893-809C-4182-8A48-20C4EA54CDB2}" dt="2022-01-17T03:03:33.851" v="3090" actId="26606"/>
          <ac:spMkLst>
            <pc:docMk/>
            <pc:sldMk cId="2141388939" sldId="257"/>
            <ac:spMk id="11" creationId="{37962AE0-6A1C-4B76-9D52-10E5E6D7D3BB}"/>
          </ac:spMkLst>
        </pc:spChg>
        <pc:grpChg chg="add">
          <ac:chgData name="L C" userId="b2ab03cb3a061828" providerId="LiveId" clId="{F25F2893-809C-4182-8A48-20C4EA54CDB2}" dt="2022-01-17T03:03:33.851" v="3090" actId="26606"/>
          <ac:grpSpMkLst>
            <pc:docMk/>
            <pc:sldMk cId="2141388939" sldId="257"/>
            <ac:grpSpMk id="13" creationId="{191D96BF-0605-446D-9590-F9A64BF8E7F9}"/>
          </ac:grpSpMkLst>
        </pc:grpChg>
        <pc:graphicFrameChg chg="add">
          <ac:chgData name="L C" userId="b2ab03cb3a061828" providerId="LiveId" clId="{F25F2893-809C-4182-8A48-20C4EA54CDB2}" dt="2022-01-17T03:03:33.851" v="3090" actId="26606"/>
          <ac:graphicFrameMkLst>
            <pc:docMk/>
            <pc:sldMk cId="2141388939" sldId="257"/>
            <ac:graphicFrameMk id="5" creationId="{EA5E1CA5-C893-4927-B46B-750C8AEF75C7}"/>
          </ac:graphicFrameMkLst>
        </pc:graphicFrameChg>
      </pc:sldChg>
      <pc:sldChg chg="addSp delSp modSp new mod">
        <pc:chgData name="L C" userId="b2ab03cb3a061828" providerId="LiveId" clId="{F25F2893-809C-4182-8A48-20C4EA54CDB2}" dt="2022-01-17T03:05:07.876" v="3104" actId="20577"/>
        <pc:sldMkLst>
          <pc:docMk/>
          <pc:sldMk cId="4260341436" sldId="258"/>
        </pc:sldMkLst>
        <pc:spChg chg="mod">
          <ac:chgData name="L C" userId="b2ab03cb3a061828" providerId="LiveId" clId="{F25F2893-809C-4182-8A48-20C4EA54CDB2}" dt="2022-01-15T06:24:22.121" v="200" actId="20577"/>
          <ac:spMkLst>
            <pc:docMk/>
            <pc:sldMk cId="4260341436" sldId="258"/>
            <ac:spMk id="2" creationId="{6C86D012-C816-44EE-9230-0A7385C75574}"/>
          </ac:spMkLst>
        </pc:spChg>
        <pc:spChg chg="del mod">
          <ac:chgData name="L C" userId="b2ab03cb3a061828" providerId="LiveId" clId="{F25F2893-809C-4182-8A48-20C4EA54CDB2}" dt="2022-01-17T03:03:53.974" v="3091" actId="26606"/>
          <ac:spMkLst>
            <pc:docMk/>
            <pc:sldMk cId="4260341436" sldId="258"/>
            <ac:spMk id="3" creationId="{C8983C6F-9D9E-4C3C-881E-6D76AA5D0686}"/>
          </ac:spMkLst>
        </pc:spChg>
        <pc:graphicFrameChg chg="add mod">
          <ac:chgData name="L C" userId="b2ab03cb3a061828" providerId="LiveId" clId="{F25F2893-809C-4182-8A48-20C4EA54CDB2}" dt="2022-01-17T03:05:07.876" v="3104" actId="20577"/>
          <ac:graphicFrameMkLst>
            <pc:docMk/>
            <pc:sldMk cId="4260341436" sldId="258"/>
            <ac:graphicFrameMk id="5" creationId="{0F6D0A57-79BD-4978-BC8E-C478A71052E2}"/>
          </ac:graphicFrameMkLst>
        </pc:graphicFrameChg>
      </pc:sldChg>
      <pc:sldChg chg="addSp delSp modSp new mod">
        <pc:chgData name="L C" userId="b2ab03cb3a061828" providerId="LiveId" clId="{F25F2893-809C-4182-8A48-20C4EA54CDB2}" dt="2022-01-15T06:57:50.362" v="486" actId="22"/>
        <pc:sldMkLst>
          <pc:docMk/>
          <pc:sldMk cId="1578750764" sldId="259"/>
        </pc:sldMkLst>
        <pc:spChg chg="mod">
          <ac:chgData name="L C" userId="b2ab03cb3a061828" providerId="LiveId" clId="{F25F2893-809C-4182-8A48-20C4EA54CDB2}" dt="2022-01-15T06:25:18.521" v="275" actId="20577"/>
          <ac:spMkLst>
            <pc:docMk/>
            <pc:sldMk cId="1578750764" sldId="259"/>
            <ac:spMk id="2" creationId="{012F455B-705D-41BC-BF4F-364FAEF33597}"/>
          </ac:spMkLst>
        </pc:spChg>
        <pc:spChg chg="del">
          <ac:chgData name="L C" userId="b2ab03cb3a061828" providerId="LiveId" clId="{F25F2893-809C-4182-8A48-20C4EA54CDB2}" dt="2022-01-15T06:29:35.840" v="315"/>
          <ac:spMkLst>
            <pc:docMk/>
            <pc:sldMk cId="1578750764" sldId="259"/>
            <ac:spMk id="3" creationId="{096899D7-78A9-451F-AC11-00BAF5435110}"/>
          </ac:spMkLst>
        </pc:spChg>
        <pc:spChg chg="add del mod">
          <ac:chgData name="L C" userId="b2ab03cb3a061828" providerId="LiveId" clId="{F25F2893-809C-4182-8A48-20C4EA54CDB2}" dt="2022-01-15T06:53:56.133" v="484"/>
          <ac:spMkLst>
            <pc:docMk/>
            <pc:sldMk cId="1578750764" sldId="259"/>
            <ac:spMk id="4" creationId="{AF6D4F7A-808E-48BC-A94F-957DA3254568}"/>
          </ac:spMkLst>
        </pc:spChg>
        <pc:spChg chg="add del mod">
          <ac:chgData name="L C" userId="b2ab03cb3a061828" providerId="LiveId" clId="{F25F2893-809C-4182-8A48-20C4EA54CDB2}" dt="2022-01-15T06:57:50.362" v="486" actId="22"/>
          <ac:spMkLst>
            <pc:docMk/>
            <pc:sldMk cId="1578750764" sldId="259"/>
            <ac:spMk id="5" creationId="{7EE7A3A0-8F2B-4903-8091-185C5F0F06F9}"/>
          </ac:spMkLst>
        </pc:spChg>
        <pc:picChg chg="add mod ord">
          <ac:chgData name="L C" userId="b2ab03cb3a061828" providerId="LiveId" clId="{F25F2893-809C-4182-8A48-20C4EA54CDB2}" dt="2022-01-15T06:57:50.362" v="486" actId="22"/>
          <ac:picMkLst>
            <pc:docMk/>
            <pc:sldMk cId="1578750764" sldId="259"/>
            <ac:picMk id="7" creationId="{84D2D594-3C1E-4629-9C1D-28E63A7EDCEC}"/>
          </ac:picMkLst>
        </pc:picChg>
        <pc:picChg chg="add del">
          <ac:chgData name="L C" userId="b2ab03cb3a061828" providerId="LiveId" clId="{F25F2893-809C-4182-8A48-20C4EA54CDB2}" dt="2022-01-15T06:29:34.782" v="314"/>
          <ac:picMkLst>
            <pc:docMk/>
            <pc:sldMk cId="1578750764" sldId="259"/>
            <ac:picMk id="1026" creationId="{8D869761-248A-44D0-AF6C-26880B8BB090}"/>
          </ac:picMkLst>
        </pc:picChg>
        <pc:picChg chg="add del mod">
          <ac:chgData name="L C" userId="b2ab03cb3a061828" providerId="LiveId" clId="{F25F2893-809C-4182-8A48-20C4EA54CDB2}" dt="2022-01-15T06:53:51.487" v="483" actId="478"/>
          <ac:picMkLst>
            <pc:docMk/>
            <pc:sldMk cId="1578750764" sldId="259"/>
            <ac:picMk id="1028" creationId="{B7625E41-5EFA-46CD-86E8-C1BD1519D2BB}"/>
          </ac:picMkLst>
        </pc:picChg>
        <pc:picChg chg="add del mod">
          <ac:chgData name="L C" userId="b2ab03cb3a061828" providerId="LiveId" clId="{F25F2893-809C-4182-8A48-20C4EA54CDB2}" dt="2022-01-15T06:57:49.188" v="485" actId="478"/>
          <ac:picMkLst>
            <pc:docMk/>
            <pc:sldMk cId="1578750764" sldId="259"/>
            <ac:picMk id="1030" creationId="{EE875262-0499-4F2B-837D-51CC835FBAC9}"/>
          </ac:picMkLst>
        </pc:picChg>
      </pc:sldChg>
      <pc:sldChg chg="addSp delSp modSp new mod setBg">
        <pc:chgData name="L C" userId="b2ab03cb3a061828" providerId="LiveId" clId="{F25F2893-809C-4182-8A48-20C4EA54CDB2}" dt="2022-01-17T07:01:31.360" v="3196" actId="14100"/>
        <pc:sldMkLst>
          <pc:docMk/>
          <pc:sldMk cId="1636386460" sldId="260"/>
        </pc:sldMkLst>
        <pc:spChg chg="mod">
          <ac:chgData name="L C" userId="b2ab03cb3a061828" providerId="LiveId" clId="{F25F2893-809C-4182-8A48-20C4EA54CDB2}" dt="2022-01-17T03:06:08.157" v="3114" actId="26606"/>
          <ac:spMkLst>
            <pc:docMk/>
            <pc:sldMk cId="1636386460" sldId="260"/>
            <ac:spMk id="2" creationId="{125D5075-2353-4B29-A987-D5B78B299AAE}"/>
          </ac:spMkLst>
        </pc:spChg>
        <pc:spChg chg="mod">
          <ac:chgData name="L C" userId="b2ab03cb3a061828" providerId="LiveId" clId="{F25F2893-809C-4182-8A48-20C4EA54CDB2}" dt="2022-01-17T07:01:31.360" v="3196" actId="14100"/>
          <ac:spMkLst>
            <pc:docMk/>
            <pc:sldMk cId="1636386460" sldId="260"/>
            <ac:spMk id="3" creationId="{4124F088-D090-425B-AE80-8A463177F507}"/>
          </ac:spMkLst>
        </pc:spChg>
        <pc:spChg chg="add del">
          <ac:chgData name="L C" userId="b2ab03cb3a061828" providerId="LiveId" clId="{F25F2893-809C-4182-8A48-20C4EA54CDB2}" dt="2022-01-17T03:05:31.769" v="3106" actId="26606"/>
          <ac:spMkLst>
            <pc:docMk/>
            <pc:sldMk cId="1636386460" sldId="260"/>
            <ac:spMk id="8" creationId="{8651CFA9-6065-4243-AC48-858E359780B1}"/>
          </ac:spMkLst>
        </pc:spChg>
        <pc:spChg chg="add del">
          <ac:chgData name="L C" userId="b2ab03cb3a061828" providerId="LiveId" clId="{F25F2893-809C-4182-8A48-20C4EA54CDB2}" dt="2022-01-17T03:06:08.135" v="3113" actId="26606"/>
          <ac:spMkLst>
            <pc:docMk/>
            <pc:sldMk cId="1636386460" sldId="260"/>
            <ac:spMk id="9" creationId="{8651CFA9-6065-4243-AC48-858E359780B1}"/>
          </ac:spMkLst>
        </pc:spChg>
        <pc:spChg chg="add del">
          <ac:chgData name="L C" userId="b2ab03cb3a061828" providerId="LiveId" clId="{F25F2893-809C-4182-8A48-20C4EA54CDB2}" dt="2022-01-17T03:05:31.769" v="3106" actId="26606"/>
          <ac:spMkLst>
            <pc:docMk/>
            <pc:sldMk cId="1636386460" sldId="260"/>
            <ac:spMk id="10" creationId="{7462BFBC-0E19-4E6F-B0C7-CD5C519BC311}"/>
          </ac:spMkLst>
        </pc:spChg>
        <pc:spChg chg="add del">
          <ac:chgData name="L C" userId="b2ab03cb3a061828" providerId="LiveId" clId="{F25F2893-809C-4182-8A48-20C4EA54CDB2}" dt="2022-01-17T03:06:08.135" v="3113" actId="26606"/>
          <ac:spMkLst>
            <pc:docMk/>
            <pc:sldMk cId="1636386460" sldId="260"/>
            <ac:spMk id="11" creationId="{FBC8BBE5-981E-4B0B-9654-32B5668BFF31}"/>
          </ac:spMkLst>
        </pc:spChg>
        <pc:spChg chg="add del">
          <ac:chgData name="L C" userId="b2ab03cb3a061828" providerId="LiveId" clId="{F25F2893-809C-4182-8A48-20C4EA54CDB2}" dt="2022-01-17T03:05:31.769" v="3106" actId="26606"/>
          <ac:spMkLst>
            <pc:docMk/>
            <pc:sldMk cId="1636386460" sldId="260"/>
            <ac:spMk id="16" creationId="{D813CD98-5EBE-426D-A4AC-FA5518B099DE}"/>
          </ac:spMkLst>
        </pc:spChg>
        <pc:spChg chg="add">
          <ac:chgData name="L C" userId="b2ab03cb3a061828" providerId="LiveId" clId="{F25F2893-809C-4182-8A48-20C4EA54CDB2}" dt="2022-01-17T03:06:08.157" v="3114" actId="26606"/>
          <ac:spMkLst>
            <pc:docMk/>
            <pc:sldMk cId="1636386460" sldId="260"/>
            <ac:spMk id="17" creationId="{8651CFA9-6065-4243-AC48-858E359780B1}"/>
          </ac:spMkLst>
        </pc:spChg>
        <pc:spChg chg="add del">
          <ac:chgData name="L C" userId="b2ab03cb3a061828" providerId="LiveId" clId="{F25F2893-809C-4182-8A48-20C4EA54CDB2}" dt="2022-01-17T03:05:31.769" v="3106" actId="26606"/>
          <ac:spMkLst>
            <pc:docMk/>
            <pc:sldMk cId="1636386460" sldId="260"/>
            <ac:spMk id="18" creationId="{B453545A-B2D3-41EE-A91C-DBF43402DD43}"/>
          </ac:spMkLst>
        </pc:spChg>
        <pc:spChg chg="add">
          <ac:chgData name="L C" userId="b2ab03cb3a061828" providerId="LiveId" clId="{F25F2893-809C-4182-8A48-20C4EA54CDB2}" dt="2022-01-17T03:06:08.157" v="3114" actId="26606"/>
          <ac:spMkLst>
            <pc:docMk/>
            <pc:sldMk cId="1636386460" sldId="260"/>
            <ac:spMk id="19" creationId="{FBC8BBE5-981E-4B0B-9654-32B5668BFF31}"/>
          </ac:spMkLst>
        </pc:spChg>
        <pc:grpChg chg="add del">
          <ac:chgData name="L C" userId="b2ab03cb3a061828" providerId="LiveId" clId="{F25F2893-809C-4182-8A48-20C4EA54CDB2}" dt="2022-01-17T03:05:31.769" v="3106" actId="26606"/>
          <ac:grpSpMkLst>
            <pc:docMk/>
            <pc:sldMk cId="1636386460" sldId="260"/>
            <ac:grpSpMk id="12" creationId="{F2C2A007-4AE9-49C4-B364-5FDF34596224}"/>
          </ac:grpSpMkLst>
        </pc:grpChg>
        <pc:grpChg chg="add del">
          <ac:chgData name="L C" userId="b2ab03cb3a061828" providerId="LiveId" clId="{F25F2893-809C-4182-8A48-20C4EA54CDB2}" dt="2022-01-17T03:06:08.135" v="3113" actId="26606"/>
          <ac:grpSpMkLst>
            <pc:docMk/>
            <pc:sldMk cId="1636386460" sldId="260"/>
            <ac:grpSpMk id="13" creationId="{8ED5E97A-D21B-4AA4-83CF-DA3A380E301A}"/>
          </ac:grpSpMkLst>
        </pc:grpChg>
        <pc:grpChg chg="add">
          <ac:chgData name="L C" userId="b2ab03cb3a061828" providerId="LiveId" clId="{F25F2893-809C-4182-8A48-20C4EA54CDB2}" dt="2022-01-17T03:06:08.157" v="3114" actId="26606"/>
          <ac:grpSpMkLst>
            <pc:docMk/>
            <pc:sldMk cId="1636386460" sldId="260"/>
            <ac:grpSpMk id="20" creationId="{8ED5E97A-D21B-4AA4-83CF-DA3A380E301A}"/>
          </ac:grpSpMkLst>
        </pc:grpChg>
        <pc:picChg chg="add del">
          <ac:chgData name="L C" userId="b2ab03cb3a061828" providerId="LiveId" clId="{F25F2893-809C-4182-8A48-20C4EA54CDB2}" dt="2022-01-17T03:06:08.135" v="3113" actId="26606"/>
          <ac:picMkLst>
            <pc:docMk/>
            <pc:sldMk cId="1636386460" sldId="260"/>
            <ac:picMk id="5" creationId="{70A55695-9063-4BC7-B4D5-2B8306530652}"/>
          </ac:picMkLst>
        </pc:picChg>
        <pc:picChg chg="add">
          <ac:chgData name="L C" userId="b2ab03cb3a061828" providerId="LiveId" clId="{F25F2893-809C-4182-8A48-20C4EA54CDB2}" dt="2022-01-17T03:06:08.157" v="3114" actId="26606"/>
          <ac:picMkLst>
            <pc:docMk/>
            <pc:sldMk cId="1636386460" sldId="260"/>
            <ac:picMk id="21" creationId="{A243CEE6-CC30-4AC9-9CC0-39B9AFEE3ACB}"/>
          </ac:picMkLst>
        </pc:picChg>
      </pc:sldChg>
      <pc:sldChg chg="addSp delSp modSp new mod">
        <pc:chgData name="L C" userId="b2ab03cb3a061828" providerId="LiveId" clId="{F25F2893-809C-4182-8A48-20C4EA54CDB2}" dt="2022-01-15T08:01:45.620" v="507" actId="22"/>
        <pc:sldMkLst>
          <pc:docMk/>
          <pc:sldMk cId="1609133682" sldId="261"/>
        </pc:sldMkLst>
        <pc:spChg chg="mod">
          <ac:chgData name="L C" userId="b2ab03cb3a061828" providerId="LiveId" clId="{F25F2893-809C-4182-8A48-20C4EA54CDB2}" dt="2022-01-15T07:59:42.028" v="504" actId="20577"/>
          <ac:spMkLst>
            <pc:docMk/>
            <pc:sldMk cId="1609133682" sldId="261"/>
            <ac:spMk id="2" creationId="{DCB71E10-87B1-4004-A7B6-2624580FA9D8}"/>
          </ac:spMkLst>
        </pc:spChg>
        <pc:spChg chg="add del">
          <ac:chgData name="L C" userId="b2ab03cb3a061828" providerId="LiveId" clId="{F25F2893-809C-4182-8A48-20C4EA54CDB2}" dt="2022-01-15T08:01:45.620" v="507" actId="22"/>
          <ac:spMkLst>
            <pc:docMk/>
            <pc:sldMk cId="1609133682" sldId="261"/>
            <ac:spMk id="3" creationId="{3BBECBBE-9D15-4051-9B75-A16C81CEF201}"/>
          </ac:spMkLst>
        </pc:spChg>
        <pc:picChg chg="add del mod ord">
          <ac:chgData name="L C" userId="b2ab03cb3a061828" providerId="LiveId" clId="{F25F2893-809C-4182-8A48-20C4EA54CDB2}" dt="2022-01-15T08:01:44.907" v="506" actId="22"/>
          <ac:picMkLst>
            <pc:docMk/>
            <pc:sldMk cId="1609133682" sldId="261"/>
            <ac:picMk id="5" creationId="{8BC99971-2764-4B74-93E3-585D4093EAB6}"/>
          </ac:picMkLst>
        </pc:picChg>
        <pc:picChg chg="add mod ord">
          <ac:chgData name="L C" userId="b2ab03cb3a061828" providerId="LiveId" clId="{F25F2893-809C-4182-8A48-20C4EA54CDB2}" dt="2022-01-15T08:01:45.620" v="507" actId="22"/>
          <ac:picMkLst>
            <pc:docMk/>
            <pc:sldMk cId="1609133682" sldId="261"/>
            <ac:picMk id="7" creationId="{9D7FC473-20B8-4711-B164-10B98092692A}"/>
          </ac:picMkLst>
        </pc:picChg>
      </pc:sldChg>
      <pc:sldChg chg="addSp delSp modSp new mod">
        <pc:chgData name="L C" userId="b2ab03cb3a061828" providerId="LiveId" clId="{F25F2893-809C-4182-8A48-20C4EA54CDB2}" dt="2022-01-15T08:02:38.078" v="550" actId="20577"/>
        <pc:sldMkLst>
          <pc:docMk/>
          <pc:sldMk cId="4074282801" sldId="262"/>
        </pc:sldMkLst>
        <pc:spChg chg="mod">
          <ac:chgData name="L C" userId="b2ab03cb3a061828" providerId="LiveId" clId="{F25F2893-809C-4182-8A48-20C4EA54CDB2}" dt="2022-01-15T08:02:38.078" v="550" actId="20577"/>
          <ac:spMkLst>
            <pc:docMk/>
            <pc:sldMk cId="4074282801" sldId="262"/>
            <ac:spMk id="2" creationId="{DB252787-CE71-4BB2-8B58-EAC5CD906F91}"/>
          </ac:spMkLst>
        </pc:spChg>
        <pc:spChg chg="del">
          <ac:chgData name="L C" userId="b2ab03cb3a061828" providerId="LiveId" clId="{F25F2893-809C-4182-8A48-20C4EA54CDB2}" dt="2022-01-15T08:02:34.004" v="538" actId="22"/>
          <ac:spMkLst>
            <pc:docMk/>
            <pc:sldMk cId="4074282801" sldId="262"/>
            <ac:spMk id="3" creationId="{0D0B3E17-582E-4E1C-8705-1F15F304403F}"/>
          </ac:spMkLst>
        </pc:spChg>
        <pc:picChg chg="add mod ord">
          <ac:chgData name="L C" userId="b2ab03cb3a061828" providerId="LiveId" clId="{F25F2893-809C-4182-8A48-20C4EA54CDB2}" dt="2022-01-15T08:02:34.004" v="538" actId="22"/>
          <ac:picMkLst>
            <pc:docMk/>
            <pc:sldMk cId="4074282801" sldId="262"/>
            <ac:picMk id="5" creationId="{DC2EB16A-76C0-4576-9188-C927118085FF}"/>
          </ac:picMkLst>
        </pc:picChg>
      </pc:sldChg>
      <pc:sldChg chg="addSp delSp modSp add mod">
        <pc:chgData name="L C" userId="b2ab03cb3a061828" providerId="LiveId" clId="{F25F2893-809C-4182-8A48-20C4EA54CDB2}" dt="2022-01-15T09:46:46.749" v="806" actId="22"/>
        <pc:sldMkLst>
          <pc:docMk/>
          <pc:sldMk cId="710894718" sldId="263"/>
        </pc:sldMkLst>
        <pc:spChg chg="mod">
          <ac:chgData name="L C" userId="b2ab03cb3a061828" providerId="LiveId" clId="{F25F2893-809C-4182-8A48-20C4EA54CDB2}" dt="2022-01-15T08:03:01.133" v="559" actId="20577"/>
          <ac:spMkLst>
            <pc:docMk/>
            <pc:sldMk cId="710894718" sldId="263"/>
            <ac:spMk id="2" creationId="{DB252787-CE71-4BB2-8B58-EAC5CD906F91}"/>
          </ac:spMkLst>
        </pc:spChg>
        <pc:spChg chg="add del mod">
          <ac:chgData name="L C" userId="b2ab03cb3a061828" providerId="LiveId" clId="{F25F2893-809C-4182-8A48-20C4EA54CDB2}" dt="2022-01-15T08:03:03.109" v="561" actId="22"/>
          <ac:spMkLst>
            <pc:docMk/>
            <pc:sldMk cId="710894718" sldId="263"/>
            <ac:spMk id="4" creationId="{0C8938B4-EE80-4981-82E0-F3B9176F1D31}"/>
          </ac:spMkLst>
        </pc:spChg>
        <pc:spChg chg="add del mod">
          <ac:chgData name="L C" userId="b2ab03cb3a061828" providerId="LiveId" clId="{F25F2893-809C-4182-8A48-20C4EA54CDB2}" dt="2022-01-15T09:46:46.749" v="806" actId="22"/>
          <ac:spMkLst>
            <pc:docMk/>
            <pc:sldMk cId="710894718" sldId="263"/>
            <ac:spMk id="9" creationId="{256339AB-6851-40F3-94BA-3C90644B1704}"/>
          </ac:spMkLst>
        </pc:spChg>
        <pc:picChg chg="del">
          <ac:chgData name="L C" userId="b2ab03cb3a061828" providerId="LiveId" clId="{F25F2893-809C-4182-8A48-20C4EA54CDB2}" dt="2022-01-15T08:03:02.149" v="560" actId="478"/>
          <ac:picMkLst>
            <pc:docMk/>
            <pc:sldMk cId="710894718" sldId="263"/>
            <ac:picMk id="5" creationId="{DC2EB16A-76C0-4576-9188-C927118085FF}"/>
          </ac:picMkLst>
        </pc:picChg>
        <pc:picChg chg="add del mod ord">
          <ac:chgData name="L C" userId="b2ab03cb3a061828" providerId="LiveId" clId="{F25F2893-809C-4182-8A48-20C4EA54CDB2}" dt="2022-01-15T09:46:30.751" v="805" actId="478"/>
          <ac:picMkLst>
            <pc:docMk/>
            <pc:sldMk cId="710894718" sldId="263"/>
            <ac:picMk id="7" creationId="{AF1425EC-40FF-4914-A9B5-A1B2F8D80F89}"/>
          </ac:picMkLst>
        </pc:picChg>
        <pc:picChg chg="add mod ord">
          <ac:chgData name="L C" userId="b2ab03cb3a061828" providerId="LiveId" clId="{F25F2893-809C-4182-8A48-20C4EA54CDB2}" dt="2022-01-15T09:46:46.749" v="806" actId="22"/>
          <ac:picMkLst>
            <pc:docMk/>
            <pc:sldMk cId="710894718" sldId="263"/>
            <ac:picMk id="11" creationId="{AC7ED2A6-08F7-4FCA-845D-3640A8E11462}"/>
          </ac:picMkLst>
        </pc:picChg>
      </pc:sldChg>
      <pc:sldChg chg="addSp delSp modSp new mod">
        <pc:chgData name="L C" userId="b2ab03cb3a061828" providerId="LiveId" clId="{F25F2893-809C-4182-8A48-20C4EA54CDB2}" dt="2022-01-15T10:07:03.632" v="839" actId="20577"/>
        <pc:sldMkLst>
          <pc:docMk/>
          <pc:sldMk cId="2757945477" sldId="264"/>
        </pc:sldMkLst>
        <pc:spChg chg="mod">
          <ac:chgData name="L C" userId="b2ab03cb3a061828" providerId="LiveId" clId="{F25F2893-809C-4182-8A48-20C4EA54CDB2}" dt="2022-01-15T10:07:03.632" v="839" actId="20577"/>
          <ac:spMkLst>
            <pc:docMk/>
            <pc:sldMk cId="2757945477" sldId="264"/>
            <ac:spMk id="2" creationId="{539BF6DC-82DF-4B9D-B847-3C2F2AAE0F7E}"/>
          </ac:spMkLst>
        </pc:spChg>
        <pc:spChg chg="del">
          <ac:chgData name="L C" userId="b2ab03cb3a061828" providerId="LiveId" clId="{F25F2893-809C-4182-8A48-20C4EA54CDB2}" dt="2022-01-15T08:13:26.238" v="675" actId="22"/>
          <ac:spMkLst>
            <pc:docMk/>
            <pc:sldMk cId="2757945477" sldId="264"/>
            <ac:spMk id="3" creationId="{35075D01-480C-4AA5-BF1C-DD1C4F3CFDE0}"/>
          </ac:spMkLst>
        </pc:spChg>
        <pc:spChg chg="add del mod">
          <ac:chgData name="L C" userId="b2ab03cb3a061828" providerId="LiveId" clId="{F25F2893-809C-4182-8A48-20C4EA54CDB2}" dt="2022-01-15T09:47:52.261" v="808" actId="22"/>
          <ac:spMkLst>
            <pc:docMk/>
            <pc:sldMk cId="2757945477" sldId="264"/>
            <ac:spMk id="7" creationId="{C97AFE94-D887-4E44-89C0-327340E0E33C}"/>
          </ac:spMkLst>
        </pc:spChg>
        <pc:picChg chg="add del mod ord">
          <ac:chgData name="L C" userId="b2ab03cb3a061828" providerId="LiveId" clId="{F25F2893-809C-4182-8A48-20C4EA54CDB2}" dt="2022-01-15T09:47:33.626" v="807" actId="478"/>
          <ac:picMkLst>
            <pc:docMk/>
            <pc:sldMk cId="2757945477" sldId="264"/>
            <ac:picMk id="5" creationId="{B5D718AA-BFF9-4706-854C-7F291FB7C0AD}"/>
          </ac:picMkLst>
        </pc:picChg>
        <pc:picChg chg="add mod ord">
          <ac:chgData name="L C" userId="b2ab03cb3a061828" providerId="LiveId" clId="{F25F2893-809C-4182-8A48-20C4EA54CDB2}" dt="2022-01-15T09:47:52.261" v="808" actId="22"/>
          <ac:picMkLst>
            <pc:docMk/>
            <pc:sldMk cId="2757945477" sldId="264"/>
            <ac:picMk id="9" creationId="{65F13111-F24B-446D-871E-B499B5E163DF}"/>
          </ac:picMkLst>
        </pc:picChg>
      </pc:sldChg>
      <pc:sldChg chg="addSp delSp modSp add mod">
        <pc:chgData name="L C" userId="b2ab03cb3a061828" providerId="LiveId" clId="{F25F2893-809C-4182-8A48-20C4EA54CDB2}" dt="2022-01-15T08:03:28.447" v="582" actId="22"/>
        <pc:sldMkLst>
          <pc:docMk/>
          <pc:sldMk cId="3204073978" sldId="265"/>
        </pc:sldMkLst>
        <pc:spChg chg="mod">
          <ac:chgData name="L C" userId="b2ab03cb3a061828" providerId="LiveId" clId="{F25F2893-809C-4182-8A48-20C4EA54CDB2}" dt="2022-01-15T08:03:17.374" v="580" actId="20577"/>
          <ac:spMkLst>
            <pc:docMk/>
            <pc:sldMk cId="3204073978" sldId="265"/>
            <ac:spMk id="2" creationId="{DB252787-CE71-4BB2-8B58-EAC5CD906F91}"/>
          </ac:spMkLst>
        </pc:spChg>
        <pc:spChg chg="add del mod">
          <ac:chgData name="L C" userId="b2ab03cb3a061828" providerId="LiveId" clId="{F25F2893-809C-4182-8A48-20C4EA54CDB2}" dt="2022-01-15T08:03:28.447" v="582" actId="22"/>
          <ac:spMkLst>
            <pc:docMk/>
            <pc:sldMk cId="3204073978" sldId="265"/>
            <ac:spMk id="4" creationId="{50CDE580-F4C9-4F50-A595-EC733E02F3A8}"/>
          </ac:spMkLst>
        </pc:spChg>
        <pc:picChg chg="add mod ord">
          <ac:chgData name="L C" userId="b2ab03cb3a061828" providerId="LiveId" clId="{F25F2893-809C-4182-8A48-20C4EA54CDB2}" dt="2022-01-15T08:03:28.447" v="582" actId="22"/>
          <ac:picMkLst>
            <pc:docMk/>
            <pc:sldMk cId="3204073978" sldId="265"/>
            <ac:picMk id="6" creationId="{F42B04FE-7180-4DE8-963A-EC0E92095976}"/>
          </ac:picMkLst>
        </pc:picChg>
        <pc:picChg chg="del">
          <ac:chgData name="L C" userId="b2ab03cb3a061828" providerId="LiveId" clId="{F25F2893-809C-4182-8A48-20C4EA54CDB2}" dt="2022-01-15T08:03:26.941" v="581" actId="478"/>
          <ac:picMkLst>
            <pc:docMk/>
            <pc:sldMk cId="3204073978" sldId="265"/>
            <ac:picMk id="7" creationId="{AF1425EC-40FF-4914-A9B5-A1B2F8D80F89}"/>
          </ac:picMkLst>
        </pc:picChg>
      </pc:sldChg>
      <pc:sldChg chg="addSp delSp modSp add mod">
        <pc:chgData name="L C" userId="b2ab03cb3a061828" providerId="LiveId" clId="{F25F2893-809C-4182-8A48-20C4EA54CDB2}" dt="2022-01-15T08:03:51.747" v="602" actId="22"/>
        <pc:sldMkLst>
          <pc:docMk/>
          <pc:sldMk cId="655471807" sldId="266"/>
        </pc:sldMkLst>
        <pc:spChg chg="mod">
          <ac:chgData name="L C" userId="b2ab03cb3a061828" providerId="LiveId" clId="{F25F2893-809C-4182-8A48-20C4EA54CDB2}" dt="2022-01-15T08:03:49.316" v="600" actId="20577"/>
          <ac:spMkLst>
            <pc:docMk/>
            <pc:sldMk cId="655471807" sldId="266"/>
            <ac:spMk id="2" creationId="{DB252787-CE71-4BB2-8B58-EAC5CD906F91}"/>
          </ac:spMkLst>
        </pc:spChg>
        <pc:spChg chg="add del mod">
          <ac:chgData name="L C" userId="b2ab03cb3a061828" providerId="LiveId" clId="{F25F2893-809C-4182-8A48-20C4EA54CDB2}" dt="2022-01-15T08:03:51.747" v="602" actId="22"/>
          <ac:spMkLst>
            <pc:docMk/>
            <pc:sldMk cId="655471807" sldId="266"/>
            <ac:spMk id="4" creationId="{04AAC7DC-53A7-44E8-AB05-9CA6C50DE5BA}"/>
          </ac:spMkLst>
        </pc:spChg>
        <pc:picChg chg="del">
          <ac:chgData name="L C" userId="b2ab03cb3a061828" providerId="LiveId" clId="{F25F2893-809C-4182-8A48-20C4EA54CDB2}" dt="2022-01-15T08:03:50.858" v="601" actId="478"/>
          <ac:picMkLst>
            <pc:docMk/>
            <pc:sldMk cId="655471807" sldId="266"/>
            <ac:picMk id="6" creationId="{F42B04FE-7180-4DE8-963A-EC0E92095976}"/>
          </ac:picMkLst>
        </pc:picChg>
        <pc:picChg chg="add mod ord">
          <ac:chgData name="L C" userId="b2ab03cb3a061828" providerId="LiveId" clId="{F25F2893-809C-4182-8A48-20C4EA54CDB2}" dt="2022-01-15T08:03:51.747" v="602" actId="22"/>
          <ac:picMkLst>
            <pc:docMk/>
            <pc:sldMk cId="655471807" sldId="266"/>
            <ac:picMk id="7" creationId="{BC6CDCDB-C9DF-403D-B276-A0377873DFEC}"/>
          </ac:picMkLst>
        </pc:picChg>
      </pc:sldChg>
      <pc:sldChg chg="addSp delSp modSp add mod">
        <pc:chgData name="L C" userId="b2ab03cb3a061828" providerId="LiveId" clId="{F25F2893-809C-4182-8A48-20C4EA54CDB2}" dt="2022-01-15T08:04:19.373" v="625" actId="20577"/>
        <pc:sldMkLst>
          <pc:docMk/>
          <pc:sldMk cId="3990567123" sldId="267"/>
        </pc:sldMkLst>
        <pc:spChg chg="mod">
          <ac:chgData name="L C" userId="b2ab03cb3a061828" providerId="LiveId" clId="{F25F2893-809C-4182-8A48-20C4EA54CDB2}" dt="2022-01-15T08:04:19.373" v="625" actId="20577"/>
          <ac:spMkLst>
            <pc:docMk/>
            <pc:sldMk cId="3990567123" sldId="267"/>
            <ac:spMk id="2" creationId="{DB252787-CE71-4BB2-8B58-EAC5CD906F91}"/>
          </ac:spMkLst>
        </pc:spChg>
        <pc:spChg chg="add del mod">
          <ac:chgData name="L C" userId="b2ab03cb3a061828" providerId="LiveId" clId="{F25F2893-809C-4182-8A48-20C4EA54CDB2}" dt="2022-01-15T08:04:12.715" v="606" actId="22"/>
          <ac:spMkLst>
            <pc:docMk/>
            <pc:sldMk cId="3990567123" sldId="267"/>
            <ac:spMk id="4" creationId="{1B7009CF-F61C-4DAD-9B1E-655618EA090F}"/>
          </ac:spMkLst>
        </pc:spChg>
        <pc:picChg chg="add mod ord">
          <ac:chgData name="L C" userId="b2ab03cb3a061828" providerId="LiveId" clId="{F25F2893-809C-4182-8A48-20C4EA54CDB2}" dt="2022-01-15T08:04:12.715" v="606" actId="22"/>
          <ac:picMkLst>
            <pc:docMk/>
            <pc:sldMk cId="3990567123" sldId="267"/>
            <ac:picMk id="6" creationId="{DB1992EC-33D4-4D3B-B9AE-74918A3305B9}"/>
          </ac:picMkLst>
        </pc:picChg>
        <pc:picChg chg="del mod">
          <ac:chgData name="L C" userId="b2ab03cb3a061828" providerId="LiveId" clId="{F25F2893-809C-4182-8A48-20C4EA54CDB2}" dt="2022-01-15T08:04:11.821" v="605" actId="478"/>
          <ac:picMkLst>
            <pc:docMk/>
            <pc:sldMk cId="3990567123" sldId="267"/>
            <ac:picMk id="7" creationId="{BC6CDCDB-C9DF-403D-B276-A0377873DFEC}"/>
          </ac:picMkLst>
        </pc:picChg>
      </pc:sldChg>
      <pc:sldChg chg="addSp delSp modSp add mod">
        <pc:chgData name="L C" userId="b2ab03cb3a061828" providerId="LiveId" clId="{F25F2893-809C-4182-8A48-20C4EA54CDB2}" dt="2022-01-15T08:04:48.679" v="646" actId="22"/>
        <pc:sldMkLst>
          <pc:docMk/>
          <pc:sldMk cId="573963633" sldId="268"/>
        </pc:sldMkLst>
        <pc:spChg chg="mod">
          <ac:chgData name="L C" userId="b2ab03cb3a061828" providerId="LiveId" clId="{F25F2893-809C-4182-8A48-20C4EA54CDB2}" dt="2022-01-15T08:04:33.094" v="645" actId="20577"/>
          <ac:spMkLst>
            <pc:docMk/>
            <pc:sldMk cId="573963633" sldId="268"/>
            <ac:spMk id="2" creationId="{DB252787-CE71-4BB2-8B58-EAC5CD906F91}"/>
          </ac:spMkLst>
        </pc:spChg>
        <pc:spChg chg="add del mod">
          <ac:chgData name="L C" userId="b2ab03cb3a061828" providerId="LiveId" clId="{F25F2893-809C-4182-8A48-20C4EA54CDB2}" dt="2022-01-15T08:04:48.679" v="646" actId="22"/>
          <ac:spMkLst>
            <pc:docMk/>
            <pc:sldMk cId="573963633" sldId="268"/>
            <ac:spMk id="4" creationId="{0E39B577-27EF-4D78-B966-397FADCCD694}"/>
          </ac:spMkLst>
        </pc:spChg>
        <pc:picChg chg="del">
          <ac:chgData name="L C" userId="b2ab03cb3a061828" providerId="LiveId" clId="{F25F2893-809C-4182-8A48-20C4EA54CDB2}" dt="2022-01-15T08:04:24.766" v="627" actId="478"/>
          <ac:picMkLst>
            <pc:docMk/>
            <pc:sldMk cId="573963633" sldId="268"/>
            <ac:picMk id="6" creationId="{DB1992EC-33D4-4D3B-B9AE-74918A3305B9}"/>
          </ac:picMkLst>
        </pc:picChg>
        <pc:picChg chg="add mod ord">
          <ac:chgData name="L C" userId="b2ab03cb3a061828" providerId="LiveId" clId="{F25F2893-809C-4182-8A48-20C4EA54CDB2}" dt="2022-01-15T08:04:48.679" v="646" actId="22"/>
          <ac:picMkLst>
            <pc:docMk/>
            <pc:sldMk cId="573963633" sldId="268"/>
            <ac:picMk id="7" creationId="{C7E29ACE-1078-4B2A-985F-A3D91ECFA215}"/>
          </ac:picMkLst>
        </pc:picChg>
      </pc:sldChg>
      <pc:sldChg chg="addSp delSp modSp add mod setBg">
        <pc:chgData name="L C" userId="b2ab03cb3a061828" providerId="LiveId" clId="{F25F2893-809C-4182-8A48-20C4EA54CDB2}" dt="2022-01-17T03:07:03.488" v="3119" actId="1076"/>
        <pc:sldMkLst>
          <pc:docMk/>
          <pc:sldMk cId="759929207" sldId="269"/>
        </pc:sldMkLst>
        <pc:spChg chg="mod">
          <ac:chgData name="L C" userId="b2ab03cb3a061828" providerId="LiveId" clId="{F25F2893-809C-4182-8A48-20C4EA54CDB2}" dt="2022-01-17T03:06:52.947" v="3115" actId="14100"/>
          <ac:spMkLst>
            <pc:docMk/>
            <pc:sldMk cId="759929207" sldId="269"/>
            <ac:spMk id="2" creationId="{539BF6DC-82DF-4B9D-B847-3C2F2AAE0F7E}"/>
          </ac:spMkLst>
        </pc:spChg>
        <pc:spChg chg="add del mod">
          <ac:chgData name="L C" userId="b2ab03cb3a061828" providerId="LiveId" clId="{F25F2893-809C-4182-8A48-20C4EA54CDB2}" dt="2022-01-15T09:27:10.049" v="678"/>
          <ac:spMkLst>
            <pc:docMk/>
            <pc:sldMk cId="759929207" sldId="269"/>
            <ac:spMk id="4" creationId="{7C48E9D6-FDD4-4749-BAA4-98DC441AD18C}"/>
          </ac:spMkLst>
        </pc:spChg>
        <pc:spChg chg="add">
          <ac:chgData name="L C" userId="b2ab03cb3a061828" providerId="LiveId" clId="{F25F2893-809C-4182-8A48-20C4EA54CDB2}" dt="2022-01-15T09:27:23.834" v="679" actId="26606"/>
          <ac:spMkLst>
            <pc:docMk/>
            <pc:sldMk cId="759929207" sldId="269"/>
            <ac:spMk id="72" creationId="{A4FB2F27-3F7D-440E-A905-86607A926A29}"/>
          </ac:spMkLst>
        </pc:spChg>
        <pc:spChg chg="add">
          <ac:chgData name="L C" userId="b2ab03cb3a061828" providerId="LiveId" clId="{F25F2893-809C-4182-8A48-20C4EA54CDB2}" dt="2022-01-15T09:27:23.834" v="679" actId="26606"/>
          <ac:spMkLst>
            <pc:docMk/>
            <pc:sldMk cId="759929207" sldId="269"/>
            <ac:spMk id="74" creationId="{AF678C14-A033-4139-BCA9-8382B039648B}"/>
          </ac:spMkLst>
        </pc:spChg>
        <pc:spChg chg="add">
          <ac:chgData name="L C" userId="b2ab03cb3a061828" providerId="LiveId" clId="{F25F2893-809C-4182-8A48-20C4EA54CDB2}" dt="2022-01-15T09:27:23.834" v="679" actId="26606"/>
          <ac:spMkLst>
            <pc:docMk/>
            <pc:sldMk cId="759929207" sldId="269"/>
            <ac:spMk id="2053" creationId="{59038737-23EE-4E59-87FC-A7144E8B0717}"/>
          </ac:spMkLst>
        </pc:spChg>
        <pc:grpChg chg="add">
          <ac:chgData name="L C" userId="b2ab03cb3a061828" providerId="LiveId" clId="{F25F2893-809C-4182-8A48-20C4EA54CDB2}" dt="2022-01-15T09:27:23.834" v="679" actId="26606"/>
          <ac:grpSpMkLst>
            <pc:docMk/>
            <pc:sldMk cId="759929207" sldId="269"/>
            <ac:grpSpMk id="76" creationId="{14763DA8-CE3A-4B30-B2F5-0D128777F742}"/>
          </ac:grpSpMkLst>
        </pc:grpChg>
        <pc:picChg chg="del">
          <ac:chgData name="L C" userId="b2ab03cb3a061828" providerId="LiveId" clId="{F25F2893-809C-4182-8A48-20C4EA54CDB2}" dt="2022-01-15T09:27:06.400" v="677" actId="478"/>
          <ac:picMkLst>
            <pc:docMk/>
            <pc:sldMk cId="759929207" sldId="269"/>
            <ac:picMk id="5" creationId="{B5D718AA-BFF9-4706-854C-7F291FB7C0AD}"/>
          </ac:picMkLst>
        </pc:picChg>
        <pc:picChg chg="add mod">
          <ac:chgData name="L C" userId="b2ab03cb3a061828" providerId="LiveId" clId="{F25F2893-809C-4182-8A48-20C4EA54CDB2}" dt="2022-01-17T03:07:03.488" v="3119" actId="1076"/>
          <ac:picMkLst>
            <pc:docMk/>
            <pc:sldMk cId="759929207" sldId="269"/>
            <ac:picMk id="2049" creationId="{9634EC64-1CDA-44B7-AC92-41BBD0B75408}"/>
          </ac:picMkLst>
        </pc:picChg>
      </pc:sldChg>
      <pc:sldChg chg="addSp delSp modSp new mod setBg">
        <pc:chgData name="L C" userId="b2ab03cb3a061828" providerId="LiveId" clId="{F25F2893-809C-4182-8A48-20C4EA54CDB2}" dt="2022-01-17T03:07:13.397" v="3120" actId="26606"/>
        <pc:sldMkLst>
          <pc:docMk/>
          <pc:sldMk cId="3691941280" sldId="270"/>
        </pc:sldMkLst>
        <pc:spChg chg="mod">
          <ac:chgData name="L C" userId="b2ab03cb3a061828" providerId="LiveId" clId="{F25F2893-809C-4182-8A48-20C4EA54CDB2}" dt="2022-01-17T03:07:13.397" v="3120" actId="26606"/>
          <ac:spMkLst>
            <pc:docMk/>
            <pc:sldMk cId="3691941280" sldId="270"/>
            <ac:spMk id="2" creationId="{4FE99980-4FEC-49E3-900B-84AF68B96E55}"/>
          </ac:spMkLst>
        </pc:spChg>
        <pc:spChg chg="del mod">
          <ac:chgData name="L C" userId="b2ab03cb3a061828" providerId="LiveId" clId="{F25F2893-809C-4182-8A48-20C4EA54CDB2}" dt="2022-01-17T03:07:13.397" v="3120" actId="26606"/>
          <ac:spMkLst>
            <pc:docMk/>
            <pc:sldMk cId="3691941280" sldId="270"/>
            <ac:spMk id="3" creationId="{277D3445-8B6D-4DA3-AB10-2806EC2B09B4}"/>
          </ac:spMkLst>
        </pc:spChg>
        <pc:spChg chg="add">
          <ac:chgData name="L C" userId="b2ab03cb3a061828" providerId="LiveId" clId="{F25F2893-809C-4182-8A48-20C4EA54CDB2}" dt="2022-01-17T03:07:13.397" v="3120" actId="26606"/>
          <ac:spMkLst>
            <pc:docMk/>
            <pc:sldMk cId="3691941280" sldId="270"/>
            <ac:spMk id="9" creationId="{8651CFA9-6065-4243-AC48-858E359780B1}"/>
          </ac:spMkLst>
        </pc:spChg>
        <pc:spChg chg="add">
          <ac:chgData name="L C" userId="b2ab03cb3a061828" providerId="LiveId" clId="{F25F2893-809C-4182-8A48-20C4EA54CDB2}" dt="2022-01-17T03:07:13.397" v="3120" actId="26606"/>
          <ac:spMkLst>
            <pc:docMk/>
            <pc:sldMk cId="3691941280" sldId="270"/>
            <ac:spMk id="11" creationId="{37962AE0-6A1C-4B76-9D52-10E5E6D7D3BB}"/>
          </ac:spMkLst>
        </pc:spChg>
        <pc:grpChg chg="add">
          <ac:chgData name="L C" userId="b2ab03cb3a061828" providerId="LiveId" clId="{F25F2893-809C-4182-8A48-20C4EA54CDB2}" dt="2022-01-17T03:07:13.397" v="3120" actId="26606"/>
          <ac:grpSpMkLst>
            <pc:docMk/>
            <pc:sldMk cId="3691941280" sldId="270"/>
            <ac:grpSpMk id="13" creationId="{7AB7BDB5-BE0D-446B-AA57-16A1D859E52B}"/>
          </ac:grpSpMkLst>
        </pc:grpChg>
        <pc:graphicFrameChg chg="add">
          <ac:chgData name="L C" userId="b2ab03cb3a061828" providerId="LiveId" clId="{F25F2893-809C-4182-8A48-20C4EA54CDB2}" dt="2022-01-17T03:07:13.397" v="3120" actId="26606"/>
          <ac:graphicFrameMkLst>
            <pc:docMk/>
            <pc:sldMk cId="3691941280" sldId="270"/>
            <ac:graphicFrameMk id="5" creationId="{AF83C41F-B9E7-4768-8E24-2DF8246E5D7A}"/>
          </ac:graphicFrameMkLst>
        </pc:graphicFrameChg>
      </pc:sldChg>
      <pc:sldChg chg="addSp delSp modSp add mod setBg">
        <pc:chgData name="L C" userId="b2ab03cb3a061828" providerId="LiveId" clId="{F25F2893-809C-4182-8A48-20C4EA54CDB2}" dt="2022-01-17T02:59:25.184" v="2917" actId="20577"/>
        <pc:sldMkLst>
          <pc:docMk/>
          <pc:sldMk cId="3125386679" sldId="271"/>
        </pc:sldMkLst>
        <pc:spChg chg="mod">
          <ac:chgData name="L C" userId="b2ab03cb3a061828" providerId="LiveId" clId="{F25F2893-809C-4182-8A48-20C4EA54CDB2}" dt="2022-01-17T02:59:25.184" v="2917" actId="20577"/>
          <ac:spMkLst>
            <pc:docMk/>
            <pc:sldMk cId="3125386679" sldId="271"/>
            <ac:spMk id="2" creationId="{4FE99980-4FEC-49E3-900B-84AF68B96E55}"/>
          </ac:spMkLst>
        </pc:spChg>
        <pc:spChg chg="mod">
          <ac:chgData name="L C" userId="b2ab03cb3a061828" providerId="LiveId" clId="{F25F2893-809C-4182-8A48-20C4EA54CDB2}" dt="2022-01-15T10:01:38.592" v="814" actId="26606"/>
          <ac:spMkLst>
            <pc:docMk/>
            <pc:sldMk cId="3125386679" sldId="271"/>
            <ac:spMk id="3" creationId="{277D3445-8B6D-4DA3-AB10-2806EC2B09B4}"/>
          </ac:spMkLst>
        </pc:spChg>
        <pc:spChg chg="add del">
          <ac:chgData name="L C" userId="b2ab03cb3a061828" providerId="LiveId" clId="{F25F2893-809C-4182-8A48-20C4EA54CDB2}" dt="2022-01-15T10:01:31.037" v="811" actId="26606"/>
          <ac:spMkLst>
            <pc:docMk/>
            <pc:sldMk cId="3125386679" sldId="271"/>
            <ac:spMk id="71" creationId="{A4FB2F27-3F7D-440E-A905-86607A926A29}"/>
          </ac:spMkLst>
        </pc:spChg>
        <pc:spChg chg="add del">
          <ac:chgData name="L C" userId="b2ab03cb3a061828" providerId="LiveId" clId="{F25F2893-809C-4182-8A48-20C4EA54CDB2}" dt="2022-01-15T10:01:31.037" v="811" actId="26606"/>
          <ac:spMkLst>
            <pc:docMk/>
            <pc:sldMk cId="3125386679" sldId="271"/>
            <ac:spMk id="73" creationId="{AF678C14-A033-4139-BCA9-8382B039648B}"/>
          </ac:spMkLst>
        </pc:spChg>
        <pc:spChg chg="add del">
          <ac:chgData name="L C" userId="b2ab03cb3a061828" providerId="LiveId" clId="{F25F2893-809C-4182-8A48-20C4EA54CDB2}" dt="2022-01-15T10:01:38.572" v="813" actId="26606"/>
          <ac:spMkLst>
            <pc:docMk/>
            <pc:sldMk cId="3125386679" sldId="271"/>
            <ac:spMk id="3076" creationId="{A4FB2F27-3F7D-440E-A905-86607A926A29}"/>
          </ac:spMkLst>
        </pc:spChg>
        <pc:spChg chg="add del">
          <ac:chgData name="L C" userId="b2ab03cb3a061828" providerId="LiveId" clId="{F25F2893-809C-4182-8A48-20C4EA54CDB2}" dt="2022-01-15T10:01:38.572" v="813" actId="26606"/>
          <ac:spMkLst>
            <pc:docMk/>
            <pc:sldMk cId="3125386679" sldId="271"/>
            <ac:spMk id="3077" creationId="{AF678C14-A033-4139-BCA9-8382B039648B}"/>
          </ac:spMkLst>
        </pc:spChg>
        <pc:spChg chg="add">
          <ac:chgData name="L C" userId="b2ab03cb3a061828" providerId="LiveId" clId="{F25F2893-809C-4182-8A48-20C4EA54CDB2}" dt="2022-01-15T10:01:38.592" v="814" actId="26606"/>
          <ac:spMkLst>
            <pc:docMk/>
            <pc:sldMk cId="3125386679" sldId="271"/>
            <ac:spMk id="3080" creationId="{A4FB2F27-3F7D-440E-A905-86607A926A29}"/>
          </ac:spMkLst>
        </pc:spChg>
        <pc:spChg chg="add">
          <ac:chgData name="L C" userId="b2ab03cb3a061828" providerId="LiveId" clId="{F25F2893-809C-4182-8A48-20C4EA54CDB2}" dt="2022-01-15T10:01:38.592" v="814" actId="26606"/>
          <ac:spMkLst>
            <pc:docMk/>
            <pc:sldMk cId="3125386679" sldId="271"/>
            <ac:spMk id="3081" creationId="{AF678C14-A033-4139-BCA9-8382B039648B}"/>
          </ac:spMkLst>
        </pc:spChg>
        <pc:grpChg chg="add del">
          <ac:chgData name="L C" userId="b2ab03cb3a061828" providerId="LiveId" clId="{F25F2893-809C-4182-8A48-20C4EA54CDB2}" dt="2022-01-15T10:01:31.037" v="811" actId="26606"/>
          <ac:grpSpMkLst>
            <pc:docMk/>
            <pc:sldMk cId="3125386679" sldId="271"/>
            <ac:grpSpMk id="75" creationId="{14763DA8-CE3A-4B30-B2F5-0D128777F742}"/>
          </ac:grpSpMkLst>
        </pc:grpChg>
        <pc:grpChg chg="add del">
          <ac:chgData name="L C" userId="b2ab03cb3a061828" providerId="LiveId" clId="{F25F2893-809C-4182-8A48-20C4EA54CDB2}" dt="2022-01-15T10:01:38.572" v="813" actId="26606"/>
          <ac:grpSpMkLst>
            <pc:docMk/>
            <pc:sldMk cId="3125386679" sldId="271"/>
            <ac:grpSpMk id="3078" creationId="{F7A0AA6E-FBE4-4237-8777-A5766F0A51C2}"/>
          </ac:grpSpMkLst>
        </pc:grpChg>
        <pc:grpChg chg="add">
          <ac:chgData name="L C" userId="b2ab03cb3a061828" providerId="LiveId" clId="{F25F2893-809C-4182-8A48-20C4EA54CDB2}" dt="2022-01-15T10:01:38.592" v="814" actId="26606"/>
          <ac:grpSpMkLst>
            <pc:docMk/>
            <pc:sldMk cId="3125386679" sldId="271"/>
            <ac:grpSpMk id="3082" creationId="{14763DA8-CE3A-4B30-B2F5-0D128777F742}"/>
          </ac:grpSpMkLst>
        </pc:grpChg>
        <pc:picChg chg="add mod">
          <ac:chgData name="L C" userId="b2ab03cb3a061828" providerId="LiveId" clId="{F25F2893-809C-4182-8A48-20C4EA54CDB2}" dt="2022-01-15T10:02:35.517" v="819" actId="1076"/>
          <ac:picMkLst>
            <pc:docMk/>
            <pc:sldMk cId="3125386679" sldId="271"/>
            <ac:picMk id="4" creationId="{EC880363-2743-44C8-BECD-10E798B542CB}"/>
          </ac:picMkLst>
        </pc:picChg>
        <pc:picChg chg="add del mod">
          <ac:chgData name="L C" userId="b2ab03cb3a061828" providerId="LiveId" clId="{F25F2893-809C-4182-8A48-20C4EA54CDB2}" dt="2022-01-15T10:02:31.126" v="817" actId="478"/>
          <ac:picMkLst>
            <pc:docMk/>
            <pc:sldMk cId="3125386679" sldId="271"/>
            <ac:picMk id="3074" creationId="{B83F09CF-578A-4620-9E25-BF485BD12605}"/>
          </ac:picMkLst>
        </pc:picChg>
      </pc:sldChg>
      <pc:sldChg chg="addSp delSp modSp new mod setBg">
        <pc:chgData name="L C" userId="b2ab03cb3a061828" providerId="LiveId" clId="{F25F2893-809C-4182-8A48-20C4EA54CDB2}" dt="2022-01-17T02:59:30.191" v="2925" actId="20577"/>
        <pc:sldMkLst>
          <pc:docMk/>
          <pc:sldMk cId="1286818204" sldId="272"/>
        </pc:sldMkLst>
        <pc:spChg chg="mod">
          <ac:chgData name="L C" userId="b2ab03cb3a061828" providerId="LiveId" clId="{F25F2893-809C-4182-8A48-20C4EA54CDB2}" dt="2022-01-17T02:59:30.191" v="2925" actId="20577"/>
          <ac:spMkLst>
            <pc:docMk/>
            <pc:sldMk cId="1286818204" sldId="272"/>
            <ac:spMk id="2" creationId="{AF990918-0866-4B10-9900-EEDB9E1FB4A4}"/>
          </ac:spMkLst>
        </pc:spChg>
        <pc:spChg chg="add del mod">
          <ac:chgData name="L C" userId="b2ab03cb3a061828" providerId="LiveId" clId="{F25F2893-809C-4182-8A48-20C4EA54CDB2}" dt="2022-01-15T10:36:36.464" v="1563" actId="20577"/>
          <ac:spMkLst>
            <pc:docMk/>
            <pc:sldMk cId="1286818204" sldId="272"/>
            <ac:spMk id="3" creationId="{002B4DBD-CD13-4F8C-9B7C-BB92B23294FC}"/>
          </ac:spMkLst>
        </pc:spChg>
        <pc:spChg chg="add del">
          <ac:chgData name="L C" userId="b2ab03cb3a061828" providerId="LiveId" clId="{F25F2893-809C-4182-8A48-20C4EA54CDB2}" dt="2022-01-15T10:15:12.752" v="890" actId="26606"/>
          <ac:spMkLst>
            <pc:docMk/>
            <pc:sldMk cId="1286818204" sldId="272"/>
            <ac:spMk id="12" creationId="{8651CFA9-6065-4243-AC48-858E359780B1}"/>
          </ac:spMkLst>
        </pc:spChg>
        <pc:spChg chg="add del">
          <ac:chgData name="L C" userId="b2ab03cb3a061828" providerId="LiveId" clId="{F25F2893-809C-4182-8A48-20C4EA54CDB2}" dt="2022-01-15T10:15:12.752" v="890" actId="26606"/>
          <ac:spMkLst>
            <pc:docMk/>
            <pc:sldMk cId="1286818204" sldId="272"/>
            <ac:spMk id="14" creationId="{FBC8BBE5-981E-4B0B-9654-32B5668BFF31}"/>
          </ac:spMkLst>
        </pc:spChg>
        <pc:spChg chg="add">
          <ac:chgData name="L C" userId="b2ab03cb3a061828" providerId="LiveId" clId="{F25F2893-809C-4182-8A48-20C4EA54CDB2}" dt="2022-01-15T10:15:12.752" v="890" actId="26606"/>
          <ac:spMkLst>
            <pc:docMk/>
            <pc:sldMk cId="1286818204" sldId="272"/>
            <ac:spMk id="23" creationId="{8651CFA9-6065-4243-AC48-858E359780B1}"/>
          </ac:spMkLst>
        </pc:spChg>
        <pc:spChg chg="add">
          <ac:chgData name="L C" userId="b2ab03cb3a061828" providerId="LiveId" clId="{F25F2893-809C-4182-8A48-20C4EA54CDB2}" dt="2022-01-15T10:15:12.752" v="890" actId="26606"/>
          <ac:spMkLst>
            <pc:docMk/>
            <pc:sldMk cId="1286818204" sldId="272"/>
            <ac:spMk id="25" creationId="{FBC8BBE5-981E-4B0B-9654-32B5668BFF31}"/>
          </ac:spMkLst>
        </pc:spChg>
        <pc:grpChg chg="add del">
          <ac:chgData name="L C" userId="b2ab03cb3a061828" providerId="LiveId" clId="{F25F2893-809C-4182-8A48-20C4EA54CDB2}" dt="2022-01-15T10:15:12.752" v="890" actId="26606"/>
          <ac:grpSpMkLst>
            <pc:docMk/>
            <pc:sldMk cId="1286818204" sldId="272"/>
            <ac:grpSpMk id="16" creationId="{8ED5E97A-D21B-4AA4-83CF-DA3A380E301A}"/>
          </ac:grpSpMkLst>
        </pc:grpChg>
        <pc:grpChg chg="add">
          <ac:chgData name="L C" userId="b2ab03cb3a061828" providerId="LiveId" clId="{F25F2893-809C-4182-8A48-20C4EA54CDB2}" dt="2022-01-15T10:15:12.752" v="890" actId="26606"/>
          <ac:grpSpMkLst>
            <pc:docMk/>
            <pc:sldMk cId="1286818204" sldId="272"/>
            <ac:grpSpMk id="27" creationId="{9A687177-F702-448F-8EF6-F096F2FC6300}"/>
          </ac:grpSpMkLst>
        </pc:grpChg>
        <pc:picChg chg="add del mod ord">
          <ac:chgData name="L C" userId="b2ab03cb3a061828" providerId="LiveId" clId="{F25F2893-809C-4182-8A48-20C4EA54CDB2}" dt="2022-01-15T10:14:29.533" v="853" actId="22"/>
          <ac:picMkLst>
            <pc:docMk/>
            <pc:sldMk cId="1286818204" sldId="272"/>
            <ac:picMk id="5" creationId="{C27EC693-14BB-4E7F-AE7C-4873236173B8}"/>
          </ac:picMkLst>
        </pc:picChg>
        <pc:picChg chg="add mod">
          <ac:chgData name="L C" userId="b2ab03cb3a061828" providerId="LiveId" clId="{F25F2893-809C-4182-8A48-20C4EA54CDB2}" dt="2022-01-15T10:15:12.752" v="890" actId="26606"/>
          <ac:picMkLst>
            <pc:docMk/>
            <pc:sldMk cId="1286818204" sldId="272"/>
            <ac:picMk id="7" creationId="{A6B9A4AC-8500-4EF9-BF17-169D1B426172}"/>
          </ac:picMkLst>
        </pc:picChg>
      </pc:sldChg>
      <pc:sldChg chg="addSp modSp new mod setBg">
        <pc:chgData name="L C" userId="b2ab03cb3a061828" providerId="LiveId" clId="{F25F2893-809C-4182-8A48-20C4EA54CDB2}" dt="2022-01-18T10:04:53.114" v="5600" actId="113"/>
        <pc:sldMkLst>
          <pc:docMk/>
          <pc:sldMk cId="3315172053" sldId="273"/>
        </pc:sldMkLst>
        <pc:spChg chg="mod">
          <ac:chgData name="L C" userId="b2ab03cb3a061828" providerId="LiveId" clId="{F25F2893-809C-4182-8A48-20C4EA54CDB2}" dt="2022-01-17T03:07:45.929" v="3121" actId="26606"/>
          <ac:spMkLst>
            <pc:docMk/>
            <pc:sldMk cId="3315172053" sldId="273"/>
            <ac:spMk id="2" creationId="{CDB745AC-9614-40BB-AA20-676F2A927F9A}"/>
          </ac:spMkLst>
        </pc:spChg>
        <pc:spChg chg="mod">
          <ac:chgData name="L C" userId="b2ab03cb3a061828" providerId="LiveId" clId="{F25F2893-809C-4182-8A48-20C4EA54CDB2}" dt="2022-01-18T10:04:53.114" v="5600" actId="113"/>
          <ac:spMkLst>
            <pc:docMk/>
            <pc:sldMk cId="3315172053" sldId="273"/>
            <ac:spMk id="3" creationId="{3E7454A4-EF9E-44DB-91F8-E99D46F53FB5}"/>
          </ac:spMkLst>
        </pc:spChg>
        <pc:spChg chg="add">
          <ac:chgData name="L C" userId="b2ab03cb3a061828" providerId="LiveId" clId="{F25F2893-809C-4182-8A48-20C4EA54CDB2}" dt="2022-01-17T03:07:45.929" v="3121" actId="26606"/>
          <ac:spMkLst>
            <pc:docMk/>
            <pc:sldMk cId="3315172053" sldId="273"/>
            <ac:spMk id="8" creationId="{8651CFA9-6065-4243-AC48-858E359780B1}"/>
          </ac:spMkLst>
        </pc:spChg>
        <pc:spChg chg="add">
          <ac:chgData name="L C" userId="b2ab03cb3a061828" providerId="LiveId" clId="{F25F2893-809C-4182-8A48-20C4EA54CDB2}" dt="2022-01-17T03:07:45.929" v="3121" actId="26606"/>
          <ac:spMkLst>
            <pc:docMk/>
            <pc:sldMk cId="3315172053" sldId="273"/>
            <ac:spMk id="10" creationId="{37962AE0-6A1C-4B76-9D52-10E5E6D7D3BB}"/>
          </ac:spMkLst>
        </pc:spChg>
        <pc:spChg chg="add">
          <ac:chgData name="L C" userId="b2ab03cb3a061828" providerId="LiveId" clId="{F25F2893-809C-4182-8A48-20C4EA54CDB2}" dt="2022-01-17T03:07:45.929" v="3121" actId="26606"/>
          <ac:spMkLst>
            <pc:docMk/>
            <pc:sldMk cId="3315172053" sldId="273"/>
            <ac:spMk id="12" creationId="{027CAEDE-D92D-4745-8749-71019415A797}"/>
          </ac:spMkLst>
        </pc:spChg>
        <pc:grpChg chg="add">
          <ac:chgData name="L C" userId="b2ab03cb3a061828" providerId="LiveId" clId="{F25F2893-809C-4182-8A48-20C4EA54CDB2}" dt="2022-01-17T03:07:45.929" v="3121" actId="26606"/>
          <ac:grpSpMkLst>
            <pc:docMk/>
            <pc:sldMk cId="3315172053" sldId="273"/>
            <ac:grpSpMk id="14" creationId="{6A0ABFF7-3293-4EAC-9426-EBDCAA34D5E1}"/>
          </ac:grpSpMkLst>
        </pc:grpChg>
      </pc:sldChg>
      <pc:sldChg chg="addSp delSp modSp add mod setBg">
        <pc:chgData name="L C" userId="b2ab03cb3a061828" providerId="LiveId" clId="{F25F2893-809C-4182-8A48-20C4EA54CDB2}" dt="2022-01-18T10:05:46.206" v="5601" actId="207"/>
        <pc:sldMkLst>
          <pc:docMk/>
          <pc:sldMk cId="481377799" sldId="274"/>
        </pc:sldMkLst>
        <pc:spChg chg="mod">
          <ac:chgData name="L C" userId="b2ab03cb3a061828" providerId="LiveId" clId="{F25F2893-809C-4182-8A48-20C4EA54CDB2}" dt="2022-01-17T03:07:59.512" v="3123" actId="26606"/>
          <ac:spMkLst>
            <pc:docMk/>
            <pc:sldMk cId="481377799" sldId="274"/>
            <ac:spMk id="2" creationId="{CDB745AC-9614-40BB-AA20-676F2A927F9A}"/>
          </ac:spMkLst>
        </pc:spChg>
        <pc:spChg chg="add del mod">
          <ac:chgData name="L C" userId="b2ab03cb3a061828" providerId="LiveId" clId="{F25F2893-809C-4182-8A48-20C4EA54CDB2}" dt="2022-01-18T10:05:46.206" v="5601" actId="207"/>
          <ac:spMkLst>
            <pc:docMk/>
            <pc:sldMk cId="481377799" sldId="274"/>
            <ac:spMk id="3" creationId="{3E7454A4-EF9E-44DB-91F8-E99D46F53FB5}"/>
          </ac:spMkLst>
        </pc:spChg>
        <pc:spChg chg="add del">
          <ac:chgData name="L C" userId="b2ab03cb3a061828" providerId="LiveId" clId="{F25F2893-809C-4182-8A48-20C4EA54CDB2}" dt="2022-01-15T10:24:46.421" v="1451" actId="26606"/>
          <ac:spMkLst>
            <pc:docMk/>
            <pc:sldMk cId="481377799" sldId="274"/>
            <ac:spMk id="12" creationId="{A4FB2F27-3F7D-440E-A905-86607A926A29}"/>
          </ac:spMkLst>
        </pc:spChg>
        <pc:spChg chg="add del">
          <ac:chgData name="L C" userId="b2ab03cb3a061828" providerId="LiveId" clId="{F25F2893-809C-4182-8A48-20C4EA54CDB2}" dt="2022-01-15T10:24:46.421" v="1451" actId="26606"/>
          <ac:spMkLst>
            <pc:docMk/>
            <pc:sldMk cId="481377799" sldId="274"/>
            <ac:spMk id="14" creationId="{AF678C14-A033-4139-BCA9-8382B039648B}"/>
          </ac:spMkLst>
        </pc:spChg>
        <pc:spChg chg="add del">
          <ac:chgData name="L C" userId="b2ab03cb3a061828" providerId="LiveId" clId="{F25F2893-809C-4182-8A48-20C4EA54CDB2}" dt="2022-01-17T03:07:59.512" v="3123" actId="26606"/>
          <ac:spMkLst>
            <pc:docMk/>
            <pc:sldMk cId="481377799" sldId="274"/>
            <ac:spMk id="20" creationId="{A4FB2F27-3F7D-440E-A905-86607A926A29}"/>
          </ac:spMkLst>
        </pc:spChg>
        <pc:spChg chg="add del">
          <ac:chgData name="L C" userId="b2ab03cb3a061828" providerId="LiveId" clId="{F25F2893-809C-4182-8A48-20C4EA54CDB2}" dt="2022-01-17T03:07:59.512" v="3123" actId="26606"/>
          <ac:spMkLst>
            <pc:docMk/>
            <pc:sldMk cId="481377799" sldId="274"/>
            <ac:spMk id="21" creationId="{AF678C14-A033-4139-BCA9-8382B039648B}"/>
          </ac:spMkLst>
        </pc:spChg>
        <pc:spChg chg="add del">
          <ac:chgData name="L C" userId="b2ab03cb3a061828" providerId="LiveId" clId="{F25F2893-809C-4182-8A48-20C4EA54CDB2}" dt="2022-01-17T03:07:59.512" v="3123" actId="26606"/>
          <ac:spMkLst>
            <pc:docMk/>
            <pc:sldMk cId="481377799" sldId="274"/>
            <ac:spMk id="27" creationId="{A4FB2F27-3F7D-440E-A905-86607A926A29}"/>
          </ac:spMkLst>
        </pc:spChg>
        <pc:spChg chg="add del">
          <ac:chgData name="L C" userId="b2ab03cb3a061828" providerId="LiveId" clId="{F25F2893-809C-4182-8A48-20C4EA54CDB2}" dt="2022-01-17T03:07:59.512" v="3123" actId="26606"/>
          <ac:spMkLst>
            <pc:docMk/>
            <pc:sldMk cId="481377799" sldId="274"/>
            <ac:spMk id="29" creationId="{AF678C14-A033-4139-BCA9-8382B039648B}"/>
          </ac:spMkLst>
        </pc:spChg>
        <pc:grpChg chg="add del">
          <ac:chgData name="L C" userId="b2ab03cb3a061828" providerId="LiveId" clId="{F25F2893-809C-4182-8A48-20C4EA54CDB2}" dt="2022-01-15T10:24:46.421" v="1451" actId="26606"/>
          <ac:grpSpMkLst>
            <pc:docMk/>
            <pc:sldMk cId="481377799" sldId="274"/>
            <ac:grpSpMk id="16" creationId="{3489A2D2-B3AA-488C-B20E-15DBB97548C6}"/>
          </ac:grpSpMkLst>
        </pc:grpChg>
        <pc:grpChg chg="add del">
          <ac:chgData name="L C" userId="b2ab03cb3a061828" providerId="LiveId" clId="{F25F2893-809C-4182-8A48-20C4EA54CDB2}" dt="2022-01-17T03:07:59.512" v="3123" actId="26606"/>
          <ac:grpSpMkLst>
            <pc:docMk/>
            <pc:sldMk cId="481377799" sldId="274"/>
            <ac:grpSpMk id="22" creationId="{14763DA8-CE3A-4B30-B2F5-0D128777F742}"/>
          </ac:grpSpMkLst>
        </pc:grpChg>
        <pc:grpChg chg="add del">
          <ac:chgData name="L C" userId="b2ab03cb3a061828" providerId="LiveId" clId="{F25F2893-809C-4182-8A48-20C4EA54CDB2}" dt="2022-01-17T03:07:59.512" v="3123" actId="26606"/>
          <ac:grpSpMkLst>
            <pc:docMk/>
            <pc:sldMk cId="481377799" sldId="274"/>
            <ac:grpSpMk id="31" creationId="{14763DA8-CE3A-4B30-B2F5-0D128777F742}"/>
          </ac:grpSpMkLst>
        </pc:grpChg>
        <pc:picChg chg="add del mod ord">
          <ac:chgData name="L C" userId="b2ab03cb3a061828" providerId="LiveId" clId="{F25F2893-809C-4182-8A48-20C4EA54CDB2}" dt="2022-01-15T10:24:24.567" v="1392" actId="22"/>
          <ac:picMkLst>
            <pc:docMk/>
            <pc:sldMk cId="481377799" sldId="274"/>
            <ac:picMk id="5" creationId="{E34E19E0-C7AB-4DF5-AC0E-3F19A68715F7}"/>
          </ac:picMkLst>
        </pc:picChg>
        <pc:picChg chg="add mod">
          <ac:chgData name="L C" userId="b2ab03cb3a061828" providerId="LiveId" clId="{F25F2893-809C-4182-8A48-20C4EA54CDB2}" dt="2022-01-17T03:07:59.512" v="3123" actId="26606"/>
          <ac:picMkLst>
            <pc:docMk/>
            <pc:sldMk cId="481377799" sldId="274"/>
            <ac:picMk id="7" creationId="{80C83DBB-3BB4-43C1-8E0D-F18F0EBB6294}"/>
          </ac:picMkLst>
        </pc:picChg>
      </pc:sldChg>
      <pc:sldChg chg="addSp delSp modSp new mod setBg">
        <pc:chgData name="L C" userId="b2ab03cb3a061828" providerId="LiveId" clId="{F25F2893-809C-4182-8A48-20C4EA54CDB2}" dt="2022-01-18T10:06:31.923" v="5606" actId="6549"/>
        <pc:sldMkLst>
          <pc:docMk/>
          <pc:sldMk cId="4175969037" sldId="275"/>
        </pc:sldMkLst>
        <pc:spChg chg="mod">
          <ac:chgData name="L C" userId="b2ab03cb3a061828" providerId="LiveId" clId="{F25F2893-809C-4182-8A48-20C4EA54CDB2}" dt="2022-01-17T03:08:09.254" v="3124" actId="26606"/>
          <ac:spMkLst>
            <pc:docMk/>
            <pc:sldMk cId="4175969037" sldId="275"/>
            <ac:spMk id="2" creationId="{7A29F582-0E36-465A-9D2E-1145E226A77A}"/>
          </ac:spMkLst>
        </pc:spChg>
        <pc:spChg chg="mod ord">
          <ac:chgData name="L C" userId="b2ab03cb3a061828" providerId="LiveId" clId="{F25F2893-809C-4182-8A48-20C4EA54CDB2}" dt="2022-01-18T10:06:31.923" v="5606" actId="6549"/>
          <ac:spMkLst>
            <pc:docMk/>
            <pc:sldMk cId="4175969037" sldId="275"/>
            <ac:spMk id="3" creationId="{392A77ED-6893-45D2-9FA9-1FEB31E33EF3}"/>
          </ac:spMkLst>
        </pc:spChg>
        <pc:spChg chg="add del">
          <ac:chgData name="L C" userId="b2ab03cb3a061828" providerId="LiveId" clId="{F25F2893-809C-4182-8A48-20C4EA54CDB2}" dt="2022-01-15T10:41:22.861" v="1619" actId="26606"/>
          <ac:spMkLst>
            <pc:docMk/>
            <pc:sldMk cId="4175969037" sldId="275"/>
            <ac:spMk id="71" creationId="{A4FB2F27-3F7D-440E-A905-86607A926A29}"/>
          </ac:spMkLst>
        </pc:spChg>
        <pc:spChg chg="add del">
          <ac:chgData name="L C" userId="b2ab03cb3a061828" providerId="LiveId" clId="{F25F2893-809C-4182-8A48-20C4EA54CDB2}" dt="2022-01-15T10:41:22.861" v="1619" actId="26606"/>
          <ac:spMkLst>
            <pc:docMk/>
            <pc:sldMk cId="4175969037" sldId="275"/>
            <ac:spMk id="73" creationId="{AF678C14-A033-4139-BCA9-8382B039648B}"/>
          </ac:spMkLst>
        </pc:spChg>
        <pc:spChg chg="add del">
          <ac:chgData name="L C" userId="b2ab03cb3a061828" providerId="LiveId" clId="{F25F2893-809C-4182-8A48-20C4EA54CDB2}" dt="2022-01-15T10:40:51.400" v="1596" actId="26606"/>
          <ac:spMkLst>
            <pc:docMk/>
            <pc:sldMk cId="4175969037" sldId="275"/>
            <ac:spMk id="82" creationId="{A4FB2F27-3F7D-440E-A905-86607A926A29}"/>
          </ac:spMkLst>
        </pc:spChg>
        <pc:spChg chg="add del">
          <ac:chgData name="L C" userId="b2ab03cb3a061828" providerId="LiveId" clId="{F25F2893-809C-4182-8A48-20C4EA54CDB2}" dt="2022-01-15T10:40:51.400" v="1596" actId="26606"/>
          <ac:spMkLst>
            <pc:docMk/>
            <pc:sldMk cId="4175969037" sldId="275"/>
            <ac:spMk id="84" creationId="{AF678C14-A033-4139-BCA9-8382B039648B}"/>
          </ac:spMkLst>
        </pc:spChg>
        <pc:spChg chg="add del">
          <ac:chgData name="L C" userId="b2ab03cb3a061828" providerId="LiveId" clId="{F25F2893-809C-4182-8A48-20C4EA54CDB2}" dt="2022-01-15T10:40:54.577" v="1598" actId="26606"/>
          <ac:spMkLst>
            <pc:docMk/>
            <pc:sldMk cId="4175969037" sldId="275"/>
            <ac:spMk id="90" creationId="{A4FB2F27-3F7D-440E-A905-86607A926A29}"/>
          </ac:spMkLst>
        </pc:spChg>
        <pc:spChg chg="add del">
          <ac:chgData name="L C" userId="b2ab03cb3a061828" providerId="LiveId" clId="{F25F2893-809C-4182-8A48-20C4EA54CDB2}" dt="2022-01-15T10:40:54.577" v="1598" actId="26606"/>
          <ac:spMkLst>
            <pc:docMk/>
            <pc:sldMk cId="4175969037" sldId="275"/>
            <ac:spMk id="91" creationId="{AF678C14-A033-4139-BCA9-8382B039648B}"/>
          </ac:spMkLst>
        </pc:spChg>
        <pc:spChg chg="add del">
          <ac:chgData name="L C" userId="b2ab03cb3a061828" providerId="LiveId" clId="{F25F2893-809C-4182-8A48-20C4EA54CDB2}" dt="2022-01-15T10:41:01.850" v="1600" actId="26606"/>
          <ac:spMkLst>
            <pc:docMk/>
            <pc:sldMk cId="4175969037" sldId="275"/>
            <ac:spMk id="94" creationId="{A4FB2F27-3F7D-440E-A905-86607A926A29}"/>
          </ac:spMkLst>
        </pc:spChg>
        <pc:spChg chg="add del">
          <ac:chgData name="L C" userId="b2ab03cb3a061828" providerId="LiveId" clId="{F25F2893-809C-4182-8A48-20C4EA54CDB2}" dt="2022-01-15T10:41:01.850" v="1600" actId="26606"/>
          <ac:spMkLst>
            <pc:docMk/>
            <pc:sldMk cId="4175969037" sldId="275"/>
            <ac:spMk id="95" creationId="{AF678C14-A033-4139-BCA9-8382B039648B}"/>
          </ac:spMkLst>
        </pc:spChg>
        <pc:spChg chg="add del">
          <ac:chgData name="L C" userId="b2ab03cb3a061828" providerId="LiveId" clId="{F25F2893-809C-4182-8A48-20C4EA54CDB2}" dt="2022-01-15T10:41:04.057" v="1602" actId="26606"/>
          <ac:spMkLst>
            <pc:docMk/>
            <pc:sldMk cId="4175969037" sldId="275"/>
            <ac:spMk id="98" creationId="{8651CFA9-6065-4243-AC48-858E359780B1}"/>
          </ac:spMkLst>
        </pc:spChg>
        <pc:spChg chg="add del">
          <ac:chgData name="L C" userId="b2ab03cb3a061828" providerId="LiveId" clId="{F25F2893-809C-4182-8A48-20C4EA54CDB2}" dt="2022-01-15T10:41:04.057" v="1602" actId="26606"/>
          <ac:spMkLst>
            <pc:docMk/>
            <pc:sldMk cId="4175969037" sldId="275"/>
            <ac:spMk id="99" creationId="{FBC8BBE5-981E-4B0B-9654-32B5668BFF31}"/>
          </ac:spMkLst>
        </pc:spChg>
        <pc:spChg chg="add del">
          <ac:chgData name="L C" userId="b2ab03cb3a061828" providerId="LiveId" clId="{F25F2893-809C-4182-8A48-20C4EA54CDB2}" dt="2022-01-15T10:41:05.475" v="1604" actId="26606"/>
          <ac:spMkLst>
            <pc:docMk/>
            <pc:sldMk cId="4175969037" sldId="275"/>
            <ac:spMk id="102" creationId="{8651CFA9-6065-4243-AC48-858E359780B1}"/>
          </ac:spMkLst>
        </pc:spChg>
        <pc:spChg chg="add del">
          <ac:chgData name="L C" userId="b2ab03cb3a061828" providerId="LiveId" clId="{F25F2893-809C-4182-8A48-20C4EA54CDB2}" dt="2022-01-15T10:41:05.475" v="1604" actId="26606"/>
          <ac:spMkLst>
            <pc:docMk/>
            <pc:sldMk cId="4175969037" sldId="275"/>
            <ac:spMk id="103" creationId="{FBC8BBE5-981E-4B0B-9654-32B5668BFF31}"/>
          </ac:spMkLst>
        </pc:spChg>
        <pc:spChg chg="add del">
          <ac:chgData name="L C" userId="b2ab03cb3a061828" providerId="LiveId" clId="{F25F2893-809C-4182-8A48-20C4EA54CDB2}" dt="2022-01-15T10:41:05.475" v="1604" actId="26606"/>
          <ac:spMkLst>
            <pc:docMk/>
            <pc:sldMk cId="4175969037" sldId="275"/>
            <ac:spMk id="105" creationId="{0DADC141-2CF4-4D22-BFEF-05FB358E4DFD}"/>
          </ac:spMkLst>
        </pc:spChg>
        <pc:spChg chg="add del">
          <ac:chgData name="L C" userId="b2ab03cb3a061828" providerId="LiveId" clId="{F25F2893-809C-4182-8A48-20C4EA54CDB2}" dt="2022-01-15T10:41:06.009" v="1606" actId="26606"/>
          <ac:spMkLst>
            <pc:docMk/>
            <pc:sldMk cId="4175969037" sldId="275"/>
            <ac:spMk id="107" creationId="{A4FB2F27-3F7D-440E-A905-86607A926A29}"/>
          </ac:spMkLst>
        </pc:spChg>
        <pc:spChg chg="add del">
          <ac:chgData name="L C" userId="b2ab03cb3a061828" providerId="LiveId" clId="{F25F2893-809C-4182-8A48-20C4EA54CDB2}" dt="2022-01-15T10:41:06.009" v="1606" actId="26606"/>
          <ac:spMkLst>
            <pc:docMk/>
            <pc:sldMk cId="4175969037" sldId="275"/>
            <ac:spMk id="108" creationId="{AF678C14-A033-4139-BCA9-8382B039648B}"/>
          </ac:spMkLst>
        </pc:spChg>
        <pc:spChg chg="add del">
          <ac:chgData name="L C" userId="b2ab03cb3a061828" providerId="LiveId" clId="{F25F2893-809C-4182-8A48-20C4EA54CDB2}" dt="2022-01-15T10:41:11.972" v="1608" actId="26606"/>
          <ac:spMkLst>
            <pc:docMk/>
            <pc:sldMk cId="4175969037" sldId="275"/>
            <ac:spMk id="111" creationId="{8651CFA9-6065-4243-AC48-858E359780B1}"/>
          </ac:spMkLst>
        </pc:spChg>
        <pc:spChg chg="add del">
          <ac:chgData name="L C" userId="b2ab03cb3a061828" providerId="LiveId" clId="{F25F2893-809C-4182-8A48-20C4EA54CDB2}" dt="2022-01-15T10:41:11.972" v="1608" actId="26606"/>
          <ac:spMkLst>
            <pc:docMk/>
            <pc:sldMk cId="4175969037" sldId="275"/>
            <ac:spMk id="112" creationId="{FBC8BBE5-981E-4B0B-9654-32B5668BFF31}"/>
          </ac:spMkLst>
        </pc:spChg>
        <pc:spChg chg="add del">
          <ac:chgData name="L C" userId="b2ab03cb3a061828" providerId="LiveId" clId="{F25F2893-809C-4182-8A48-20C4EA54CDB2}" dt="2022-01-15T10:41:13.173" v="1610" actId="26606"/>
          <ac:spMkLst>
            <pc:docMk/>
            <pc:sldMk cId="4175969037" sldId="275"/>
            <ac:spMk id="115" creationId="{8651CFA9-6065-4243-AC48-858E359780B1}"/>
          </ac:spMkLst>
        </pc:spChg>
        <pc:spChg chg="add del">
          <ac:chgData name="L C" userId="b2ab03cb3a061828" providerId="LiveId" clId="{F25F2893-809C-4182-8A48-20C4EA54CDB2}" dt="2022-01-15T10:41:13.173" v="1610" actId="26606"/>
          <ac:spMkLst>
            <pc:docMk/>
            <pc:sldMk cId="4175969037" sldId="275"/>
            <ac:spMk id="116" creationId="{FBC8BBE5-981E-4B0B-9654-32B5668BFF31}"/>
          </ac:spMkLst>
        </pc:spChg>
        <pc:spChg chg="add del">
          <ac:chgData name="L C" userId="b2ab03cb3a061828" providerId="LiveId" clId="{F25F2893-809C-4182-8A48-20C4EA54CDB2}" dt="2022-01-15T10:41:13.173" v="1610" actId="26606"/>
          <ac:spMkLst>
            <pc:docMk/>
            <pc:sldMk cId="4175969037" sldId="275"/>
            <ac:spMk id="118" creationId="{0DADC141-2CF4-4D22-BFEF-05FB358E4DFD}"/>
          </ac:spMkLst>
        </pc:spChg>
        <pc:spChg chg="add del">
          <ac:chgData name="L C" userId="b2ab03cb3a061828" providerId="LiveId" clId="{F25F2893-809C-4182-8A48-20C4EA54CDB2}" dt="2022-01-15T10:41:13.173" v="1610" actId="26606"/>
          <ac:spMkLst>
            <pc:docMk/>
            <pc:sldMk cId="4175969037" sldId="275"/>
            <ac:spMk id="119" creationId="{F43A66C0-8F79-4D55-8A61-9E980D5FEE26}"/>
          </ac:spMkLst>
        </pc:spChg>
        <pc:spChg chg="add del">
          <ac:chgData name="L C" userId="b2ab03cb3a061828" providerId="LiveId" clId="{F25F2893-809C-4182-8A48-20C4EA54CDB2}" dt="2022-01-15T10:41:14.636" v="1612" actId="26606"/>
          <ac:spMkLst>
            <pc:docMk/>
            <pc:sldMk cId="4175969037" sldId="275"/>
            <ac:spMk id="121" creationId="{A4FB2F27-3F7D-440E-A905-86607A926A29}"/>
          </ac:spMkLst>
        </pc:spChg>
        <pc:spChg chg="add del">
          <ac:chgData name="L C" userId="b2ab03cb3a061828" providerId="LiveId" clId="{F25F2893-809C-4182-8A48-20C4EA54CDB2}" dt="2022-01-15T10:41:14.636" v="1612" actId="26606"/>
          <ac:spMkLst>
            <pc:docMk/>
            <pc:sldMk cId="4175969037" sldId="275"/>
            <ac:spMk id="122" creationId="{AF678C14-A033-4139-BCA9-8382B039648B}"/>
          </ac:spMkLst>
        </pc:spChg>
        <pc:spChg chg="add del">
          <ac:chgData name="L C" userId="b2ab03cb3a061828" providerId="LiveId" clId="{F25F2893-809C-4182-8A48-20C4EA54CDB2}" dt="2022-01-15T10:41:16.810" v="1614" actId="26606"/>
          <ac:spMkLst>
            <pc:docMk/>
            <pc:sldMk cId="4175969037" sldId="275"/>
            <ac:spMk id="125" creationId="{A4FB2F27-3F7D-440E-A905-86607A926A29}"/>
          </ac:spMkLst>
        </pc:spChg>
        <pc:spChg chg="add del">
          <ac:chgData name="L C" userId="b2ab03cb3a061828" providerId="LiveId" clId="{F25F2893-809C-4182-8A48-20C4EA54CDB2}" dt="2022-01-15T10:41:16.810" v="1614" actId="26606"/>
          <ac:spMkLst>
            <pc:docMk/>
            <pc:sldMk cId="4175969037" sldId="275"/>
            <ac:spMk id="126" creationId="{AF678C14-A033-4139-BCA9-8382B039648B}"/>
          </ac:spMkLst>
        </pc:spChg>
        <pc:spChg chg="add del">
          <ac:chgData name="L C" userId="b2ab03cb3a061828" providerId="LiveId" clId="{F25F2893-809C-4182-8A48-20C4EA54CDB2}" dt="2022-01-15T10:41:20.630" v="1616" actId="26606"/>
          <ac:spMkLst>
            <pc:docMk/>
            <pc:sldMk cId="4175969037" sldId="275"/>
            <ac:spMk id="129" creationId="{A4FB2F27-3F7D-440E-A905-86607A926A29}"/>
          </ac:spMkLst>
        </pc:spChg>
        <pc:spChg chg="add del">
          <ac:chgData name="L C" userId="b2ab03cb3a061828" providerId="LiveId" clId="{F25F2893-809C-4182-8A48-20C4EA54CDB2}" dt="2022-01-15T10:41:20.630" v="1616" actId="26606"/>
          <ac:spMkLst>
            <pc:docMk/>
            <pc:sldMk cId="4175969037" sldId="275"/>
            <ac:spMk id="130" creationId="{AF678C14-A033-4139-BCA9-8382B039648B}"/>
          </ac:spMkLst>
        </pc:spChg>
        <pc:spChg chg="add del">
          <ac:chgData name="L C" userId="b2ab03cb3a061828" providerId="LiveId" clId="{F25F2893-809C-4182-8A48-20C4EA54CDB2}" dt="2022-01-15T10:41:22.834" v="1618" actId="26606"/>
          <ac:spMkLst>
            <pc:docMk/>
            <pc:sldMk cId="4175969037" sldId="275"/>
            <ac:spMk id="133" creationId="{8651CFA9-6065-4243-AC48-858E359780B1}"/>
          </ac:spMkLst>
        </pc:spChg>
        <pc:spChg chg="add del">
          <ac:chgData name="L C" userId="b2ab03cb3a061828" providerId="LiveId" clId="{F25F2893-809C-4182-8A48-20C4EA54CDB2}" dt="2022-01-15T10:41:22.834" v="1618" actId="26606"/>
          <ac:spMkLst>
            <pc:docMk/>
            <pc:sldMk cId="4175969037" sldId="275"/>
            <ac:spMk id="134" creationId="{FBC8BBE5-981E-4B0B-9654-32B5668BFF31}"/>
          </ac:spMkLst>
        </pc:spChg>
        <pc:spChg chg="add del">
          <ac:chgData name="L C" userId="b2ab03cb3a061828" providerId="LiveId" clId="{F25F2893-809C-4182-8A48-20C4EA54CDB2}" dt="2022-01-15T10:41:22.834" v="1618" actId="26606"/>
          <ac:spMkLst>
            <pc:docMk/>
            <pc:sldMk cId="4175969037" sldId="275"/>
            <ac:spMk id="136" creationId="{0DADC141-2CF4-4D22-BFEF-05FB358E4DFD}"/>
          </ac:spMkLst>
        </pc:spChg>
        <pc:spChg chg="add del">
          <ac:chgData name="L C" userId="b2ab03cb3a061828" providerId="LiveId" clId="{F25F2893-809C-4182-8A48-20C4EA54CDB2}" dt="2022-01-17T03:08:09.254" v="3124" actId="26606"/>
          <ac:spMkLst>
            <pc:docMk/>
            <pc:sldMk cId="4175969037" sldId="275"/>
            <ac:spMk id="138" creationId="{8651CFA9-6065-4243-AC48-858E359780B1}"/>
          </ac:spMkLst>
        </pc:spChg>
        <pc:spChg chg="add del">
          <ac:chgData name="L C" userId="b2ab03cb3a061828" providerId="LiveId" clId="{F25F2893-809C-4182-8A48-20C4EA54CDB2}" dt="2022-01-17T03:08:09.254" v="3124" actId="26606"/>
          <ac:spMkLst>
            <pc:docMk/>
            <pc:sldMk cId="4175969037" sldId="275"/>
            <ac:spMk id="139" creationId="{FBC8BBE5-981E-4B0B-9654-32B5668BFF31}"/>
          </ac:spMkLst>
        </pc:spChg>
        <pc:spChg chg="add">
          <ac:chgData name="L C" userId="b2ab03cb3a061828" providerId="LiveId" clId="{F25F2893-809C-4182-8A48-20C4EA54CDB2}" dt="2022-01-17T03:08:09.254" v="3124" actId="26606"/>
          <ac:spMkLst>
            <pc:docMk/>
            <pc:sldMk cId="4175969037" sldId="275"/>
            <ac:spMk id="145" creationId="{8651CFA9-6065-4243-AC48-858E359780B1}"/>
          </ac:spMkLst>
        </pc:spChg>
        <pc:spChg chg="add">
          <ac:chgData name="L C" userId="b2ab03cb3a061828" providerId="LiveId" clId="{F25F2893-809C-4182-8A48-20C4EA54CDB2}" dt="2022-01-17T03:08:09.254" v="3124" actId="26606"/>
          <ac:spMkLst>
            <pc:docMk/>
            <pc:sldMk cId="4175969037" sldId="275"/>
            <ac:spMk id="147" creationId="{FBC8BBE5-981E-4B0B-9654-32B5668BFF31}"/>
          </ac:spMkLst>
        </pc:spChg>
        <pc:grpChg chg="add del">
          <ac:chgData name="L C" userId="b2ab03cb3a061828" providerId="LiveId" clId="{F25F2893-809C-4182-8A48-20C4EA54CDB2}" dt="2022-01-15T10:41:22.861" v="1619" actId="26606"/>
          <ac:grpSpMkLst>
            <pc:docMk/>
            <pc:sldMk cId="4175969037" sldId="275"/>
            <ac:grpSpMk id="75" creationId="{118CCFCC-37BE-4D59-9025-3B554F8B5F96}"/>
          </ac:grpSpMkLst>
        </pc:grpChg>
        <pc:grpChg chg="add del">
          <ac:chgData name="L C" userId="b2ab03cb3a061828" providerId="LiveId" clId="{F25F2893-809C-4182-8A48-20C4EA54CDB2}" dt="2022-01-15T10:40:51.400" v="1596" actId="26606"/>
          <ac:grpSpMkLst>
            <pc:docMk/>
            <pc:sldMk cId="4175969037" sldId="275"/>
            <ac:grpSpMk id="86" creationId="{14763DA8-CE3A-4B30-B2F5-0D128777F742}"/>
          </ac:grpSpMkLst>
        </pc:grpChg>
        <pc:grpChg chg="add del">
          <ac:chgData name="L C" userId="b2ab03cb3a061828" providerId="LiveId" clId="{F25F2893-809C-4182-8A48-20C4EA54CDB2}" dt="2022-01-15T10:40:54.577" v="1598" actId="26606"/>
          <ac:grpSpMkLst>
            <pc:docMk/>
            <pc:sldMk cId="4175969037" sldId="275"/>
            <ac:grpSpMk id="92" creationId="{3489A2D2-B3AA-488C-B20E-15DBB97548C6}"/>
          </ac:grpSpMkLst>
        </pc:grpChg>
        <pc:grpChg chg="add del">
          <ac:chgData name="L C" userId="b2ab03cb3a061828" providerId="LiveId" clId="{F25F2893-809C-4182-8A48-20C4EA54CDB2}" dt="2022-01-15T10:41:01.850" v="1600" actId="26606"/>
          <ac:grpSpMkLst>
            <pc:docMk/>
            <pc:sldMk cId="4175969037" sldId="275"/>
            <ac:grpSpMk id="96" creationId="{14763DA8-CE3A-4B30-B2F5-0D128777F742}"/>
          </ac:grpSpMkLst>
        </pc:grpChg>
        <pc:grpChg chg="add del">
          <ac:chgData name="L C" userId="b2ab03cb3a061828" providerId="LiveId" clId="{F25F2893-809C-4182-8A48-20C4EA54CDB2}" dt="2022-01-15T10:41:04.057" v="1602" actId="26606"/>
          <ac:grpSpMkLst>
            <pc:docMk/>
            <pc:sldMk cId="4175969037" sldId="275"/>
            <ac:grpSpMk id="100" creationId="{46238B23-7848-4B0F-BFFC-7C0E6C30517F}"/>
          </ac:grpSpMkLst>
        </pc:grpChg>
        <pc:grpChg chg="add del">
          <ac:chgData name="L C" userId="b2ab03cb3a061828" providerId="LiveId" clId="{F25F2893-809C-4182-8A48-20C4EA54CDB2}" dt="2022-01-15T10:41:05.475" v="1604" actId="26606"/>
          <ac:grpSpMkLst>
            <pc:docMk/>
            <pc:sldMk cId="4175969037" sldId="275"/>
            <ac:grpSpMk id="104" creationId="{8B308828-4749-4D6D-9CEA-433D2BD27EC0}"/>
          </ac:grpSpMkLst>
        </pc:grpChg>
        <pc:grpChg chg="add del">
          <ac:chgData name="L C" userId="b2ab03cb3a061828" providerId="LiveId" clId="{F25F2893-809C-4182-8A48-20C4EA54CDB2}" dt="2022-01-15T10:41:06.009" v="1606" actId="26606"/>
          <ac:grpSpMkLst>
            <pc:docMk/>
            <pc:sldMk cId="4175969037" sldId="275"/>
            <ac:grpSpMk id="109" creationId="{F7A0AA6E-FBE4-4237-8777-A5766F0A51C2}"/>
          </ac:grpSpMkLst>
        </pc:grpChg>
        <pc:grpChg chg="add del">
          <ac:chgData name="L C" userId="b2ab03cb3a061828" providerId="LiveId" clId="{F25F2893-809C-4182-8A48-20C4EA54CDB2}" dt="2022-01-15T10:41:11.972" v="1608" actId="26606"/>
          <ac:grpSpMkLst>
            <pc:docMk/>
            <pc:sldMk cId="4175969037" sldId="275"/>
            <ac:grpSpMk id="113" creationId="{8D6FD602-3113-4FC4-982F-15099614D2A6}"/>
          </ac:grpSpMkLst>
        </pc:grpChg>
        <pc:grpChg chg="add del">
          <ac:chgData name="L C" userId="b2ab03cb3a061828" providerId="LiveId" clId="{F25F2893-809C-4182-8A48-20C4EA54CDB2}" dt="2022-01-15T10:41:13.173" v="1610" actId="26606"/>
          <ac:grpSpMkLst>
            <pc:docMk/>
            <pc:sldMk cId="4175969037" sldId="275"/>
            <ac:grpSpMk id="117" creationId="{545001F7-3F8F-4035-8348-1B9798C77D29}"/>
          </ac:grpSpMkLst>
        </pc:grpChg>
        <pc:grpChg chg="add del">
          <ac:chgData name="L C" userId="b2ab03cb3a061828" providerId="LiveId" clId="{F25F2893-809C-4182-8A48-20C4EA54CDB2}" dt="2022-01-15T10:41:14.636" v="1612" actId="26606"/>
          <ac:grpSpMkLst>
            <pc:docMk/>
            <pc:sldMk cId="4175969037" sldId="275"/>
            <ac:grpSpMk id="123" creationId="{3489A2D2-B3AA-488C-B20E-15DBB97548C6}"/>
          </ac:grpSpMkLst>
        </pc:grpChg>
        <pc:grpChg chg="add del">
          <ac:chgData name="L C" userId="b2ab03cb3a061828" providerId="LiveId" clId="{F25F2893-809C-4182-8A48-20C4EA54CDB2}" dt="2022-01-15T10:41:16.810" v="1614" actId="26606"/>
          <ac:grpSpMkLst>
            <pc:docMk/>
            <pc:sldMk cId="4175969037" sldId="275"/>
            <ac:grpSpMk id="127" creationId="{14763DA8-CE3A-4B30-B2F5-0D128777F742}"/>
          </ac:grpSpMkLst>
        </pc:grpChg>
        <pc:grpChg chg="add del">
          <ac:chgData name="L C" userId="b2ab03cb3a061828" providerId="LiveId" clId="{F25F2893-809C-4182-8A48-20C4EA54CDB2}" dt="2022-01-15T10:41:20.630" v="1616" actId="26606"/>
          <ac:grpSpMkLst>
            <pc:docMk/>
            <pc:sldMk cId="4175969037" sldId="275"/>
            <ac:grpSpMk id="131" creationId="{F7A0AA6E-FBE4-4237-8777-A5766F0A51C2}"/>
          </ac:grpSpMkLst>
        </pc:grpChg>
        <pc:grpChg chg="add del">
          <ac:chgData name="L C" userId="b2ab03cb3a061828" providerId="LiveId" clId="{F25F2893-809C-4182-8A48-20C4EA54CDB2}" dt="2022-01-15T10:41:22.834" v="1618" actId="26606"/>
          <ac:grpSpMkLst>
            <pc:docMk/>
            <pc:sldMk cId="4175969037" sldId="275"/>
            <ac:grpSpMk id="135" creationId="{8B308828-4749-4D6D-9CEA-433D2BD27EC0}"/>
          </ac:grpSpMkLst>
        </pc:grpChg>
        <pc:grpChg chg="add del">
          <ac:chgData name="L C" userId="b2ab03cb3a061828" providerId="LiveId" clId="{F25F2893-809C-4182-8A48-20C4EA54CDB2}" dt="2022-01-17T03:08:09.254" v="3124" actId="26606"/>
          <ac:grpSpMkLst>
            <pc:docMk/>
            <pc:sldMk cId="4175969037" sldId="275"/>
            <ac:grpSpMk id="140" creationId="{46238B23-7848-4B0F-BFFC-7C0E6C30517F}"/>
          </ac:grpSpMkLst>
        </pc:grpChg>
        <pc:grpChg chg="add">
          <ac:chgData name="L C" userId="b2ab03cb3a061828" providerId="LiveId" clId="{F25F2893-809C-4182-8A48-20C4EA54CDB2}" dt="2022-01-17T03:08:09.254" v="3124" actId="26606"/>
          <ac:grpSpMkLst>
            <pc:docMk/>
            <pc:sldMk cId="4175969037" sldId="275"/>
            <ac:grpSpMk id="149" creationId="{8D6FD602-3113-4FC4-982F-15099614D2A6}"/>
          </ac:grpSpMkLst>
        </pc:grpChg>
        <pc:picChg chg="add mod">
          <ac:chgData name="L C" userId="b2ab03cb3a061828" providerId="LiveId" clId="{F25F2893-809C-4182-8A48-20C4EA54CDB2}" dt="2022-01-17T03:08:21.068" v="3126" actId="1076"/>
          <ac:picMkLst>
            <pc:docMk/>
            <pc:sldMk cId="4175969037" sldId="275"/>
            <ac:picMk id="5" creationId="{D6622FA7-4822-4E8B-94F1-DBBC7CBFE74C}"/>
          </ac:picMkLst>
        </pc:picChg>
        <pc:picChg chg="add del mod">
          <ac:chgData name="L C" userId="b2ab03cb3a061828" providerId="LiveId" clId="{F25F2893-809C-4182-8A48-20C4EA54CDB2}" dt="2022-01-15T10:40:12.684" v="1588" actId="478"/>
          <ac:picMkLst>
            <pc:docMk/>
            <pc:sldMk cId="4175969037" sldId="275"/>
            <ac:picMk id="4098" creationId="{25228739-56D0-48CD-A77C-150CD0121B33}"/>
          </ac:picMkLst>
        </pc:picChg>
        <pc:picChg chg="add del">
          <ac:chgData name="L C" userId="b2ab03cb3a061828" providerId="LiveId" clId="{F25F2893-809C-4182-8A48-20C4EA54CDB2}" dt="2022-01-15T10:40:32.054" v="1591"/>
          <ac:picMkLst>
            <pc:docMk/>
            <pc:sldMk cId="4175969037" sldId="275"/>
            <ac:picMk id="4100" creationId="{7ABD59E3-2EBA-4004-ACCF-3B41BDEFAFA7}"/>
          </ac:picMkLst>
        </pc:picChg>
        <pc:picChg chg="add del">
          <ac:chgData name="L C" userId="b2ab03cb3a061828" providerId="LiveId" clId="{F25F2893-809C-4182-8A48-20C4EA54CDB2}" dt="2022-01-15T10:40:39.646" v="1593"/>
          <ac:picMkLst>
            <pc:docMk/>
            <pc:sldMk cId="4175969037" sldId="275"/>
            <ac:picMk id="4102" creationId="{8FCF6811-D28C-4476-860F-477BFB111523}"/>
          </ac:picMkLst>
        </pc:picChg>
      </pc:sldChg>
      <pc:sldChg chg="modSp add mod ord">
        <pc:chgData name="L C" userId="b2ab03cb3a061828" providerId="LiveId" clId="{F25F2893-809C-4182-8A48-20C4EA54CDB2}" dt="2022-01-17T03:11:41.109" v="3142" actId="255"/>
        <pc:sldMkLst>
          <pc:docMk/>
          <pc:sldMk cId="1794743796" sldId="276"/>
        </pc:sldMkLst>
        <pc:spChg chg="mod">
          <ac:chgData name="L C" userId="b2ab03cb3a061828" providerId="LiveId" clId="{F25F2893-809C-4182-8A48-20C4EA54CDB2}" dt="2022-01-17T03:11:22.694" v="3141" actId="255"/>
          <ac:spMkLst>
            <pc:docMk/>
            <pc:sldMk cId="1794743796" sldId="276"/>
            <ac:spMk id="2" creationId="{7A29F582-0E36-465A-9D2E-1145E226A77A}"/>
          </ac:spMkLst>
        </pc:spChg>
        <pc:spChg chg="mod">
          <ac:chgData name="L C" userId="b2ab03cb3a061828" providerId="LiveId" clId="{F25F2893-809C-4182-8A48-20C4EA54CDB2}" dt="2022-01-17T03:11:41.109" v="3142" actId="255"/>
          <ac:spMkLst>
            <pc:docMk/>
            <pc:sldMk cId="1794743796" sldId="276"/>
            <ac:spMk id="3" creationId="{392A77ED-6893-45D2-9FA9-1FEB31E33EF3}"/>
          </ac:spMkLst>
        </pc:spChg>
      </pc:sldChg>
      <pc:sldChg chg="addSp delSp modSp new mod setBg">
        <pc:chgData name="L C" userId="b2ab03cb3a061828" providerId="LiveId" clId="{F25F2893-809C-4182-8A48-20C4EA54CDB2}" dt="2022-01-18T10:07:13.962" v="5621" actId="20577"/>
        <pc:sldMkLst>
          <pc:docMk/>
          <pc:sldMk cId="2086095059" sldId="277"/>
        </pc:sldMkLst>
        <pc:spChg chg="mod">
          <ac:chgData name="L C" userId="b2ab03cb3a061828" providerId="LiveId" clId="{F25F2893-809C-4182-8A48-20C4EA54CDB2}" dt="2022-01-17T03:02:08.402" v="3040" actId="20577"/>
          <ac:spMkLst>
            <pc:docMk/>
            <pc:sldMk cId="2086095059" sldId="277"/>
            <ac:spMk id="2" creationId="{4BB8ED0C-9890-4FC8-BDEA-EB66D1515A73}"/>
          </ac:spMkLst>
        </pc:spChg>
        <pc:spChg chg="add del mod">
          <ac:chgData name="L C" userId="b2ab03cb3a061828" providerId="LiveId" clId="{F25F2893-809C-4182-8A48-20C4EA54CDB2}" dt="2022-01-17T01:35:36.808" v="1922" actId="26606"/>
          <ac:spMkLst>
            <pc:docMk/>
            <pc:sldMk cId="2086095059" sldId="277"/>
            <ac:spMk id="3" creationId="{20319119-6F6F-4F2B-BB54-3C7FC801C42B}"/>
          </ac:spMkLst>
        </pc:spChg>
        <pc:spChg chg="add del">
          <ac:chgData name="L C" userId="b2ab03cb3a061828" providerId="LiveId" clId="{F25F2893-809C-4182-8A48-20C4EA54CDB2}" dt="2022-01-17T01:30:01.687" v="1813"/>
          <ac:spMkLst>
            <pc:docMk/>
            <pc:sldMk cId="2086095059" sldId="277"/>
            <ac:spMk id="4" creationId="{2211A701-E045-4665-96F9-EBB2147C4B4F}"/>
          </ac:spMkLst>
        </pc:spChg>
        <pc:spChg chg="add del">
          <ac:chgData name="L C" userId="b2ab03cb3a061828" providerId="LiveId" clId="{F25F2893-809C-4182-8A48-20C4EA54CDB2}" dt="2022-01-17T01:30:08.090" v="1815"/>
          <ac:spMkLst>
            <pc:docMk/>
            <pc:sldMk cId="2086095059" sldId="277"/>
            <ac:spMk id="5" creationId="{80399753-BB7D-44DD-9B87-20FFC56F079E}"/>
          </ac:spMkLst>
        </pc:spChg>
        <pc:spChg chg="add del">
          <ac:chgData name="L C" userId="b2ab03cb3a061828" providerId="LiveId" clId="{F25F2893-809C-4182-8A48-20C4EA54CDB2}" dt="2022-01-17T01:35:24.665" v="1919" actId="26606"/>
          <ac:spMkLst>
            <pc:docMk/>
            <pc:sldMk cId="2086095059" sldId="277"/>
            <ac:spMk id="9" creationId="{43A9B7B3-F171-4C25-99FC-C54250F0649B}"/>
          </ac:spMkLst>
        </pc:spChg>
        <pc:spChg chg="add del">
          <ac:chgData name="L C" userId="b2ab03cb3a061828" providerId="LiveId" clId="{F25F2893-809C-4182-8A48-20C4EA54CDB2}" dt="2022-01-17T01:35:24.665" v="1919" actId="26606"/>
          <ac:spMkLst>
            <pc:docMk/>
            <pc:sldMk cId="2086095059" sldId="277"/>
            <ac:spMk id="11" creationId="{D2D5C7C5-9C27-4A61-9F57-1857D45320FD}"/>
          </ac:spMkLst>
        </pc:spChg>
        <pc:spChg chg="add del">
          <ac:chgData name="L C" userId="b2ab03cb3a061828" providerId="LiveId" clId="{F25F2893-809C-4182-8A48-20C4EA54CDB2}" dt="2022-01-17T01:35:36.767" v="1921" actId="26606"/>
          <ac:spMkLst>
            <pc:docMk/>
            <pc:sldMk cId="2086095059" sldId="277"/>
            <ac:spMk id="17" creationId="{8651CFA9-6065-4243-AC48-858E359780B1}"/>
          </ac:spMkLst>
        </pc:spChg>
        <pc:spChg chg="add del">
          <ac:chgData name="L C" userId="b2ab03cb3a061828" providerId="LiveId" clId="{F25F2893-809C-4182-8A48-20C4EA54CDB2}" dt="2022-01-17T01:35:36.767" v="1921" actId="26606"/>
          <ac:spMkLst>
            <pc:docMk/>
            <pc:sldMk cId="2086095059" sldId="277"/>
            <ac:spMk id="18" creationId="{37962AE0-6A1C-4B76-9D52-10E5E6D7D3BB}"/>
          </ac:spMkLst>
        </pc:spChg>
        <pc:spChg chg="add">
          <ac:chgData name="L C" userId="b2ab03cb3a061828" providerId="LiveId" clId="{F25F2893-809C-4182-8A48-20C4EA54CDB2}" dt="2022-01-17T01:35:36.808" v="1922" actId="26606"/>
          <ac:spMkLst>
            <pc:docMk/>
            <pc:sldMk cId="2086095059" sldId="277"/>
            <ac:spMk id="22" creationId="{43A9B7B3-F171-4C25-99FC-C54250F0649B}"/>
          </ac:spMkLst>
        </pc:spChg>
        <pc:spChg chg="add">
          <ac:chgData name="L C" userId="b2ab03cb3a061828" providerId="LiveId" clId="{F25F2893-809C-4182-8A48-20C4EA54CDB2}" dt="2022-01-17T01:35:36.808" v="1922" actId="26606"/>
          <ac:spMkLst>
            <pc:docMk/>
            <pc:sldMk cId="2086095059" sldId="277"/>
            <ac:spMk id="23" creationId="{D2D5C7C5-9C27-4A61-9F57-1857D45320FD}"/>
          </ac:spMkLst>
        </pc:spChg>
        <pc:grpChg chg="add del">
          <ac:chgData name="L C" userId="b2ab03cb3a061828" providerId="LiveId" clId="{F25F2893-809C-4182-8A48-20C4EA54CDB2}" dt="2022-01-17T01:35:24.665" v="1919" actId="26606"/>
          <ac:grpSpMkLst>
            <pc:docMk/>
            <pc:sldMk cId="2086095059" sldId="277"/>
            <ac:grpSpMk id="13" creationId="{BBDA1F5A-F3A8-40DA-ADE6-E0B4D99C853D}"/>
          </ac:grpSpMkLst>
        </pc:grpChg>
        <pc:grpChg chg="add del">
          <ac:chgData name="L C" userId="b2ab03cb3a061828" providerId="LiveId" clId="{F25F2893-809C-4182-8A48-20C4EA54CDB2}" dt="2022-01-17T01:35:36.767" v="1921" actId="26606"/>
          <ac:grpSpMkLst>
            <pc:docMk/>
            <pc:sldMk cId="2086095059" sldId="277"/>
            <ac:grpSpMk id="19" creationId="{7AB7BDB5-BE0D-446B-AA57-16A1D859E52B}"/>
          </ac:grpSpMkLst>
        </pc:grpChg>
        <pc:grpChg chg="add">
          <ac:chgData name="L C" userId="b2ab03cb3a061828" providerId="LiveId" clId="{F25F2893-809C-4182-8A48-20C4EA54CDB2}" dt="2022-01-17T01:35:36.808" v="1922" actId="26606"/>
          <ac:grpSpMkLst>
            <pc:docMk/>
            <pc:sldMk cId="2086095059" sldId="277"/>
            <ac:grpSpMk id="24" creationId="{12B335A1-0110-4D6F-BC0E-DCDCB432032B}"/>
          </ac:grpSpMkLst>
        </pc:grpChg>
        <pc:graphicFrameChg chg="add del">
          <ac:chgData name="L C" userId="b2ab03cb3a061828" providerId="LiveId" clId="{F25F2893-809C-4182-8A48-20C4EA54CDB2}" dt="2022-01-17T01:35:24.665" v="1919" actId="26606"/>
          <ac:graphicFrameMkLst>
            <pc:docMk/>
            <pc:sldMk cId="2086095059" sldId="277"/>
            <ac:graphicFrameMk id="6" creationId="{D3EB7A5A-9B35-4B79-AC2A-ED607407441B}"/>
          </ac:graphicFrameMkLst>
        </pc:graphicFrameChg>
        <pc:graphicFrameChg chg="add del">
          <ac:chgData name="L C" userId="b2ab03cb3a061828" providerId="LiveId" clId="{F25F2893-809C-4182-8A48-20C4EA54CDB2}" dt="2022-01-17T01:35:36.767" v="1921" actId="26606"/>
          <ac:graphicFrameMkLst>
            <pc:docMk/>
            <pc:sldMk cId="2086095059" sldId="277"/>
            <ac:graphicFrameMk id="20" creationId="{4D543E11-C17B-4D34-9132-E3BD62166F5A}"/>
          </ac:graphicFrameMkLst>
        </pc:graphicFrameChg>
        <pc:graphicFrameChg chg="add mod">
          <ac:chgData name="L C" userId="b2ab03cb3a061828" providerId="LiveId" clId="{F25F2893-809C-4182-8A48-20C4EA54CDB2}" dt="2022-01-18T10:07:13.962" v="5621" actId="20577"/>
          <ac:graphicFrameMkLst>
            <pc:docMk/>
            <pc:sldMk cId="2086095059" sldId="277"/>
            <ac:graphicFrameMk id="25" creationId="{B8B8D50E-832E-4D29-8479-C4257BB11806}"/>
          </ac:graphicFrameMkLst>
        </pc:graphicFrameChg>
      </pc:sldChg>
      <pc:sldChg chg="addSp delSp modSp add mod">
        <pc:chgData name="L C" userId="b2ab03cb3a061828" providerId="LiveId" clId="{F25F2893-809C-4182-8A48-20C4EA54CDB2}" dt="2022-01-18T10:07:20.254" v="5627" actId="20577"/>
        <pc:sldMkLst>
          <pc:docMk/>
          <pc:sldMk cId="3408117327" sldId="278"/>
        </pc:sldMkLst>
        <pc:spChg chg="mod">
          <ac:chgData name="L C" userId="b2ab03cb3a061828" providerId="LiveId" clId="{F25F2893-809C-4182-8A48-20C4EA54CDB2}" dt="2022-01-17T03:02:22.602" v="3050" actId="20577"/>
          <ac:spMkLst>
            <pc:docMk/>
            <pc:sldMk cId="3408117327" sldId="278"/>
            <ac:spMk id="2" creationId="{4BB8ED0C-9890-4FC8-BDEA-EB66D1515A73}"/>
          </ac:spMkLst>
        </pc:spChg>
        <pc:spChg chg="add del">
          <ac:chgData name="L C" userId="b2ab03cb3a061828" providerId="LiveId" clId="{F25F2893-809C-4182-8A48-20C4EA54CDB2}" dt="2022-01-17T02:06:31.480" v="2052" actId="26606"/>
          <ac:spMkLst>
            <pc:docMk/>
            <pc:sldMk cId="3408117327" sldId="278"/>
            <ac:spMk id="22" creationId="{43A9B7B3-F171-4C25-99FC-C54250F0649B}"/>
          </ac:spMkLst>
        </pc:spChg>
        <pc:spChg chg="add del">
          <ac:chgData name="L C" userId="b2ab03cb3a061828" providerId="LiveId" clId="{F25F2893-809C-4182-8A48-20C4EA54CDB2}" dt="2022-01-17T02:06:31.480" v="2052" actId="26606"/>
          <ac:spMkLst>
            <pc:docMk/>
            <pc:sldMk cId="3408117327" sldId="278"/>
            <ac:spMk id="23" creationId="{D2D5C7C5-9C27-4A61-9F57-1857D45320FD}"/>
          </ac:spMkLst>
        </pc:spChg>
        <pc:spChg chg="add del">
          <ac:chgData name="L C" userId="b2ab03cb3a061828" providerId="LiveId" clId="{F25F2893-809C-4182-8A48-20C4EA54CDB2}" dt="2022-01-17T02:06:23.812" v="2051" actId="26606"/>
          <ac:spMkLst>
            <pc:docMk/>
            <pc:sldMk cId="3408117327" sldId="278"/>
            <ac:spMk id="71" creationId="{A4FB2F27-3F7D-440E-A905-86607A926A29}"/>
          </ac:spMkLst>
        </pc:spChg>
        <pc:spChg chg="add del">
          <ac:chgData name="L C" userId="b2ab03cb3a061828" providerId="LiveId" clId="{F25F2893-809C-4182-8A48-20C4EA54CDB2}" dt="2022-01-17T02:06:23.812" v="2051" actId="26606"/>
          <ac:spMkLst>
            <pc:docMk/>
            <pc:sldMk cId="3408117327" sldId="278"/>
            <ac:spMk id="73" creationId="{AF678C14-A033-4139-BCA9-8382B039648B}"/>
          </ac:spMkLst>
        </pc:spChg>
        <pc:spChg chg="add">
          <ac:chgData name="L C" userId="b2ab03cb3a061828" providerId="LiveId" clId="{F25F2893-809C-4182-8A48-20C4EA54CDB2}" dt="2022-01-17T02:06:31.480" v="2052" actId="26606"/>
          <ac:spMkLst>
            <pc:docMk/>
            <pc:sldMk cId="3408117327" sldId="278"/>
            <ac:spMk id="2052" creationId="{A4FB2F27-3F7D-440E-A905-86607A926A29}"/>
          </ac:spMkLst>
        </pc:spChg>
        <pc:spChg chg="add">
          <ac:chgData name="L C" userId="b2ab03cb3a061828" providerId="LiveId" clId="{F25F2893-809C-4182-8A48-20C4EA54CDB2}" dt="2022-01-17T02:06:31.480" v="2052" actId="26606"/>
          <ac:spMkLst>
            <pc:docMk/>
            <pc:sldMk cId="3408117327" sldId="278"/>
            <ac:spMk id="2053" creationId="{AF678C14-A033-4139-BCA9-8382B039648B}"/>
          </ac:spMkLst>
        </pc:spChg>
        <pc:grpChg chg="add del">
          <ac:chgData name="L C" userId="b2ab03cb3a061828" providerId="LiveId" clId="{F25F2893-809C-4182-8A48-20C4EA54CDB2}" dt="2022-01-17T02:06:31.480" v="2052" actId="26606"/>
          <ac:grpSpMkLst>
            <pc:docMk/>
            <pc:sldMk cId="3408117327" sldId="278"/>
            <ac:grpSpMk id="24" creationId="{12B335A1-0110-4D6F-BC0E-DCDCB432032B}"/>
          </ac:grpSpMkLst>
        </pc:grpChg>
        <pc:grpChg chg="add del">
          <ac:chgData name="L C" userId="b2ab03cb3a061828" providerId="LiveId" clId="{F25F2893-809C-4182-8A48-20C4EA54CDB2}" dt="2022-01-17T02:06:23.812" v="2051" actId="26606"/>
          <ac:grpSpMkLst>
            <pc:docMk/>
            <pc:sldMk cId="3408117327" sldId="278"/>
            <ac:grpSpMk id="75" creationId="{118CCFCC-37BE-4D59-9025-3B554F8B5F96}"/>
          </ac:grpSpMkLst>
        </pc:grpChg>
        <pc:grpChg chg="add">
          <ac:chgData name="L C" userId="b2ab03cb3a061828" providerId="LiveId" clId="{F25F2893-809C-4182-8A48-20C4EA54CDB2}" dt="2022-01-17T02:06:31.480" v="2052" actId="26606"/>
          <ac:grpSpMkLst>
            <pc:docMk/>
            <pc:sldMk cId="3408117327" sldId="278"/>
            <ac:grpSpMk id="2054" creationId="{118CCFCC-37BE-4D59-9025-3B554F8B5F96}"/>
          </ac:grpSpMkLst>
        </pc:grpChg>
        <pc:graphicFrameChg chg="mod ord modGraphic">
          <ac:chgData name="L C" userId="b2ab03cb3a061828" providerId="LiveId" clId="{F25F2893-809C-4182-8A48-20C4EA54CDB2}" dt="2022-01-18T10:07:20.254" v="5627" actId="20577"/>
          <ac:graphicFrameMkLst>
            <pc:docMk/>
            <pc:sldMk cId="3408117327" sldId="278"/>
            <ac:graphicFrameMk id="25" creationId="{B8B8D50E-832E-4D29-8479-C4257BB11806}"/>
          </ac:graphicFrameMkLst>
        </pc:graphicFrameChg>
        <pc:picChg chg="add mod">
          <ac:chgData name="L C" userId="b2ab03cb3a061828" providerId="LiveId" clId="{F25F2893-809C-4182-8A48-20C4EA54CDB2}" dt="2022-01-17T02:09:39.475" v="2123" actId="1076"/>
          <ac:picMkLst>
            <pc:docMk/>
            <pc:sldMk cId="3408117327" sldId="278"/>
            <ac:picMk id="2050" creationId="{736C149A-4266-4730-962A-DCB8277A3D52}"/>
          </ac:picMkLst>
        </pc:picChg>
      </pc:sldChg>
      <pc:sldChg chg="addSp delSp modSp new mod setBg">
        <pc:chgData name="L C" userId="b2ab03cb3a061828" providerId="LiveId" clId="{F25F2893-809C-4182-8A48-20C4EA54CDB2}" dt="2022-01-17T03:09:33.536" v="3134"/>
        <pc:sldMkLst>
          <pc:docMk/>
          <pc:sldMk cId="2654261573" sldId="279"/>
        </pc:sldMkLst>
        <pc:spChg chg="mod">
          <ac:chgData name="L C" userId="b2ab03cb3a061828" providerId="LiveId" clId="{F25F2893-809C-4182-8A48-20C4EA54CDB2}" dt="2022-01-17T03:09:30.588" v="3133" actId="26606"/>
          <ac:spMkLst>
            <pc:docMk/>
            <pc:sldMk cId="2654261573" sldId="279"/>
            <ac:spMk id="2" creationId="{653DA1F4-4A50-40BC-B87A-091804605932}"/>
          </ac:spMkLst>
        </pc:spChg>
        <pc:spChg chg="add del mod">
          <ac:chgData name="L C" userId="b2ab03cb3a061828" providerId="LiveId" clId="{F25F2893-809C-4182-8A48-20C4EA54CDB2}" dt="2022-01-17T02:13:07.858" v="2144"/>
          <ac:spMkLst>
            <pc:docMk/>
            <pc:sldMk cId="2654261573" sldId="279"/>
            <ac:spMk id="3" creationId="{317B220A-E68B-4E61-8AA5-221D1CC94C3C}"/>
          </ac:spMkLst>
        </pc:spChg>
        <pc:spChg chg="add del mod">
          <ac:chgData name="L C" userId="b2ab03cb3a061828" providerId="LiveId" clId="{F25F2893-809C-4182-8A48-20C4EA54CDB2}" dt="2022-01-17T03:09:33.536" v="3134"/>
          <ac:spMkLst>
            <pc:docMk/>
            <pc:sldMk cId="2654261573" sldId="279"/>
            <ac:spMk id="4" creationId="{8DAA81F1-616C-45D5-B842-9B0BF234A0D9}"/>
          </ac:spMkLst>
        </pc:spChg>
        <pc:spChg chg="add">
          <ac:chgData name="L C" userId="b2ab03cb3a061828" providerId="LiveId" clId="{F25F2893-809C-4182-8A48-20C4EA54CDB2}" dt="2022-01-17T03:09:30.588" v="3133" actId="26606"/>
          <ac:spMkLst>
            <pc:docMk/>
            <pc:sldMk cId="2654261573" sldId="279"/>
            <ac:spMk id="7" creationId="{8651CFA9-6065-4243-AC48-858E359780B1}"/>
          </ac:spMkLst>
        </pc:spChg>
        <pc:spChg chg="add">
          <ac:chgData name="L C" userId="b2ab03cb3a061828" providerId="LiveId" clId="{F25F2893-809C-4182-8A48-20C4EA54CDB2}" dt="2022-01-17T03:09:30.588" v="3133" actId="26606"/>
          <ac:spMkLst>
            <pc:docMk/>
            <pc:sldMk cId="2654261573" sldId="279"/>
            <ac:spMk id="8" creationId="{37962AE0-6A1C-4B76-9D52-10E5E6D7D3BB}"/>
          </ac:spMkLst>
        </pc:spChg>
        <pc:spChg chg="add del">
          <ac:chgData name="L C" userId="b2ab03cb3a061828" providerId="LiveId" clId="{F25F2893-809C-4182-8A48-20C4EA54CDB2}" dt="2022-01-17T03:09:06.373" v="3132" actId="26606"/>
          <ac:spMkLst>
            <pc:docMk/>
            <pc:sldMk cId="2654261573" sldId="279"/>
            <ac:spMk id="9" creationId="{8651CFA9-6065-4243-AC48-858E359780B1}"/>
          </ac:spMkLst>
        </pc:spChg>
        <pc:spChg chg="add del">
          <ac:chgData name="L C" userId="b2ab03cb3a061828" providerId="LiveId" clId="{F25F2893-809C-4182-8A48-20C4EA54CDB2}" dt="2022-01-17T03:08:54.820" v="3128" actId="26606"/>
          <ac:spMkLst>
            <pc:docMk/>
            <pc:sldMk cId="2654261573" sldId="279"/>
            <ac:spMk id="10" creationId="{8651CFA9-6065-4243-AC48-858E359780B1}"/>
          </ac:spMkLst>
        </pc:spChg>
        <pc:spChg chg="add del">
          <ac:chgData name="L C" userId="b2ab03cb3a061828" providerId="LiveId" clId="{F25F2893-809C-4182-8A48-20C4EA54CDB2}" dt="2022-01-17T03:09:06.373" v="3132" actId="26606"/>
          <ac:spMkLst>
            <pc:docMk/>
            <pc:sldMk cId="2654261573" sldId="279"/>
            <ac:spMk id="11" creationId="{37962AE0-6A1C-4B76-9D52-10E5E6D7D3BB}"/>
          </ac:spMkLst>
        </pc:spChg>
        <pc:spChg chg="add del">
          <ac:chgData name="L C" userId="b2ab03cb3a061828" providerId="LiveId" clId="{F25F2893-809C-4182-8A48-20C4EA54CDB2}" dt="2022-01-17T03:08:54.820" v="3128" actId="26606"/>
          <ac:spMkLst>
            <pc:docMk/>
            <pc:sldMk cId="2654261573" sldId="279"/>
            <ac:spMk id="12" creationId="{FBC8BBE5-981E-4B0B-9654-32B5668BFF31}"/>
          </ac:spMkLst>
        </pc:spChg>
        <pc:spChg chg="add del">
          <ac:chgData name="L C" userId="b2ab03cb3a061828" providerId="LiveId" clId="{F25F2893-809C-4182-8A48-20C4EA54CDB2}" dt="2022-01-17T03:09:01.916" v="3130" actId="26606"/>
          <ac:spMkLst>
            <pc:docMk/>
            <pc:sldMk cId="2654261573" sldId="279"/>
            <ac:spMk id="18" creationId="{8651CFA9-6065-4243-AC48-858E359780B1}"/>
          </ac:spMkLst>
        </pc:spChg>
        <pc:spChg chg="add del">
          <ac:chgData name="L C" userId="b2ab03cb3a061828" providerId="LiveId" clId="{F25F2893-809C-4182-8A48-20C4EA54CDB2}" dt="2022-01-17T03:09:01.916" v="3130" actId="26606"/>
          <ac:spMkLst>
            <pc:docMk/>
            <pc:sldMk cId="2654261573" sldId="279"/>
            <ac:spMk id="19" creationId="{FBC8BBE5-981E-4B0B-9654-32B5668BFF31}"/>
          </ac:spMkLst>
        </pc:spChg>
        <pc:spChg chg="add">
          <ac:chgData name="L C" userId="b2ab03cb3a061828" providerId="LiveId" clId="{F25F2893-809C-4182-8A48-20C4EA54CDB2}" dt="2022-01-17T03:09:30.588" v="3133" actId="26606"/>
          <ac:spMkLst>
            <pc:docMk/>
            <pc:sldMk cId="2654261573" sldId="279"/>
            <ac:spMk id="22" creationId="{027CAEDE-D92D-4745-8749-71019415A797}"/>
          </ac:spMkLst>
        </pc:spChg>
        <pc:grpChg chg="add del">
          <ac:chgData name="L C" userId="b2ab03cb3a061828" providerId="LiveId" clId="{F25F2893-809C-4182-8A48-20C4EA54CDB2}" dt="2022-01-17T03:09:06.373" v="3132" actId="26606"/>
          <ac:grpSpMkLst>
            <pc:docMk/>
            <pc:sldMk cId="2654261573" sldId="279"/>
            <ac:grpSpMk id="13" creationId="{60D82D56-D377-48D4-8DE9-6A0A8DB5E31D}"/>
          </ac:grpSpMkLst>
        </pc:grpChg>
        <pc:grpChg chg="add del">
          <ac:chgData name="L C" userId="b2ab03cb3a061828" providerId="LiveId" clId="{F25F2893-809C-4182-8A48-20C4EA54CDB2}" dt="2022-01-17T03:08:54.820" v="3128" actId="26606"/>
          <ac:grpSpMkLst>
            <pc:docMk/>
            <pc:sldMk cId="2654261573" sldId="279"/>
            <ac:grpSpMk id="14" creationId="{8ED5E97A-D21B-4AA4-83CF-DA3A380E301A}"/>
          </ac:grpSpMkLst>
        </pc:grpChg>
        <pc:grpChg chg="add">
          <ac:chgData name="L C" userId="b2ab03cb3a061828" providerId="LiveId" clId="{F25F2893-809C-4182-8A48-20C4EA54CDB2}" dt="2022-01-17T03:09:30.588" v="3133" actId="26606"/>
          <ac:grpSpMkLst>
            <pc:docMk/>
            <pc:sldMk cId="2654261573" sldId="279"/>
            <ac:grpSpMk id="15" creationId="{6A0ABFF7-3293-4EAC-9426-EBDCAA34D5E1}"/>
          </ac:grpSpMkLst>
        </pc:grpChg>
        <pc:grpChg chg="add del">
          <ac:chgData name="L C" userId="b2ab03cb3a061828" providerId="LiveId" clId="{F25F2893-809C-4182-8A48-20C4EA54CDB2}" dt="2022-01-17T03:09:01.916" v="3130" actId="26606"/>
          <ac:grpSpMkLst>
            <pc:docMk/>
            <pc:sldMk cId="2654261573" sldId="279"/>
            <ac:grpSpMk id="20" creationId="{8ED5E97A-D21B-4AA4-83CF-DA3A380E301A}"/>
          </ac:grpSpMkLst>
        </pc:grpChg>
        <pc:picChg chg="add del">
          <ac:chgData name="L C" userId="b2ab03cb3a061828" providerId="LiveId" clId="{F25F2893-809C-4182-8A48-20C4EA54CDB2}" dt="2022-01-17T03:08:54.820" v="3128" actId="26606"/>
          <ac:picMkLst>
            <pc:docMk/>
            <pc:sldMk cId="2654261573" sldId="279"/>
            <ac:picMk id="6" creationId="{4D472DEF-6828-4A9C-848B-6DEA2B9DB6AA}"/>
          </ac:picMkLst>
        </pc:picChg>
        <pc:picChg chg="add del">
          <ac:chgData name="L C" userId="b2ab03cb3a061828" providerId="LiveId" clId="{F25F2893-809C-4182-8A48-20C4EA54CDB2}" dt="2022-01-17T03:09:01.916" v="3130" actId="26606"/>
          <ac:picMkLst>
            <pc:docMk/>
            <pc:sldMk cId="2654261573" sldId="279"/>
            <ac:picMk id="21" creationId="{0B58EC58-AA22-4E06-8CDC-959CA2A38B04}"/>
          </ac:picMkLst>
        </pc:picChg>
      </pc:sldChg>
      <pc:sldChg chg="addSp delSp modSp add mod setBg">
        <pc:chgData name="L C" userId="b2ab03cb3a061828" providerId="LiveId" clId="{F25F2893-809C-4182-8A48-20C4EA54CDB2}" dt="2022-01-17T13:24:15.222" v="5506" actId="1076"/>
        <pc:sldMkLst>
          <pc:docMk/>
          <pc:sldMk cId="2157826767" sldId="280"/>
        </pc:sldMkLst>
        <pc:spChg chg="mod">
          <ac:chgData name="L C" userId="b2ab03cb3a061828" providerId="LiveId" clId="{F25F2893-809C-4182-8A48-20C4EA54CDB2}" dt="2022-01-17T03:10:26.080" v="3140" actId="26606"/>
          <ac:spMkLst>
            <pc:docMk/>
            <pc:sldMk cId="2157826767" sldId="280"/>
            <ac:spMk id="2" creationId="{653DA1F4-4A50-40BC-B87A-091804605932}"/>
          </ac:spMkLst>
        </pc:spChg>
        <pc:spChg chg="add del mod">
          <ac:chgData name="L C" userId="b2ab03cb3a061828" providerId="LiveId" clId="{F25F2893-809C-4182-8A48-20C4EA54CDB2}" dt="2022-01-17T02:28:54.891" v="2232"/>
          <ac:spMkLst>
            <pc:docMk/>
            <pc:sldMk cId="2157826767" sldId="280"/>
            <ac:spMk id="3" creationId="{018797CF-4F5E-414C-99D5-364C99F3DB4B}"/>
          </ac:spMkLst>
        </pc:spChg>
        <pc:spChg chg="add del mod">
          <ac:chgData name="L C" userId="b2ab03cb3a061828" providerId="LiveId" clId="{F25F2893-809C-4182-8A48-20C4EA54CDB2}" dt="2022-01-17T02:29:56.214" v="2237"/>
          <ac:spMkLst>
            <pc:docMk/>
            <pc:sldMk cId="2157826767" sldId="280"/>
            <ac:spMk id="4" creationId="{8DAA81F1-616C-45D5-B842-9B0BF234A0D9}"/>
          </ac:spMkLst>
        </pc:spChg>
        <pc:spChg chg="add del">
          <ac:chgData name="L C" userId="b2ab03cb3a061828" providerId="LiveId" clId="{F25F2893-809C-4182-8A48-20C4EA54CDB2}" dt="2022-01-17T02:29:54.184" v="2235"/>
          <ac:spMkLst>
            <pc:docMk/>
            <pc:sldMk cId="2157826767" sldId="280"/>
            <ac:spMk id="5" creationId="{AFCCFCF9-2CCB-4D47-A993-07C4F9EE8437}"/>
          </ac:spMkLst>
        </pc:spChg>
        <pc:spChg chg="add mod">
          <ac:chgData name="L C" userId="b2ab03cb3a061828" providerId="LiveId" clId="{F25F2893-809C-4182-8A48-20C4EA54CDB2}" dt="2022-01-17T13:24:15.222" v="5506" actId="1076"/>
          <ac:spMkLst>
            <pc:docMk/>
            <pc:sldMk cId="2157826767" sldId="280"/>
            <ac:spMk id="6" creationId="{CFAD7F03-EED7-4AE1-97CC-04D1406C2940}"/>
          </ac:spMkLst>
        </pc:spChg>
        <pc:spChg chg="add del">
          <ac:chgData name="L C" userId="b2ab03cb3a061828" providerId="LiveId" clId="{F25F2893-809C-4182-8A48-20C4EA54CDB2}" dt="2022-01-17T03:10:26.080" v="3140" actId="26606"/>
          <ac:spMkLst>
            <pc:docMk/>
            <pc:sldMk cId="2157826767" sldId="280"/>
            <ac:spMk id="11" creationId="{8651CFA9-6065-4243-AC48-858E359780B1}"/>
          </ac:spMkLst>
        </pc:spChg>
        <pc:spChg chg="add del">
          <ac:chgData name="L C" userId="b2ab03cb3a061828" providerId="LiveId" clId="{F25F2893-809C-4182-8A48-20C4EA54CDB2}" dt="2022-01-17T03:10:26.080" v="3140" actId="26606"/>
          <ac:spMkLst>
            <pc:docMk/>
            <pc:sldMk cId="2157826767" sldId="280"/>
            <ac:spMk id="13" creationId="{37962AE0-6A1C-4B76-9D52-10E5E6D7D3BB}"/>
          </ac:spMkLst>
        </pc:spChg>
        <pc:spChg chg="add del">
          <ac:chgData name="L C" userId="b2ab03cb3a061828" providerId="LiveId" clId="{F25F2893-809C-4182-8A48-20C4EA54CDB2}" dt="2022-01-17T03:10:26.080" v="3140" actId="26606"/>
          <ac:spMkLst>
            <pc:docMk/>
            <pc:sldMk cId="2157826767" sldId="280"/>
            <ac:spMk id="15" creationId="{027CAEDE-D92D-4745-8749-71019415A797}"/>
          </ac:spMkLst>
        </pc:spChg>
        <pc:grpChg chg="add del">
          <ac:chgData name="L C" userId="b2ab03cb3a061828" providerId="LiveId" clId="{F25F2893-809C-4182-8A48-20C4EA54CDB2}" dt="2022-01-17T03:10:26.080" v="3140" actId="26606"/>
          <ac:grpSpMkLst>
            <pc:docMk/>
            <pc:sldMk cId="2157826767" sldId="280"/>
            <ac:grpSpMk id="17" creationId="{6A0ABFF7-3293-4EAC-9426-EBDCAA34D5E1}"/>
          </ac:grpSpMkLst>
        </pc:grpChg>
      </pc:sldChg>
      <pc:sldChg chg="addSp delSp modSp add mod setBg">
        <pc:chgData name="L C" userId="b2ab03cb3a061828" providerId="LiveId" clId="{F25F2893-809C-4182-8A48-20C4EA54CDB2}" dt="2022-01-17T11:09:14.681" v="3619" actId="20577"/>
        <pc:sldMkLst>
          <pc:docMk/>
          <pc:sldMk cId="1732392270" sldId="281"/>
        </pc:sldMkLst>
        <pc:spChg chg="mod">
          <ac:chgData name="L C" userId="b2ab03cb3a061828" providerId="LiveId" clId="{F25F2893-809C-4182-8A48-20C4EA54CDB2}" dt="2022-01-17T03:12:11.086" v="3144" actId="26606"/>
          <ac:spMkLst>
            <pc:docMk/>
            <pc:sldMk cId="1732392270" sldId="281"/>
            <ac:spMk id="2" creationId="{653DA1F4-4A50-40BC-B87A-091804605932}"/>
          </ac:spMkLst>
        </pc:spChg>
        <pc:spChg chg="add del mod">
          <ac:chgData name="L C" userId="b2ab03cb3a061828" providerId="LiveId" clId="{F25F2893-809C-4182-8A48-20C4EA54CDB2}" dt="2022-01-17T02:34:58.023" v="2550" actId="26606"/>
          <ac:spMkLst>
            <pc:docMk/>
            <pc:sldMk cId="1732392270" sldId="281"/>
            <ac:spMk id="3" creationId="{C4E8BCA4-B2A0-4E13-9EE2-CB9E7D18E260}"/>
          </ac:spMkLst>
        </pc:spChg>
        <pc:spChg chg="del mod">
          <ac:chgData name="L C" userId="b2ab03cb3a061828" providerId="LiveId" clId="{F25F2893-809C-4182-8A48-20C4EA54CDB2}" dt="2022-01-17T02:32:43.420" v="2353" actId="478"/>
          <ac:spMkLst>
            <pc:docMk/>
            <pc:sldMk cId="1732392270" sldId="281"/>
            <ac:spMk id="6" creationId="{CFAD7F03-EED7-4AE1-97CC-04D1406C2940}"/>
          </ac:spMkLst>
        </pc:spChg>
        <pc:spChg chg="add del">
          <ac:chgData name="L C" userId="b2ab03cb3a061828" providerId="LiveId" clId="{F25F2893-809C-4182-8A48-20C4EA54CDB2}" dt="2022-01-17T03:12:11.086" v="3144" actId="26606"/>
          <ac:spMkLst>
            <pc:docMk/>
            <pc:sldMk cId="1732392270" sldId="281"/>
            <ac:spMk id="10" creationId="{8651CFA9-6065-4243-AC48-858E359780B1}"/>
          </ac:spMkLst>
        </pc:spChg>
        <pc:spChg chg="add del">
          <ac:chgData name="L C" userId="b2ab03cb3a061828" providerId="LiveId" clId="{F25F2893-809C-4182-8A48-20C4EA54CDB2}" dt="2022-01-17T03:12:11.086" v="3144" actId="26606"/>
          <ac:spMkLst>
            <pc:docMk/>
            <pc:sldMk cId="1732392270" sldId="281"/>
            <ac:spMk id="12" creationId="{37962AE0-6A1C-4B76-9D52-10E5E6D7D3BB}"/>
          </ac:spMkLst>
        </pc:spChg>
        <pc:grpChg chg="add del">
          <ac:chgData name="L C" userId="b2ab03cb3a061828" providerId="LiveId" clId="{F25F2893-809C-4182-8A48-20C4EA54CDB2}" dt="2022-01-17T03:12:11.086" v="3144" actId="26606"/>
          <ac:grpSpMkLst>
            <pc:docMk/>
            <pc:sldMk cId="1732392270" sldId="281"/>
            <ac:grpSpMk id="14" creationId="{191D96BF-0605-446D-9590-F9A64BF8E7F9}"/>
          </ac:grpSpMkLst>
        </pc:grpChg>
        <pc:graphicFrameChg chg="add mod modGraphic">
          <ac:chgData name="L C" userId="b2ab03cb3a061828" providerId="LiveId" clId="{F25F2893-809C-4182-8A48-20C4EA54CDB2}" dt="2022-01-17T11:09:14.681" v="3619" actId="20577"/>
          <ac:graphicFrameMkLst>
            <pc:docMk/>
            <pc:sldMk cId="1732392270" sldId="281"/>
            <ac:graphicFrameMk id="5" creationId="{0A9FD568-8FE9-41A5-B086-7F17D16021A2}"/>
          </ac:graphicFrameMkLst>
        </pc:graphicFrameChg>
      </pc:sldChg>
      <pc:sldChg chg="addSp delSp modSp add mod setBg">
        <pc:chgData name="L C" userId="b2ab03cb3a061828" providerId="LiveId" clId="{F25F2893-809C-4182-8A48-20C4EA54CDB2}" dt="2022-01-17T13:26:02.661" v="5584" actId="5793"/>
        <pc:sldMkLst>
          <pc:docMk/>
          <pc:sldMk cId="4129489883" sldId="282"/>
        </pc:sldMkLst>
        <pc:spChg chg="mod">
          <ac:chgData name="L C" userId="b2ab03cb3a061828" providerId="LiveId" clId="{F25F2893-809C-4182-8A48-20C4EA54CDB2}" dt="2022-01-17T03:12:38.631" v="3145" actId="26606"/>
          <ac:spMkLst>
            <pc:docMk/>
            <pc:sldMk cId="4129489883" sldId="282"/>
            <ac:spMk id="2" creationId="{653DA1F4-4A50-40BC-B87A-091804605932}"/>
          </ac:spMkLst>
        </pc:spChg>
        <pc:spChg chg="add mod">
          <ac:chgData name="L C" userId="b2ab03cb3a061828" providerId="LiveId" clId="{F25F2893-809C-4182-8A48-20C4EA54CDB2}" dt="2022-01-17T13:26:02.661" v="5584" actId="5793"/>
          <ac:spMkLst>
            <pc:docMk/>
            <pc:sldMk cId="4129489883" sldId="282"/>
            <ac:spMk id="4" creationId="{D6A7F766-F26D-4AD5-BFDE-31382A3897EE}"/>
          </ac:spMkLst>
        </pc:spChg>
        <pc:spChg chg="add">
          <ac:chgData name="L C" userId="b2ab03cb3a061828" providerId="LiveId" clId="{F25F2893-809C-4182-8A48-20C4EA54CDB2}" dt="2022-01-17T03:12:38.631" v="3145" actId="26606"/>
          <ac:spMkLst>
            <pc:docMk/>
            <pc:sldMk cId="4129489883" sldId="282"/>
            <ac:spMk id="9" creationId="{8651CFA9-6065-4243-AC48-858E359780B1}"/>
          </ac:spMkLst>
        </pc:spChg>
        <pc:spChg chg="add">
          <ac:chgData name="L C" userId="b2ab03cb3a061828" providerId="LiveId" clId="{F25F2893-809C-4182-8A48-20C4EA54CDB2}" dt="2022-01-17T03:12:38.631" v="3145" actId="26606"/>
          <ac:spMkLst>
            <pc:docMk/>
            <pc:sldMk cId="4129489883" sldId="282"/>
            <ac:spMk id="11" creationId="{37962AE0-6A1C-4B76-9D52-10E5E6D7D3BB}"/>
          </ac:spMkLst>
        </pc:spChg>
        <pc:spChg chg="add">
          <ac:chgData name="L C" userId="b2ab03cb3a061828" providerId="LiveId" clId="{F25F2893-809C-4182-8A48-20C4EA54CDB2}" dt="2022-01-17T03:12:38.631" v="3145" actId="26606"/>
          <ac:spMkLst>
            <pc:docMk/>
            <pc:sldMk cId="4129489883" sldId="282"/>
            <ac:spMk id="13" creationId="{027CAEDE-D92D-4745-8749-71019415A797}"/>
          </ac:spMkLst>
        </pc:spChg>
        <pc:grpChg chg="add">
          <ac:chgData name="L C" userId="b2ab03cb3a061828" providerId="LiveId" clId="{F25F2893-809C-4182-8A48-20C4EA54CDB2}" dt="2022-01-17T03:12:38.631" v="3145" actId="26606"/>
          <ac:grpSpMkLst>
            <pc:docMk/>
            <pc:sldMk cId="4129489883" sldId="282"/>
            <ac:grpSpMk id="15" creationId="{6A0ABFF7-3293-4EAC-9426-EBDCAA34D5E1}"/>
          </ac:grpSpMkLst>
        </pc:grpChg>
        <pc:graphicFrameChg chg="del mod">
          <ac:chgData name="L C" userId="b2ab03cb3a061828" providerId="LiveId" clId="{F25F2893-809C-4182-8A48-20C4EA54CDB2}" dt="2022-01-17T02:35:41.940" v="2566" actId="478"/>
          <ac:graphicFrameMkLst>
            <pc:docMk/>
            <pc:sldMk cId="4129489883" sldId="282"/>
            <ac:graphicFrameMk id="5" creationId="{0A9FD568-8FE9-41A5-B086-7F17D16021A2}"/>
          </ac:graphicFrameMkLst>
        </pc:graphicFrameChg>
      </pc:sldChg>
      <pc:sldChg chg="new del">
        <pc:chgData name="L C" userId="b2ab03cb3a061828" providerId="LiveId" clId="{F25F2893-809C-4182-8A48-20C4EA54CDB2}" dt="2022-01-17T02:39:55.436" v="2569" actId="47"/>
        <pc:sldMkLst>
          <pc:docMk/>
          <pc:sldMk cId="2698843823" sldId="283"/>
        </pc:sldMkLst>
      </pc:sldChg>
      <pc:sldChg chg="addSp delSp modSp add mod setBg">
        <pc:chgData name="L C" userId="b2ab03cb3a061828" providerId="LiveId" clId="{F25F2893-809C-4182-8A48-20C4EA54CDB2}" dt="2022-01-17T03:02:57.924" v="3081" actId="20577"/>
        <pc:sldMkLst>
          <pc:docMk/>
          <pc:sldMk cId="872243502" sldId="284"/>
        </pc:sldMkLst>
        <pc:spChg chg="mod">
          <ac:chgData name="L C" userId="b2ab03cb3a061828" providerId="LiveId" clId="{F25F2893-809C-4182-8A48-20C4EA54CDB2}" dt="2022-01-17T03:02:57.924" v="3081" actId="20577"/>
          <ac:spMkLst>
            <pc:docMk/>
            <pc:sldMk cId="872243502" sldId="284"/>
            <ac:spMk id="2" creationId="{653DA1F4-4A50-40BC-B87A-091804605932}"/>
          </ac:spMkLst>
        </pc:spChg>
        <pc:spChg chg="add del">
          <ac:chgData name="L C" userId="b2ab03cb3a061828" providerId="LiveId" clId="{F25F2893-809C-4182-8A48-20C4EA54CDB2}" dt="2022-01-17T02:41:14.085" v="2598"/>
          <ac:spMkLst>
            <pc:docMk/>
            <pc:sldMk cId="872243502" sldId="284"/>
            <ac:spMk id="3" creationId="{56009DC1-F3B2-46C6-84A8-C32466486061}"/>
          </ac:spMkLst>
        </pc:spChg>
        <pc:spChg chg="add del mod">
          <ac:chgData name="L C" userId="b2ab03cb3a061828" providerId="LiveId" clId="{F25F2893-809C-4182-8A48-20C4EA54CDB2}" dt="2022-01-17T02:41:17.038" v="2601"/>
          <ac:spMkLst>
            <pc:docMk/>
            <pc:sldMk cId="872243502" sldId="284"/>
            <ac:spMk id="4" creationId="{B7001FB0-24EC-4838-8FC7-D5CF779BFE29}"/>
          </ac:spMkLst>
        </pc:spChg>
        <pc:spChg chg="add del">
          <ac:chgData name="L C" userId="b2ab03cb3a061828" providerId="LiveId" clId="{F25F2893-809C-4182-8A48-20C4EA54CDB2}" dt="2022-01-17T02:41:45.227" v="2604"/>
          <ac:spMkLst>
            <pc:docMk/>
            <pc:sldMk cId="872243502" sldId="284"/>
            <ac:spMk id="5" creationId="{1397E99D-8515-4B1D-9081-D32D71EDD923}"/>
          </ac:spMkLst>
        </pc:spChg>
        <pc:spChg chg="add del mod">
          <ac:chgData name="L C" userId="b2ab03cb3a061828" providerId="LiveId" clId="{F25F2893-809C-4182-8A48-20C4EA54CDB2}" dt="2022-01-17T02:48:19.878" v="2632" actId="478"/>
          <ac:spMkLst>
            <pc:docMk/>
            <pc:sldMk cId="872243502" sldId="284"/>
            <ac:spMk id="6" creationId="{CFAD7F03-EED7-4AE1-97CC-04D1406C2940}"/>
          </ac:spMkLst>
        </pc:spChg>
        <pc:spChg chg="add del mod">
          <ac:chgData name="L C" userId="b2ab03cb3a061828" providerId="LiveId" clId="{F25F2893-809C-4182-8A48-20C4EA54CDB2}" dt="2022-01-17T02:41:55.450" v="2607"/>
          <ac:spMkLst>
            <pc:docMk/>
            <pc:sldMk cId="872243502" sldId="284"/>
            <ac:spMk id="7" creationId="{50CB4D39-A194-4855-80CE-0DBEC085FA84}"/>
          </ac:spMkLst>
        </pc:spChg>
        <pc:spChg chg="add del">
          <ac:chgData name="L C" userId="b2ab03cb3a061828" providerId="LiveId" clId="{F25F2893-809C-4182-8A48-20C4EA54CDB2}" dt="2022-01-17T02:42:09.481" v="2610"/>
          <ac:spMkLst>
            <pc:docMk/>
            <pc:sldMk cId="872243502" sldId="284"/>
            <ac:spMk id="8" creationId="{202FAC07-5AE0-48B3-AF98-453DA5E3A408}"/>
          </ac:spMkLst>
        </pc:spChg>
        <pc:spChg chg="add del mod">
          <ac:chgData name="L C" userId="b2ab03cb3a061828" providerId="LiveId" clId="{F25F2893-809C-4182-8A48-20C4EA54CDB2}" dt="2022-01-17T02:43:16.347" v="2614"/>
          <ac:spMkLst>
            <pc:docMk/>
            <pc:sldMk cId="872243502" sldId="284"/>
            <ac:spMk id="9" creationId="{26ED8021-DE7B-4D22-B721-216DC2C10485}"/>
          </ac:spMkLst>
        </pc:spChg>
        <pc:spChg chg="add del mod">
          <ac:chgData name="L C" userId="b2ab03cb3a061828" providerId="LiveId" clId="{F25F2893-809C-4182-8A48-20C4EA54CDB2}" dt="2022-01-17T02:48:16.237" v="2630"/>
          <ac:spMkLst>
            <pc:docMk/>
            <pc:sldMk cId="872243502" sldId="284"/>
            <ac:spMk id="10" creationId="{D26808B9-06B1-462C-A062-B31B774688D4}"/>
          </ac:spMkLst>
        </pc:spChg>
        <pc:spChg chg="add del mod">
          <ac:chgData name="L C" userId="b2ab03cb3a061828" providerId="LiveId" clId="{F25F2893-809C-4182-8A48-20C4EA54CDB2}" dt="2022-01-17T02:48:49.982" v="2652" actId="22"/>
          <ac:spMkLst>
            <pc:docMk/>
            <pc:sldMk cId="872243502" sldId="284"/>
            <ac:spMk id="11" creationId="{5618FAD2-E809-4EAE-8A16-DCC50215936B}"/>
          </ac:spMkLst>
        </pc:spChg>
        <pc:spChg chg="add mod">
          <ac:chgData name="L C" userId="b2ab03cb3a061828" providerId="LiveId" clId="{F25F2893-809C-4182-8A48-20C4EA54CDB2}" dt="2022-01-17T02:49:25.649" v="2656"/>
          <ac:spMkLst>
            <pc:docMk/>
            <pc:sldMk cId="872243502" sldId="284"/>
            <ac:spMk id="17" creationId="{B35B3C00-A711-4DE2-AC6B-ABDC906F9E6E}"/>
          </ac:spMkLst>
        </pc:spChg>
        <pc:spChg chg="add">
          <ac:chgData name="L C" userId="b2ab03cb3a061828" providerId="LiveId" clId="{F25F2893-809C-4182-8A48-20C4EA54CDB2}" dt="2022-01-17T02:48:56.377" v="2653" actId="26606"/>
          <ac:spMkLst>
            <pc:docMk/>
            <pc:sldMk cId="872243502" sldId="284"/>
            <ac:spMk id="20" creationId="{A4FB2F27-3F7D-440E-A905-86607A926A29}"/>
          </ac:spMkLst>
        </pc:spChg>
        <pc:spChg chg="add">
          <ac:chgData name="L C" userId="b2ab03cb3a061828" providerId="LiveId" clId="{F25F2893-809C-4182-8A48-20C4EA54CDB2}" dt="2022-01-17T02:48:56.377" v="2653" actId="26606"/>
          <ac:spMkLst>
            <pc:docMk/>
            <pc:sldMk cId="872243502" sldId="284"/>
            <ac:spMk id="22" creationId="{AF678C14-A033-4139-BCA9-8382B039648B}"/>
          </ac:spMkLst>
        </pc:spChg>
        <pc:grpChg chg="add">
          <ac:chgData name="L C" userId="b2ab03cb3a061828" providerId="LiveId" clId="{F25F2893-809C-4182-8A48-20C4EA54CDB2}" dt="2022-01-17T02:48:56.377" v="2653" actId="26606"/>
          <ac:grpSpMkLst>
            <pc:docMk/>
            <pc:sldMk cId="872243502" sldId="284"/>
            <ac:grpSpMk id="24" creationId="{14763DA8-CE3A-4B30-B2F5-0D128777F742}"/>
          </ac:grpSpMkLst>
        </pc:grpChg>
        <pc:picChg chg="add mod ord">
          <ac:chgData name="L C" userId="b2ab03cb3a061828" providerId="LiveId" clId="{F25F2893-809C-4182-8A48-20C4EA54CDB2}" dt="2022-01-17T02:50:44.710" v="2668" actId="14100"/>
          <ac:picMkLst>
            <pc:docMk/>
            <pc:sldMk cId="872243502" sldId="284"/>
            <ac:picMk id="13" creationId="{C135D701-C1F0-4223-A89C-4F0A5CF391BF}"/>
          </ac:picMkLst>
        </pc:picChg>
      </pc:sldChg>
      <pc:sldChg chg="addSp delSp modSp new mod">
        <pc:chgData name="L C" userId="b2ab03cb3a061828" providerId="LiveId" clId="{F25F2893-809C-4182-8A48-20C4EA54CDB2}" dt="2022-01-17T08:00:41.718" v="3292" actId="1076"/>
        <pc:sldMkLst>
          <pc:docMk/>
          <pc:sldMk cId="1489336234" sldId="285"/>
        </pc:sldMkLst>
        <pc:spChg chg="mod">
          <ac:chgData name="L C" userId="b2ab03cb3a061828" providerId="LiveId" clId="{F25F2893-809C-4182-8A48-20C4EA54CDB2}" dt="2022-01-17T07:59:08.538" v="3287" actId="20577"/>
          <ac:spMkLst>
            <pc:docMk/>
            <pc:sldMk cId="1489336234" sldId="285"/>
            <ac:spMk id="2" creationId="{9A659B4D-14D9-4AA3-9A85-8CB210A9FC22}"/>
          </ac:spMkLst>
        </pc:spChg>
        <pc:spChg chg="del mod">
          <ac:chgData name="L C" userId="b2ab03cb3a061828" providerId="LiveId" clId="{F25F2893-809C-4182-8A48-20C4EA54CDB2}" dt="2022-01-17T08:00:28.932" v="3288"/>
          <ac:spMkLst>
            <pc:docMk/>
            <pc:sldMk cId="1489336234" sldId="285"/>
            <ac:spMk id="3" creationId="{9B966CC2-9B98-4414-BB59-F5EBEB3FD66D}"/>
          </ac:spMkLst>
        </pc:spChg>
        <pc:picChg chg="add mod">
          <ac:chgData name="L C" userId="b2ab03cb3a061828" providerId="LiveId" clId="{F25F2893-809C-4182-8A48-20C4EA54CDB2}" dt="2022-01-17T08:00:41.718" v="3292" actId="1076"/>
          <ac:picMkLst>
            <pc:docMk/>
            <pc:sldMk cId="1489336234" sldId="285"/>
            <ac:picMk id="1026" creationId="{87B22005-5D9C-478D-A092-988D25326B08}"/>
          </ac:picMkLst>
        </pc:picChg>
      </pc:sldChg>
      <pc:sldChg chg="modSp add del">
        <pc:chgData name="L C" userId="b2ab03cb3a061828" providerId="LiveId" clId="{F25F2893-809C-4182-8A48-20C4EA54CDB2}" dt="2022-01-17T02:45:38.792" v="2621"/>
        <pc:sldMkLst>
          <pc:docMk/>
          <pc:sldMk cId="2630675974" sldId="285"/>
        </pc:sldMkLst>
        <pc:spChg chg="mod">
          <ac:chgData name="L C" userId="b2ab03cb3a061828" providerId="LiveId" clId="{F25F2893-809C-4182-8A48-20C4EA54CDB2}" dt="2022-01-17T02:45:38.792" v="2621"/>
          <ac:spMkLst>
            <pc:docMk/>
            <pc:sldMk cId="2630675974" sldId="285"/>
            <ac:spMk id="10" creationId="{D26808B9-06B1-462C-A062-B31B774688D4}"/>
          </ac:spMkLst>
        </pc:spChg>
      </pc:sldChg>
      <pc:sldChg chg="modSp add del">
        <pc:chgData name="L C" userId="b2ab03cb3a061828" providerId="LiveId" clId="{F25F2893-809C-4182-8A48-20C4EA54CDB2}" dt="2022-01-17T02:45:32.086" v="2619"/>
        <pc:sldMkLst>
          <pc:docMk/>
          <pc:sldMk cId="3728848740" sldId="285"/>
        </pc:sldMkLst>
        <pc:spChg chg="mod">
          <ac:chgData name="L C" userId="b2ab03cb3a061828" providerId="LiveId" clId="{F25F2893-809C-4182-8A48-20C4EA54CDB2}" dt="2022-01-17T02:45:32.086" v="2619"/>
          <ac:spMkLst>
            <pc:docMk/>
            <pc:sldMk cId="3728848740" sldId="285"/>
            <ac:spMk id="10" creationId="{D26808B9-06B1-462C-A062-B31B774688D4}"/>
          </ac:spMkLst>
        </pc:spChg>
      </pc:sldChg>
      <pc:sldChg chg="addSp delSp modSp add mod setBg">
        <pc:chgData name="L C" userId="b2ab03cb3a061828" providerId="LiveId" clId="{F25F2893-809C-4182-8A48-20C4EA54CDB2}" dt="2022-01-18T10:21:30.895" v="5641" actId="113"/>
        <pc:sldMkLst>
          <pc:docMk/>
          <pc:sldMk cId="956896345" sldId="286"/>
        </pc:sldMkLst>
        <pc:spChg chg="mod">
          <ac:chgData name="L C" userId="b2ab03cb3a061828" providerId="LiveId" clId="{F25F2893-809C-4182-8A48-20C4EA54CDB2}" dt="2022-01-17T12:20:04.365" v="4944" actId="1076"/>
          <ac:spMkLst>
            <pc:docMk/>
            <pc:sldMk cId="956896345" sldId="286"/>
            <ac:spMk id="2" creationId="{9A659B4D-14D9-4AA3-9A85-8CB210A9FC22}"/>
          </ac:spMkLst>
        </pc:spChg>
        <pc:spChg chg="add del mod">
          <ac:chgData name="L C" userId="b2ab03cb3a061828" providerId="LiveId" clId="{F25F2893-809C-4182-8A48-20C4EA54CDB2}" dt="2022-01-17T12:18:51.393" v="4928" actId="3680"/>
          <ac:spMkLst>
            <pc:docMk/>
            <pc:sldMk cId="956896345" sldId="286"/>
            <ac:spMk id="3" creationId="{9B966CC2-9B98-4414-BB59-F5EBEB3FD66D}"/>
          </ac:spMkLst>
        </pc:spChg>
        <pc:spChg chg="add del">
          <ac:chgData name="L C" userId="b2ab03cb3a061828" providerId="LiveId" clId="{F25F2893-809C-4182-8A48-20C4EA54CDB2}" dt="2022-01-17T12:19:12.652" v="4931" actId="26606"/>
          <ac:spMkLst>
            <pc:docMk/>
            <pc:sldMk cId="956896345" sldId="286"/>
            <ac:spMk id="7" creationId="{43A9B7B3-F171-4C25-99FC-C54250F0649B}"/>
          </ac:spMkLst>
        </pc:spChg>
        <pc:spChg chg="add del">
          <ac:chgData name="L C" userId="b2ab03cb3a061828" providerId="LiveId" clId="{F25F2893-809C-4182-8A48-20C4EA54CDB2}" dt="2022-01-17T12:17:34.393" v="4890" actId="26606"/>
          <ac:spMkLst>
            <pc:docMk/>
            <pc:sldMk cId="956896345" sldId="286"/>
            <ac:spMk id="8" creationId="{8651CFA9-6065-4243-AC48-858E359780B1}"/>
          </ac:spMkLst>
        </pc:spChg>
        <pc:spChg chg="add del">
          <ac:chgData name="L C" userId="b2ab03cb3a061828" providerId="LiveId" clId="{F25F2893-809C-4182-8A48-20C4EA54CDB2}" dt="2022-01-17T12:19:12.652" v="4931" actId="26606"/>
          <ac:spMkLst>
            <pc:docMk/>
            <pc:sldMk cId="956896345" sldId="286"/>
            <ac:spMk id="9" creationId="{D2D5C7C5-9C27-4A61-9F57-1857D45320FD}"/>
          </ac:spMkLst>
        </pc:spChg>
        <pc:spChg chg="add del">
          <ac:chgData name="L C" userId="b2ab03cb3a061828" providerId="LiveId" clId="{F25F2893-809C-4182-8A48-20C4EA54CDB2}" dt="2022-01-17T12:17:34.393" v="4890" actId="26606"/>
          <ac:spMkLst>
            <pc:docMk/>
            <pc:sldMk cId="956896345" sldId="286"/>
            <ac:spMk id="10" creationId="{37962AE0-6A1C-4B76-9D52-10E5E6D7D3BB}"/>
          </ac:spMkLst>
        </pc:spChg>
        <pc:spChg chg="add del">
          <ac:chgData name="L C" userId="b2ab03cb3a061828" providerId="LiveId" clId="{F25F2893-809C-4182-8A48-20C4EA54CDB2}" dt="2022-01-17T12:19:12.652" v="4931" actId="26606"/>
          <ac:spMkLst>
            <pc:docMk/>
            <pc:sldMk cId="956896345" sldId="286"/>
            <ac:spMk id="14" creationId="{A56932E6-5BA9-4C85-82EA-A307011BBDFD}"/>
          </ac:spMkLst>
        </pc:spChg>
        <pc:spChg chg="add del">
          <ac:chgData name="L C" userId="b2ab03cb3a061828" providerId="LiveId" clId="{F25F2893-809C-4182-8A48-20C4EA54CDB2}" dt="2022-01-17T12:19:16.449" v="4933" actId="26606"/>
          <ac:spMkLst>
            <pc:docMk/>
            <pc:sldMk cId="956896345" sldId="286"/>
            <ac:spMk id="17" creationId="{43A9B7B3-F171-4C25-99FC-C54250F0649B}"/>
          </ac:spMkLst>
        </pc:spChg>
        <pc:spChg chg="add del">
          <ac:chgData name="L C" userId="b2ab03cb3a061828" providerId="LiveId" clId="{F25F2893-809C-4182-8A48-20C4EA54CDB2}" dt="2022-01-17T12:19:16.449" v="4933" actId="26606"/>
          <ac:spMkLst>
            <pc:docMk/>
            <pc:sldMk cId="956896345" sldId="286"/>
            <ac:spMk id="18" creationId="{D2D5C7C5-9C27-4A61-9F57-1857D45320FD}"/>
          </ac:spMkLst>
        </pc:spChg>
        <pc:spChg chg="add del">
          <ac:chgData name="L C" userId="b2ab03cb3a061828" providerId="LiveId" clId="{F25F2893-809C-4182-8A48-20C4EA54CDB2}" dt="2022-01-17T12:19:18.482" v="4935" actId="26606"/>
          <ac:spMkLst>
            <pc:docMk/>
            <pc:sldMk cId="956896345" sldId="286"/>
            <ac:spMk id="21" creationId="{43A9B7B3-F171-4C25-99FC-C54250F0649B}"/>
          </ac:spMkLst>
        </pc:spChg>
        <pc:spChg chg="add del">
          <ac:chgData name="L C" userId="b2ab03cb3a061828" providerId="LiveId" clId="{F25F2893-809C-4182-8A48-20C4EA54CDB2}" dt="2022-01-17T12:19:18.482" v="4935" actId="26606"/>
          <ac:spMkLst>
            <pc:docMk/>
            <pc:sldMk cId="956896345" sldId="286"/>
            <ac:spMk id="22" creationId="{D2D5C7C5-9C27-4A61-9F57-1857D45320FD}"/>
          </ac:spMkLst>
        </pc:spChg>
        <pc:spChg chg="add del">
          <ac:chgData name="L C" userId="b2ab03cb3a061828" providerId="LiveId" clId="{F25F2893-809C-4182-8A48-20C4EA54CDB2}" dt="2022-01-17T12:19:18.482" v="4935" actId="26606"/>
          <ac:spMkLst>
            <pc:docMk/>
            <pc:sldMk cId="956896345" sldId="286"/>
            <ac:spMk id="23" creationId="{A56932E6-5BA9-4C85-82EA-A307011BBDFD}"/>
          </ac:spMkLst>
        </pc:spChg>
        <pc:spChg chg="add">
          <ac:chgData name="L C" userId="b2ab03cb3a061828" providerId="LiveId" clId="{F25F2893-809C-4182-8A48-20C4EA54CDB2}" dt="2022-01-17T12:19:18.523" v="4936" actId="26606"/>
          <ac:spMkLst>
            <pc:docMk/>
            <pc:sldMk cId="956896345" sldId="286"/>
            <ac:spMk id="25" creationId="{43A9B7B3-F171-4C25-99FC-C54250F0649B}"/>
          </ac:spMkLst>
        </pc:spChg>
        <pc:spChg chg="add">
          <ac:chgData name="L C" userId="b2ab03cb3a061828" providerId="LiveId" clId="{F25F2893-809C-4182-8A48-20C4EA54CDB2}" dt="2022-01-17T12:19:18.523" v="4936" actId="26606"/>
          <ac:spMkLst>
            <pc:docMk/>
            <pc:sldMk cId="956896345" sldId="286"/>
            <ac:spMk id="26" creationId="{D2D5C7C5-9C27-4A61-9F57-1857D45320FD}"/>
          </ac:spMkLst>
        </pc:spChg>
        <pc:grpChg chg="add del">
          <ac:chgData name="L C" userId="b2ab03cb3a061828" providerId="LiveId" clId="{F25F2893-809C-4182-8A48-20C4EA54CDB2}" dt="2022-01-17T12:17:34.393" v="4890" actId="26606"/>
          <ac:grpSpMkLst>
            <pc:docMk/>
            <pc:sldMk cId="956896345" sldId="286"/>
            <ac:grpSpMk id="12" creationId="{60D82D56-D377-48D4-8DE9-6A0A8DB5E31D}"/>
          </ac:grpSpMkLst>
        </pc:grpChg>
        <pc:grpChg chg="add del">
          <ac:chgData name="L C" userId="b2ab03cb3a061828" providerId="LiveId" clId="{F25F2893-809C-4182-8A48-20C4EA54CDB2}" dt="2022-01-17T12:19:16.449" v="4933" actId="26606"/>
          <ac:grpSpMkLst>
            <pc:docMk/>
            <pc:sldMk cId="956896345" sldId="286"/>
            <ac:grpSpMk id="19" creationId="{BBDA1F5A-F3A8-40DA-ADE6-E0B4D99C853D}"/>
          </ac:grpSpMkLst>
        </pc:grpChg>
        <pc:grpChg chg="add">
          <ac:chgData name="L C" userId="b2ab03cb3a061828" providerId="LiveId" clId="{F25F2893-809C-4182-8A48-20C4EA54CDB2}" dt="2022-01-17T12:19:18.523" v="4936" actId="26606"/>
          <ac:grpSpMkLst>
            <pc:docMk/>
            <pc:sldMk cId="956896345" sldId="286"/>
            <ac:grpSpMk id="27" creationId="{BBDA1F5A-F3A8-40DA-ADE6-E0B4D99C853D}"/>
          </ac:grpSpMkLst>
        </pc:grpChg>
        <pc:graphicFrameChg chg="add del mod">
          <ac:chgData name="L C" userId="b2ab03cb3a061828" providerId="LiveId" clId="{F25F2893-809C-4182-8A48-20C4EA54CDB2}" dt="2022-01-17T12:18:41.347" v="4927"/>
          <ac:graphicFrameMkLst>
            <pc:docMk/>
            <pc:sldMk cId="956896345" sldId="286"/>
            <ac:graphicFrameMk id="4" creationId="{F3C13B03-7A67-4F51-B6E1-412FDFAA5B57}"/>
          </ac:graphicFrameMkLst>
        </pc:graphicFrameChg>
        <pc:graphicFrameChg chg="add mod ord modGraphic">
          <ac:chgData name="L C" userId="b2ab03cb3a061828" providerId="LiveId" clId="{F25F2893-809C-4182-8A48-20C4EA54CDB2}" dt="2022-01-18T10:21:30.895" v="5641" actId="113"/>
          <ac:graphicFrameMkLst>
            <pc:docMk/>
            <pc:sldMk cId="956896345" sldId="286"/>
            <ac:graphicFrameMk id="5" creationId="{9BFE81EF-A305-4FDF-8552-2AB6719EA2B7}"/>
          </ac:graphicFrameMkLst>
        </pc:graphicFrameChg>
      </pc:sldChg>
      <pc:sldChg chg="modSp add mod">
        <pc:chgData name="L C" userId="b2ab03cb3a061828" providerId="LiveId" clId="{F25F2893-809C-4182-8A48-20C4EA54CDB2}" dt="2022-01-17T13:28:03.685" v="5591" actId="20577"/>
        <pc:sldMkLst>
          <pc:docMk/>
          <pc:sldMk cId="3939892782" sldId="287"/>
        </pc:sldMkLst>
        <pc:spChg chg="mod">
          <ac:chgData name="L C" userId="b2ab03cb3a061828" providerId="LiveId" clId="{F25F2893-809C-4182-8A48-20C4EA54CDB2}" dt="2022-01-17T12:28:16.434" v="5009" actId="20577"/>
          <ac:spMkLst>
            <pc:docMk/>
            <pc:sldMk cId="3939892782" sldId="287"/>
            <ac:spMk id="2" creationId="{9A659B4D-14D9-4AA3-9A85-8CB210A9FC22}"/>
          </ac:spMkLst>
        </pc:spChg>
        <pc:spChg chg="mod">
          <ac:chgData name="L C" userId="b2ab03cb3a061828" providerId="LiveId" clId="{F25F2893-809C-4182-8A48-20C4EA54CDB2}" dt="2022-01-17T13:28:03.685" v="5591" actId="20577"/>
          <ac:spMkLst>
            <pc:docMk/>
            <pc:sldMk cId="3939892782" sldId="287"/>
            <ac:spMk id="3" creationId="{9B966CC2-9B98-4414-BB59-F5EBEB3FD66D}"/>
          </ac:spMkLst>
        </pc:spChg>
      </pc:sldChg>
      <pc:sldChg chg="modSp add mod">
        <pc:chgData name="L C" userId="b2ab03cb3a061828" providerId="LiveId" clId="{F25F2893-809C-4182-8A48-20C4EA54CDB2}" dt="2022-01-17T12:48:24.604" v="5243" actId="20577"/>
        <pc:sldMkLst>
          <pc:docMk/>
          <pc:sldMk cId="107896476" sldId="288"/>
        </pc:sldMkLst>
        <pc:spChg chg="mod">
          <ac:chgData name="L C" userId="b2ab03cb3a061828" providerId="LiveId" clId="{F25F2893-809C-4182-8A48-20C4EA54CDB2}" dt="2022-01-17T12:40:22.453" v="5173" actId="20577"/>
          <ac:spMkLst>
            <pc:docMk/>
            <pc:sldMk cId="107896476" sldId="288"/>
            <ac:spMk id="2" creationId="{9A659B4D-14D9-4AA3-9A85-8CB210A9FC22}"/>
          </ac:spMkLst>
        </pc:spChg>
        <pc:spChg chg="mod">
          <ac:chgData name="L C" userId="b2ab03cb3a061828" providerId="LiveId" clId="{F25F2893-809C-4182-8A48-20C4EA54CDB2}" dt="2022-01-17T12:48:24.604" v="5243" actId="20577"/>
          <ac:spMkLst>
            <pc:docMk/>
            <pc:sldMk cId="107896476" sldId="288"/>
            <ac:spMk id="3" creationId="{9B966CC2-9B98-4414-BB59-F5EBEB3FD66D}"/>
          </ac:spMkLst>
        </pc:spChg>
      </pc:sldChg>
      <pc:sldChg chg="addSp delSp modSp add mod">
        <pc:chgData name="L C" userId="b2ab03cb3a061828" providerId="LiveId" clId="{F25F2893-809C-4182-8A48-20C4EA54CDB2}" dt="2022-01-18T10:14:55.726" v="5631" actId="113"/>
        <pc:sldMkLst>
          <pc:docMk/>
          <pc:sldMk cId="1539285168" sldId="289"/>
        </pc:sldMkLst>
        <pc:spChg chg="mod">
          <ac:chgData name="L C" userId="b2ab03cb3a061828" providerId="LiveId" clId="{F25F2893-809C-4182-8A48-20C4EA54CDB2}" dt="2022-01-17T08:02:23.466" v="3327" actId="20577"/>
          <ac:spMkLst>
            <pc:docMk/>
            <pc:sldMk cId="1539285168" sldId="289"/>
            <ac:spMk id="2" creationId="{9A659B4D-14D9-4AA3-9A85-8CB210A9FC22}"/>
          </ac:spMkLst>
        </pc:spChg>
        <pc:spChg chg="add del mod">
          <ac:chgData name="L C" userId="b2ab03cb3a061828" providerId="LiveId" clId="{F25F2893-809C-4182-8A48-20C4EA54CDB2}" dt="2022-01-17T08:01:18.914" v="3297" actId="3680"/>
          <ac:spMkLst>
            <pc:docMk/>
            <pc:sldMk cId="1539285168" sldId="289"/>
            <ac:spMk id="3" creationId="{B1501A62-0626-4848-8598-499D64DA2619}"/>
          </ac:spMkLst>
        </pc:spChg>
        <pc:spChg chg="add del">
          <ac:chgData name="L C" userId="b2ab03cb3a061828" providerId="LiveId" clId="{F25F2893-809C-4182-8A48-20C4EA54CDB2}" dt="2022-01-17T08:01:08.892" v="3296"/>
          <ac:spMkLst>
            <pc:docMk/>
            <pc:sldMk cId="1539285168" sldId="289"/>
            <ac:spMk id="5" creationId="{4DA1FF9E-7EB6-4DFA-A78B-E68520AFA9CA}"/>
          </ac:spMkLst>
        </pc:spChg>
        <pc:graphicFrameChg chg="add del mod">
          <ac:chgData name="L C" userId="b2ab03cb3a061828" providerId="LiveId" clId="{F25F2893-809C-4182-8A48-20C4EA54CDB2}" dt="2022-01-17T08:01:08.892" v="3296"/>
          <ac:graphicFrameMkLst>
            <pc:docMk/>
            <pc:sldMk cId="1539285168" sldId="289"/>
            <ac:graphicFrameMk id="4" creationId="{AFDA18D0-CFE0-403C-AFD4-3EBA1A864FA6}"/>
          </ac:graphicFrameMkLst>
        </pc:graphicFrameChg>
        <pc:graphicFrameChg chg="add mod ord modGraphic">
          <ac:chgData name="L C" userId="b2ab03cb3a061828" providerId="LiveId" clId="{F25F2893-809C-4182-8A48-20C4EA54CDB2}" dt="2022-01-18T10:14:55.726" v="5631" actId="113"/>
          <ac:graphicFrameMkLst>
            <pc:docMk/>
            <pc:sldMk cId="1539285168" sldId="289"/>
            <ac:graphicFrameMk id="6" creationId="{99324607-AD8C-4508-B2EF-39AD6D1C4219}"/>
          </ac:graphicFrameMkLst>
        </pc:graphicFrameChg>
        <pc:picChg chg="del">
          <ac:chgData name="L C" userId="b2ab03cb3a061828" providerId="LiveId" clId="{F25F2893-809C-4182-8A48-20C4EA54CDB2}" dt="2022-01-17T08:00:55.643" v="3294" actId="478"/>
          <ac:picMkLst>
            <pc:docMk/>
            <pc:sldMk cId="1539285168" sldId="289"/>
            <ac:picMk id="1026" creationId="{87B22005-5D9C-478D-A092-988D25326B08}"/>
          </ac:picMkLst>
        </pc:picChg>
      </pc:sldChg>
      <pc:sldChg chg="addSp delSp modSp add mod">
        <pc:chgData name="L C" userId="b2ab03cb3a061828" providerId="LiveId" clId="{F25F2893-809C-4182-8A48-20C4EA54CDB2}" dt="2022-01-17T08:22:16.093" v="3373" actId="1076"/>
        <pc:sldMkLst>
          <pc:docMk/>
          <pc:sldMk cId="2848894038" sldId="290"/>
        </pc:sldMkLst>
        <pc:spChg chg="mod">
          <ac:chgData name="L C" userId="b2ab03cb3a061828" providerId="LiveId" clId="{F25F2893-809C-4182-8A48-20C4EA54CDB2}" dt="2022-01-17T08:21:19.196" v="3367" actId="20577"/>
          <ac:spMkLst>
            <pc:docMk/>
            <pc:sldMk cId="2848894038" sldId="290"/>
            <ac:spMk id="2" creationId="{9A659B4D-14D9-4AA3-9A85-8CB210A9FC22}"/>
          </ac:spMkLst>
        </pc:spChg>
        <pc:spChg chg="add del mod">
          <ac:chgData name="L C" userId="b2ab03cb3a061828" providerId="LiveId" clId="{F25F2893-809C-4182-8A48-20C4EA54CDB2}" dt="2022-01-17T08:22:05.215" v="3369" actId="22"/>
          <ac:spMkLst>
            <pc:docMk/>
            <pc:sldMk cId="2848894038" sldId="290"/>
            <ac:spMk id="4" creationId="{1DAD0C14-6CB6-4135-870D-35E8C61AF869}"/>
          </ac:spMkLst>
        </pc:spChg>
        <pc:graphicFrameChg chg="del">
          <ac:chgData name="L C" userId="b2ab03cb3a061828" providerId="LiveId" clId="{F25F2893-809C-4182-8A48-20C4EA54CDB2}" dt="2022-01-17T08:21:36.674" v="3368" actId="478"/>
          <ac:graphicFrameMkLst>
            <pc:docMk/>
            <pc:sldMk cId="2848894038" sldId="290"/>
            <ac:graphicFrameMk id="6" creationId="{99324607-AD8C-4508-B2EF-39AD6D1C4219}"/>
          </ac:graphicFrameMkLst>
        </pc:graphicFrameChg>
        <pc:picChg chg="add mod ord">
          <ac:chgData name="L C" userId="b2ab03cb3a061828" providerId="LiveId" clId="{F25F2893-809C-4182-8A48-20C4EA54CDB2}" dt="2022-01-17T08:22:16.093" v="3373" actId="1076"/>
          <ac:picMkLst>
            <pc:docMk/>
            <pc:sldMk cId="2848894038" sldId="290"/>
            <ac:picMk id="7" creationId="{E6EA39CB-55FA-4FC8-90EB-88FFB11B7F0A}"/>
          </ac:picMkLst>
        </pc:picChg>
      </pc:sldChg>
      <pc:sldChg chg="addSp delSp modSp add mod setBg">
        <pc:chgData name="L C" userId="b2ab03cb3a061828" providerId="LiveId" clId="{F25F2893-809C-4182-8A48-20C4EA54CDB2}" dt="2022-01-17T11:45:53.743" v="4207" actId="1076"/>
        <pc:sldMkLst>
          <pc:docMk/>
          <pc:sldMk cId="320184121" sldId="291"/>
        </pc:sldMkLst>
        <pc:spChg chg="mod">
          <ac:chgData name="L C" userId="b2ab03cb3a061828" providerId="LiveId" clId="{F25F2893-809C-4182-8A48-20C4EA54CDB2}" dt="2022-01-17T11:45:36.101" v="4203" actId="26606"/>
          <ac:spMkLst>
            <pc:docMk/>
            <pc:sldMk cId="320184121" sldId="291"/>
            <ac:spMk id="2" creationId="{9A659B4D-14D9-4AA3-9A85-8CB210A9FC22}"/>
          </ac:spMkLst>
        </pc:spChg>
        <pc:spChg chg="add del mod">
          <ac:chgData name="L C" userId="b2ab03cb3a061828" providerId="LiveId" clId="{F25F2893-809C-4182-8A48-20C4EA54CDB2}" dt="2022-01-17T08:22:53.448" v="3389" actId="22"/>
          <ac:spMkLst>
            <pc:docMk/>
            <pc:sldMk cId="320184121" sldId="291"/>
            <ac:spMk id="4" creationId="{9EE06679-6CA2-4753-84F8-F98586746E02}"/>
          </ac:spMkLst>
        </pc:spChg>
        <pc:spChg chg="add del mod">
          <ac:chgData name="L C" userId="b2ab03cb3a061828" providerId="LiveId" clId="{F25F2893-809C-4182-8A48-20C4EA54CDB2}" dt="2022-01-17T08:23:19.826" v="3394" actId="22"/>
          <ac:spMkLst>
            <pc:docMk/>
            <pc:sldMk cId="320184121" sldId="291"/>
            <ac:spMk id="9" creationId="{C6ABD9E2-1B55-4C02-A41B-3AA7F1AE0CD7}"/>
          </ac:spMkLst>
        </pc:spChg>
        <pc:spChg chg="add mod">
          <ac:chgData name="L C" userId="b2ab03cb3a061828" providerId="LiveId" clId="{F25F2893-809C-4182-8A48-20C4EA54CDB2}" dt="2022-01-17T11:45:36.101" v="4203" actId="26606"/>
          <ac:spMkLst>
            <pc:docMk/>
            <pc:sldMk cId="320184121" sldId="291"/>
            <ac:spMk id="12" creationId="{8E651D9F-FEA6-4CF6-93D1-B03E53BF4C1C}"/>
          </ac:spMkLst>
        </pc:spChg>
        <pc:spChg chg="add del">
          <ac:chgData name="L C" userId="b2ab03cb3a061828" providerId="LiveId" clId="{F25F2893-809C-4182-8A48-20C4EA54CDB2}" dt="2022-01-17T11:44:49.061" v="4195" actId="26606"/>
          <ac:spMkLst>
            <pc:docMk/>
            <pc:sldMk cId="320184121" sldId="291"/>
            <ac:spMk id="17" creationId="{8651CFA9-6065-4243-AC48-858E359780B1}"/>
          </ac:spMkLst>
        </pc:spChg>
        <pc:spChg chg="add del">
          <ac:chgData name="L C" userId="b2ab03cb3a061828" providerId="LiveId" clId="{F25F2893-809C-4182-8A48-20C4EA54CDB2}" dt="2022-01-17T11:44:49.061" v="4195" actId="26606"/>
          <ac:spMkLst>
            <pc:docMk/>
            <pc:sldMk cId="320184121" sldId="291"/>
            <ac:spMk id="19" creationId="{06B1FD15-9CBB-4259-931E-1EB6A87199E9}"/>
          </ac:spMkLst>
        </pc:spChg>
        <pc:spChg chg="add del">
          <ac:chgData name="L C" userId="b2ab03cb3a061828" providerId="LiveId" clId="{F25F2893-809C-4182-8A48-20C4EA54CDB2}" dt="2022-01-17T11:44:49.061" v="4195" actId="26606"/>
          <ac:spMkLst>
            <pc:docMk/>
            <pc:sldMk cId="320184121" sldId="291"/>
            <ac:spMk id="25" creationId="{A3EF0E40-AEB8-4DF7-A67A-7317B3BF94CA}"/>
          </ac:spMkLst>
        </pc:spChg>
        <pc:spChg chg="add del">
          <ac:chgData name="L C" userId="b2ab03cb3a061828" providerId="LiveId" clId="{F25F2893-809C-4182-8A48-20C4EA54CDB2}" dt="2022-01-17T11:45:36.101" v="4203" actId="26606"/>
          <ac:spMkLst>
            <pc:docMk/>
            <pc:sldMk cId="320184121" sldId="291"/>
            <ac:spMk id="27" creationId="{8651CFA9-6065-4243-AC48-858E359780B1}"/>
          </ac:spMkLst>
        </pc:spChg>
        <pc:spChg chg="add del">
          <ac:chgData name="L C" userId="b2ab03cb3a061828" providerId="LiveId" clId="{F25F2893-809C-4182-8A48-20C4EA54CDB2}" dt="2022-01-17T11:45:36.101" v="4203" actId="26606"/>
          <ac:spMkLst>
            <pc:docMk/>
            <pc:sldMk cId="320184121" sldId="291"/>
            <ac:spMk id="28" creationId="{8B7CC9ED-57A2-429E-8FD9-D55F47275908}"/>
          </ac:spMkLst>
        </pc:spChg>
        <pc:spChg chg="add del">
          <ac:chgData name="L C" userId="b2ab03cb3a061828" providerId="LiveId" clId="{F25F2893-809C-4182-8A48-20C4EA54CDB2}" dt="2022-01-17T11:45:36.101" v="4203" actId="26606"/>
          <ac:spMkLst>
            <pc:docMk/>
            <pc:sldMk cId="320184121" sldId="291"/>
            <ac:spMk id="29" creationId="{A3EF0E40-AEB8-4DF7-A67A-7317B3BF94CA}"/>
          </ac:spMkLst>
        </pc:spChg>
        <pc:spChg chg="add">
          <ac:chgData name="L C" userId="b2ab03cb3a061828" providerId="LiveId" clId="{F25F2893-809C-4182-8A48-20C4EA54CDB2}" dt="2022-01-17T11:45:36.101" v="4203" actId="26606"/>
          <ac:spMkLst>
            <pc:docMk/>
            <pc:sldMk cId="320184121" sldId="291"/>
            <ac:spMk id="35" creationId="{8651CFA9-6065-4243-AC48-858E359780B1}"/>
          </ac:spMkLst>
        </pc:spChg>
        <pc:spChg chg="add">
          <ac:chgData name="L C" userId="b2ab03cb3a061828" providerId="LiveId" clId="{F25F2893-809C-4182-8A48-20C4EA54CDB2}" dt="2022-01-17T11:45:36.101" v="4203" actId="26606"/>
          <ac:spMkLst>
            <pc:docMk/>
            <pc:sldMk cId="320184121" sldId="291"/>
            <ac:spMk id="37" creationId="{FBC8BBE5-981E-4B0B-9654-32B5668BFF31}"/>
          </ac:spMkLst>
        </pc:spChg>
        <pc:grpChg chg="add del">
          <ac:chgData name="L C" userId="b2ab03cb3a061828" providerId="LiveId" clId="{F25F2893-809C-4182-8A48-20C4EA54CDB2}" dt="2022-01-17T11:44:49.061" v="4195" actId="26606"/>
          <ac:grpSpMkLst>
            <pc:docMk/>
            <pc:sldMk cId="320184121" sldId="291"/>
            <ac:grpSpMk id="21" creationId="{9D739765-2266-4358-BC9F-0DC2A6B7CD17}"/>
          </ac:grpSpMkLst>
        </pc:grpChg>
        <pc:grpChg chg="add del">
          <ac:chgData name="L C" userId="b2ab03cb3a061828" providerId="LiveId" clId="{F25F2893-809C-4182-8A48-20C4EA54CDB2}" dt="2022-01-17T11:45:36.101" v="4203" actId="26606"/>
          <ac:grpSpMkLst>
            <pc:docMk/>
            <pc:sldMk cId="320184121" sldId="291"/>
            <ac:grpSpMk id="23" creationId="{739BAE37-B96C-4F71-BC0F-C5F3C7DFDE2A}"/>
          </ac:grpSpMkLst>
        </pc:grpChg>
        <pc:grpChg chg="add">
          <ac:chgData name="L C" userId="b2ab03cb3a061828" providerId="LiveId" clId="{F25F2893-809C-4182-8A48-20C4EA54CDB2}" dt="2022-01-17T11:45:36.101" v="4203" actId="26606"/>
          <ac:grpSpMkLst>
            <pc:docMk/>
            <pc:sldMk cId="320184121" sldId="291"/>
            <ac:grpSpMk id="39" creationId="{46238B23-7848-4B0F-BFFC-7C0E6C30517F}"/>
          </ac:grpSpMkLst>
        </pc:grpChg>
        <pc:picChg chg="add del mod ord">
          <ac:chgData name="L C" userId="b2ab03cb3a061828" providerId="LiveId" clId="{F25F2893-809C-4182-8A48-20C4EA54CDB2}" dt="2022-01-17T08:23:13.150" v="3393" actId="478"/>
          <ac:picMkLst>
            <pc:docMk/>
            <pc:sldMk cId="320184121" sldId="291"/>
            <ac:picMk id="6" creationId="{FE97288C-474A-433C-8179-25C3AFDF26E7}"/>
          </ac:picMkLst>
        </pc:picChg>
        <pc:picChg chg="del">
          <ac:chgData name="L C" userId="b2ab03cb3a061828" providerId="LiveId" clId="{F25F2893-809C-4182-8A48-20C4EA54CDB2}" dt="2022-01-17T08:22:45.285" v="3388" actId="478"/>
          <ac:picMkLst>
            <pc:docMk/>
            <pc:sldMk cId="320184121" sldId="291"/>
            <ac:picMk id="7" creationId="{E6EA39CB-55FA-4FC8-90EB-88FFB11B7F0A}"/>
          </ac:picMkLst>
        </pc:picChg>
        <pc:picChg chg="add mod ord">
          <ac:chgData name="L C" userId="b2ab03cb3a061828" providerId="LiveId" clId="{F25F2893-809C-4182-8A48-20C4EA54CDB2}" dt="2022-01-17T11:45:53.743" v="4207" actId="1076"/>
          <ac:picMkLst>
            <pc:docMk/>
            <pc:sldMk cId="320184121" sldId="291"/>
            <ac:picMk id="11" creationId="{D427899B-F621-4060-9B46-37FBFC3E692D}"/>
          </ac:picMkLst>
        </pc:picChg>
      </pc:sldChg>
      <pc:sldChg chg="addSp delSp modSp add mod setBg">
        <pc:chgData name="L C" userId="b2ab03cb3a061828" providerId="LiveId" clId="{F25F2893-809C-4182-8A48-20C4EA54CDB2}" dt="2022-01-17T11:21:59.088" v="3731" actId="20577"/>
        <pc:sldMkLst>
          <pc:docMk/>
          <pc:sldMk cId="211451071" sldId="292"/>
        </pc:sldMkLst>
        <pc:spChg chg="mod">
          <ac:chgData name="L C" userId="b2ab03cb3a061828" providerId="LiveId" clId="{F25F2893-809C-4182-8A48-20C4EA54CDB2}" dt="2022-01-17T11:19:44.862" v="3702" actId="26606"/>
          <ac:spMkLst>
            <pc:docMk/>
            <pc:sldMk cId="211451071" sldId="292"/>
            <ac:spMk id="2" creationId="{9A659B4D-14D9-4AA3-9A85-8CB210A9FC22}"/>
          </ac:spMkLst>
        </pc:spChg>
        <pc:spChg chg="add del mod">
          <ac:chgData name="L C" userId="b2ab03cb3a061828" providerId="LiveId" clId="{F25F2893-809C-4182-8A48-20C4EA54CDB2}" dt="2022-01-17T09:46:00.571" v="3455" actId="3680"/>
          <ac:spMkLst>
            <pc:docMk/>
            <pc:sldMk cId="211451071" sldId="292"/>
            <ac:spMk id="4" creationId="{90F26B97-ECB8-4AF2-B81F-1F975DFC9774}"/>
          </ac:spMkLst>
        </pc:spChg>
        <pc:spChg chg="add del">
          <ac:chgData name="L C" userId="b2ab03cb3a061828" providerId="LiveId" clId="{F25F2893-809C-4182-8A48-20C4EA54CDB2}" dt="2022-01-17T11:19:44.862" v="3702" actId="26606"/>
          <ac:spMkLst>
            <pc:docMk/>
            <pc:sldMk cId="211451071" sldId="292"/>
            <ac:spMk id="10" creationId="{43A9B7B3-F171-4C25-99FC-C54250F0649B}"/>
          </ac:spMkLst>
        </pc:spChg>
        <pc:spChg chg="add del">
          <ac:chgData name="L C" userId="b2ab03cb3a061828" providerId="LiveId" clId="{F25F2893-809C-4182-8A48-20C4EA54CDB2}" dt="2022-01-17T11:19:44.862" v="3702" actId="26606"/>
          <ac:spMkLst>
            <pc:docMk/>
            <pc:sldMk cId="211451071" sldId="292"/>
            <ac:spMk id="12" creationId="{D2D5C7C5-9C27-4A61-9F57-1857D45320FD}"/>
          </ac:spMkLst>
        </pc:spChg>
        <pc:spChg chg="add del">
          <ac:chgData name="L C" userId="b2ab03cb3a061828" providerId="LiveId" clId="{F25F2893-809C-4182-8A48-20C4EA54CDB2}" dt="2022-01-17T11:19:44.862" v="3702" actId="26606"/>
          <ac:spMkLst>
            <pc:docMk/>
            <pc:sldMk cId="211451071" sldId="292"/>
            <ac:spMk id="14" creationId="{A56932E6-5BA9-4C85-82EA-A307011BBDFD}"/>
          </ac:spMkLst>
        </pc:spChg>
        <pc:graphicFrameChg chg="add mod ord modGraphic">
          <ac:chgData name="L C" userId="b2ab03cb3a061828" providerId="LiveId" clId="{F25F2893-809C-4182-8A48-20C4EA54CDB2}" dt="2022-01-17T11:21:59.088" v="3731" actId="20577"/>
          <ac:graphicFrameMkLst>
            <pc:docMk/>
            <pc:sldMk cId="211451071" sldId="292"/>
            <ac:graphicFrameMk id="5" creationId="{F702E5E1-384D-4B73-A7B9-20103E8C0653}"/>
          </ac:graphicFrameMkLst>
        </pc:graphicFrameChg>
        <pc:picChg chg="del">
          <ac:chgData name="L C" userId="b2ab03cb3a061828" providerId="LiveId" clId="{F25F2893-809C-4182-8A48-20C4EA54CDB2}" dt="2022-01-17T09:44:05.774" v="3403" actId="478"/>
          <ac:picMkLst>
            <pc:docMk/>
            <pc:sldMk cId="211451071" sldId="292"/>
            <ac:picMk id="11" creationId="{D427899B-F621-4060-9B46-37FBFC3E692D}"/>
          </ac:picMkLst>
        </pc:picChg>
      </pc:sldChg>
      <pc:sldChg chg="addSp delSp modSp add mod setBg">
        <pc:chgData name="L C" userId="b2ab03cb3a061828" providerId="LiveId" clId="{F25F2893-809C-4182-8A48-20C4EA54CDB2}" dt="2022-01-17T11:27:37.401" v="3784" actId="26606"/>
        <pc:sldMkLst>
          <pc:docMk/>
          <pc:sldMk cId="2958659535" sldId="293"/>
        </pc:sldMkLst>
        <pc:spChg chg="mod">
          <ac:chgData name="L C" userId="b2ab03cb3a061828" providerId="LiveId" clId="{F25F2893-809C-4182-8A48-20C4EA54CDB2}" dt="2022-01-17T11:27:37.401" v="3784" actId="26606"/>
          <ac:spMkLst>
            <pc:docMk/>
            <pc:sldMk cId="2958659535" sldId="293"/>
            <ac:spMk id="2" creationId="{9A659B4D-14D9-4AA3-9A85-8CB210A9FC22}"/>
          </ac:spMkLst>
        </pc:spChg>
        <pc:spChg chg="add del mod">
          <ac:chgData name="L C" userId="b2ab03cb3a061828" providerId="LiveId" clId="{F25F2893-809C-4182-8A48-20C4EA54CDB2}" dt="2022-01-17T11:27:37.401" v="3784" actId="26606"/>
          <ac:spMkLst>
            <pc:docMk/>
            <pc:sldMk cId="2958659535" sldId="293"/>
            <ac:spMk id="4" creationId="{77358C16-6516-4291-B616-742AFA73B02A}"/>
          </ac:spMkLst>
        </pc:spChg>
        <pc:spChg chg="add del">
          <ac:chgData name="L C" userId="b2ab03cb3a061828" providerId="LiveId" clId="{F25F2893-809C-4182-8A48-20C4EA54CDB2}" dt="2022-01-17T11:27:37.373" v="3783" actId="26606"/>
          <ac:spMkLst>
            <pc:docMk/>
            <pc:sldMk cId="2958659535" sldId="293"/>
            <ac:spMk id="10" creationId="{8651CFA9-6065-4243-AC48-858E359780B1}"/>
          </ac:spMkLst>
        </pc:spChg>
        <pc:spChg chg="add del">
          <ac:chgData name="L C" userId="b2ab03cb3a061828" providerId="LiveId" clId="{F25F2893-809C-4182-8A48-20C4EA54CDB2}" dt="2022-01-17T11:27:37.373" v="3783" actId="26606"/>
          <ac:spMkLst>
            <pc:docMk/>
            <pc:sldMk cId="2958659535" sldId="293"/>
            <ac:spMk id="12" creationId="{37962AE0-6A1C-4B76-9D52-10E5E6D7D3BB}"/>
          </ac:spMkLst>
        </pc:spChg>
        <pc:spChg chg="add">
          <ac:chgData name="L C" userId="b2ab03cb3a061828" providerId="LiveId" clId="{F25F2893-809C-4182-8A48-20C4EA54CDB2}" dt="2022-01-17T11:27:37.401" v="3784" actId="26606"/>
          <ac:spMkLst>
            <pc:docMk/>
            <pc:sldMk cId="2958659535" sldId="293"/>
            <ac:spMk id="18" creationId="{43A9B7B3-F171-4C25-99FC-C54250F0649B}"/>
          </ac:spMkLst>
        </pc:spChg>
        <pc:spChg chg="add">
          <ac:chgData name="L C" userId="b2ab03cb3a061828" providerId="LiveId" clId="{F25F2893-809C-4182-8A48-20C4EA54CDB2}" dt="2022-01-17T11:27:37.401" v="3784" actId="26606"/>
          <ac:spMkLst>
            <pc:docMk/>
            <pc:sldMk cId="2958659535" sldId="293"/>
            <ac:spMk id="19" creationId="{D2D5C7C5-9C27-4A61-9F57-1857D45320FD}"/>
          </ac:spMkLst>
        </pc:spChg>
        <pc:grpChg chg="add del">
          <ac:chgData name="L C" userId="b2ab03cb3a061828" providerId="LiveId" clId="{F25F2893-809C-4182-8A48-20C4EA54CDB2}" dt="2022-01-17T11:27:37.373" v="3783" actId="26606"/>
          <ac:grpSpMkLst>
            <pc:docMk/>
            <pc:sldMk cId="2958659535" sldId="293"/>
            <ac:grpSpMk id="14" creationId="{7AB7BDB5-BE0D-446B-AA57-16A1D859E52B}"/>
          </ac:grpSpMkLst>
        </pc:grpChg>
        <pc:grpChg chg="add">
          <ac:chgData name="L C" userId="b2ab03cb3a061828" providerId="LiveId" clId="{F25F2893-809C-4182-8A48-20C4EA54CDB2}" dt="2022-01-17T11:27:37.401" v="3784" actId="26606"/>
          <ac:grpSpMkLst>
            <pc:docMk/>
            <pc:sldMk cId="2958659535" sldId="293"/>
            <ac:grpSpMk id="20" creationId="{BBDA1F5A-F3A8-40DA-ADE6-E0B4D99C853D}"/>
          </ac:grpSpMkLst>
        </pc:grpChg>
        <pc:graphicFrameChg chg="del">
          <ac:chgData name="L C" userId="b2ab03cb3a061828" providerId="LiveId" clId="{F25F2893-809C-4182-8A48-20C4EA54CDB2}" dt="2022-01-17T11:26:40.018" v="3752" actId="478"/>
          <ac:graphicFrameMkLst>
            <pc:docMk/>
            <pc:sldMk cId="2958659535" sldId="293"/>
            <ac:graphicFrameMk id="5" creationId="{F702E5E1-384D-4B73-A7B9-20103E8C0653}"/>
          </ac:graphicFrameMkLst>
        </pc:graphicFrameChg>
        <pc:graphicFrameChg chg="add del">
          <ac:chgData name="L C" userId="b2ab03cb3a061828" providerId="LiveId" clId="{F25F2893-809C-4182-8A48-20C4EA54CDB2}" dt="2022-01-17T11:27:37.373" v="3783" actId="26606"/>
          <ac:graphicFrameMkLst>
            <pc:docMk/>
            <pc:sldMk cId="2958659535" sldId="293"/>
            <ac:graphicFrameMk id="6" creationId="{43295740-F4BA-419C-AD7C-3BC9EE234982}"/>
          </ac:graphicFrameMkLst>
        </pc:graphicFrameChg>
        <pc:graphicFrameChg chg="add">
          <ac:chgData name="L C" userId="b2ab03cb3a061828" providerId="LiveId" clId="{F25F2893-809C-4182-8A48-20C4EA54CDB2}" dt="2022-01-17T11:27:37.401" v="3784" actId="26606"/>
          <ac:graphicFrameMkLst>
            <pc:docMk/>
            <pc:sldMk cId="2958659535" sldId="293"/>
            <ac:graphicFrameMk id="21" creationId="{CF066E55-D0C0-43E1-8FAF-90425C9351D3}"/>
          </ac:graphicFrameMkLst>
        </pc:graphicFrameChg>
      </pc:sldChg>
      <pc:sldChg chg="addSp delSp modSp add mod">
        <pc:chgData name="L C" userId="b2ab03cb3a061828" providerId="LiveId" clId="{F25F2893-809C-4182-8A48-20C4EA54CDB2}" dt="2022-01-17T11:33:56.492" v="3836" actId="20577"/>
        <pc:sldMkLst>
          <pc:docMk/>
          <pc:sldMk cId="1455309565" sldId="294"/>
        </pc:sldMkLst>
        <pc:spChg chg="mod">
          <ac:chgData name="L C" userId="b2ab03cb3a061828" providerId="LiveId" clId="{F25F2893-809C-4182-8A48-20C4EA54CDB2}" dt="2022-01-17T11:33:56.492" v="3836" actId="20577"/>
          <ac:spMkLst>
            <pc:docMk/>
            <pc:sldMk cId="1455309565" sldId="294"/>
            <ac:spMk id="2" creationId="{9A659B4D-14D9-4AA3-9A85-8CB210A9FC22}"/>
          </ac:spMkLst>
        </pc:spChg>
        <pc:spChg chg="add del mod">
          <ac:chgData name="L C" userId="b2ab03cb3a061828" providerId="LiveId" clId="{F25F2893-809C-4182-8A48-20C4EA54CDB2}" dt="2022-01-17T11:33:00.284" v="3799" actId="22"/>
          <ac:spMkLst>
            <pc:docMk/>
            <pc:sldMk cId="1455309565" sldId="294"/>
            <ac:spMk id="4" creationId="{C4A6DA99-3D68-4B5C-BDC2-1C626A944D5C}"/>
          </ac:spMkLst>
        </pc:spChg>
        <pc:graphicFrameChg chg="del">
          <ac:chgData name="L C" userId="b2ab03cb3a061828" providerId="LiveId" clId="{F25F2893-809C-4182-8A48-20C4EA54CDB2}" dt="2022-01-17T11:32:06.502" v="3798" actId="478"/>
          <ac:graphicFrameMkLst>
            <pc:docMk/>
            <pc:sldMk cId="1455309565" sldId="294"/>
            <ac:graphicFrameMk id="5" creationId="{F702E5E1-384D-4B73-A7B9-20103E8C0653}"/>
          </ac:graphicFrameMkLst>
        </pc:graphicFrameChg>
        <pc:picChg chg="add mod ord">
          <ac:chgData name="L C" userId="b2ab03cb3a061828" providerId="LiveId" clId="{F25F2893-809C-4182-8A48-20C4EA54CDB2}" dt="2022-01-17T11:33:18.540" v="3803" actId="1076"/>
          <ac:picMkLst>
            <pc:docMk/>
            <pc:sldMk cId="1455309565" sldId="294"/>
            <ac:picMk id="7" creationId="{E905A5F4-2895-49E7-9DA9-57FDDAB5D790}"/>
          </ac:picMkLst>
        </pc:picChg>
      </pc:sldChg>
      <pc:sldChg chg="addSp delSp modSp new mod setBg">
        <pc:chgData name="L C" userId="b2ab03cb3a061828" providerId="LiveId" clId="{F25F2893-809C-4182-8A48-20C4EA54CDB2}" dt="2022-01-17T11:38:16.183" v="3941" actId="26606"/>
        <pc:sldMkLst>
          <pc:docMk/>
          <pc:sldMk cId="1023078149" sldId="295"/>
        </pc:sldMkLst>
        <pc:spChg chg="mod">
          <ac:chgData name="L C" userId="b2ab03cb3a061828" providerId="LiveId" clId="{F25F2893-809C-4182-8A48-20C4EA54CDB2}" dt="2022-01-17T11:38:16.183" v="3941" actId="26606"/>
          <ac:spMkLst>
            <pc:docMk/>
            <pc:sldMk cId="1023078149" sldId="295"/>
            <ac:spMk id="2" creationId="{FCC2D301-5AFA-4DC3-9535-EA38D2AEF653}"/>
          </ac:spMkLst>
        </pc:spChg>
        <pc:spChg chg="mod">
          <ac:chgData name="L C" userId="b2ab03cb3a061828" providerId="LiveId" clId="{F25F2893-809C-4182-8A48-20C4EA54CDB2}" dt="2022-01-17T11:38:16.183" v="3941" actId="26606"/>
          <ac:spMkLst>
            <pc:docMk/>
            <pc:sldMk cId="1023078149" sldId="295"/>
            <ac:spMk id="3" creationId="{B7B1C675-0875-4566-9B97-DB22CF330885}"/>
          </ac:spMkLst>
        </pc:spChg>
        <pc:spChg chg="add del">
          <ac:chgData name="L C" userId="b2ab03cb3a061828" providerId="LiveId" clId="{F25F2893-809C-4182-8A48-20C4EA54CDB2}" dt="2022-01-17T11:38:09.269" v="3936" actId="26606"/>
          <ac:spMkLst>
            <pc:docMk/>
            <pc:sldMk cId="1023078149" sldId="295"/>
            <ac:spMk id="8" creationId="{E06C35EF-DBC8-41DC-A647-F1E0F599BC39}"/>
          </ac:spMkLst>
        </pc:spChg>
        <pc:spChg chg="add del">
          <ac:chgData name="L C" userId="b2ab03cb3a061828" providerId="LiveId" clId="{F25F2893-809C-4182-8A48-20C4EA54CDB2}" dt="2022-01-17T11:38:09.269" v="3936" actId="26606"/>
          <ac:spMkLst>
            <pc:docMk/>
            <pc:sldMk cId="1023078149" sldId="295"/>
            <ac:spMk id="10" creationId="{6DEB0BA5-59CA-4DBF-A716-BEEC67603046}"/>
          </ac:spMkLst>
        </pc:spChg>
        <pc:spChg chg="add del">
          <ac:chgData name="L C" userId="b2ab03cb3a061828" providerId="LiveId" clId="{F25F2893-809C-4182-8A48-20C4EA54CDB2}" dt="2022-01-17T11:38:15.038" v="3938" actId="26606"/>
          <ac:spMkLst>
            <pc:docMk/>
            <pc:sldMk cId="1023078149" sldId="295"/>
            <ac:spMk id="17" creationId="{8651CFA9-6065-4243-AC48-858E359780B1}"/>
          </ac:spMkLst>
        </pc:spChg>
        <pc:spChg chg="add del">
          <ac:chgData name="L C" userId="b2ab03cb3a061828" providerId="LiveId" clId="{F25F2893-809C-4182-8A48-20C4EA54CDB2}" dt="2022-01-17T11:38:15.038" v="3938" actId="26606"/>
          <ac:spMkLst>
            <pc:docMk/>
            <pc:sldMk cId="1023078149" sldId="295"/>
            <ac:spMk id="18" creationId="{37962AE0-6A1C-4B76-9D52-10E5E6D7D3BB}"/>
          </ac:spMkLst>
        </pc:spChg>
        <pc:spChg chg="add del">
          <ac:chgData name="L C" userId="b2ab03cb3a061828" providerId="LiveId" clId="{F25F2893-809C-4182-8A48-20C4EA54CDB2}" dt="2022-01-17T11:38:15.038" v="3938" actId="26606"/>
          <ac:spMkLst>
            <pc:docMk/>
            <pc:sldMk cId="1023078149" sldId="295"/>
            <ac:spMk id="19" creationId="{027CAEDE-D92D-4745-8749-71019415A797}"/>
          </ac:spMkLst>
        </pc:spChg>
        <pc:spChg chg="add del">
          <ac:chgData name="L C" userId="b2ab03cb3a061828" providerId="LiveId" clId="{F25F2893-809C-4182-8A48-20C4EA54CDB2}" dt="2022-01-17T11:38:16.166" v="3940" actId="26606"/>
          <ac:spMkLst>
            <pc:docMk/>
            <pc:sldMk cId="1023078149" sldId="295"/>
            <ac:spMk id="21" creationId="{E06C35EF-DBC8-41DC-A647-F1E0F599BC39}"/>
          </ac:spMkLst>
        </pc:spChg>
        <pc:spChg chg="add del">
          <ac:chgData name="L C" userId="b2ab03cb3a061828" providerId="LiveId" clId="{F25F2893-809C-4182-8A48-20C4EA54CDB2}" dt="2022-01-17T11:38:16.166" v="3940" actId="26606"/>
          <ac:spMkLst>
            <pc:docMk/>
            <pc:sldMk cId="1023078149" sldId="295"/>
            <ac:spMk id="22" creationId="{6DEB0BA5-59CA-4DBF-A716-BEEC67603046}"/>
          </ac:spMkLst>
        </pc:spChg>
        <pc:spChg chg="add">
          <ac:chgData name="L C" userId="b2ab03cb3a061828" providerId="LiveId" clId="{F25F2893-809C-4182-8A48-20C4EA54CDB2}" dt="2022-01-17T11:38:16.183" v="3941" actId="26606"/>
          <ac:spMkLst>
            <pc:docMk/>
            <pc:sldMk cId="1023078149" sldId="295"/>
            <ac:spMk id="26" creationId="{8651CFA9-6065-4243-AC48-858E359780B1}"/>
          </ac:spMkLst>
        </pc:spChg>
        <pc:spChg chg="add">
          <ac:chgData name="L C" userId="b2ab03cb3a061828" providerId="LiveId" clId="{F25F2893-809C-4182-8A48-20C4EA54CDB2}" dt="2022-01-17T11:38:16.183" v="3941" actId="26606"/>
          <ac:spMkLst>
            <pc:docMk/>
            <pc:sldMk cId="1023078149" sldId="295"/>
            <ac:spMk id="27" creationId="{37962AE0-6A1C-4B76-9D52-10E5E6D7D3BB}"/>
          </ac:spMkLst>
        </pc:spChg>
        <pc:spChg chg="add">
          <ac:chgData name="L C" userId="b2ab03cb3a061828" providerId="LiveId" clId="{F25F2893-809C-4182-8A48-20C4EA54CDB2}" dt="2022-01-17T11:38:16.183" v="3941" actId="26606"/>
          <ac:spMkLst>
            <pc:docMk/>
            <pc:sldMk cId="1023078149" sldId="295"/>
            <ac:spMk id="28" creationId="{027CAEDE-D92D-4745-8749-71019415A797}"/>
          </ac:spMkLst>
        </pc:spChg>
        <pc:grpChg chg="add del">
          <ac:chgData name="L C" userId="b2ab03cb3a061828" providerId="LiveId" clId="{F25F2893-809C-4182-8A48-20C4EA54CDB2}" dt="2022-01-17T11:38:09.269" v="3936" actId="26606"/>
          <ac:grpSpMkLst>
            <pc:docMk/>
            <pc:sldMk cId="1023078149" sldId="295"/>
            <ac:grpSpMk id="12" creationId="{DAA8545C-2832-4EB7-9624-D6EEA011A879}"/>
          </ac:grpSpMkLst>
        </pc:grpChg>
        <pc:grpChg chg="add del">
          <ac:chgData name="L C" userId="b2ab03cb3a061828" providerId="LiveId" clId="{F25F2893-809C-4182-8A48-20C4EA54CDB2}" dt="2022-01-17T11:38:15.038" v="3938" actId="26606"/>
          <ac:grpSpMkLst>
            <pc:docMk/>
            <pc:sldMk cId="1023078149" sldId="295"/>
            <ac:grpSpMk id="14" creationId="{6A0ABFF7-3293-4EAC-9426-EBDCAA34D5E1}"/>
          </ac:grpSpMkLst>
        </pc:grpChg>
        <pc:grpChg chg="add del">
          <ac:chgData name="L C" userId="b2ab03cb3a061828" providerId="LiveId" clId="{F25F2893-809C-4182-8A48-20C4EA54CDB2}" dt="2022-01-17T11:38:16.166" v="3940" actId="26606"/>
          <ac:grpSpMkLst>
            <pc:docMk/>
            <pc:sldMk cId="1023078149" sldId="295"/>
            <ac:grpSpMk id="23" creationId="{DAA8545C-2832-4EB7-9624-D6EEA011A879}"/>
          </ac:grpSpMkLst>
        </pc:grpChg>
        <pc:grpChg chg="add">
          <ac:chgData name="L C" userId="b2ab03cb3a061828" providerId="LiveId" clId="{F25F2893-809C-4182-8A48-20C4EA54CDB2}" dt="2022-01-17T11:38:16.183" v="3941" actId="26606"/>
          <ac:grpSpMkLst>
            <pc:docMk/>
            <pc:sldMk cId="1023078149" sldId="295"/>
            <ac:grpSpMk id="29" creationId="{6A0ABFF7-3293-4EAC-9426-EBDCAA34D5E1}"/>
          </ac:grpSpMkLst>
        </pc:grpChg>
      </pc:sldChg>
      <pc:sldChg chg="addSp delSp modSp new mod">
        <pc:chgData name="L C" userId="b2ab03cb3a061828" providerId="LiveId" clId="{F25F2893-809C-4182-8A48-20C4EA54CDB2}" dt="2022-01-17T11:49:52.728" v="4248" actId="1076"/>
        <pc:sldMkLst>
          <pc:docMk/>
          <pc:sldMk cId="1649438214" sldId="296"/>
        </pc:sldMkLst>
        <pc:spChg chg="mod">
          <ac:chgData name="L C" userId="b2ab03cb3a061828" providerId="LiveId" clId="{F25F2893-809C-4182-8A48-20C4EA54CDB2}" dt="2022-01-17T11:49:20.240" v="4244" actId="20577"/>
          <ac:spMkLst>
            <pc:docMk/>
            <pc:sldMk cId="1649438214" sldId="296"/>
            <ac:spMk id="2" creationId="{D25FD627-F657-4B35-95E7-6509C6185E9D}"/>
          </ac:spMkLst>
        </pc:spChg>
        <pc:spChg chg="del">
          <ac:chgData name="L C" userId="b2ab03cb3a061828" providerId="LiveId" clId="{F25F2893-809C-4182-8A48-20C4EA54CDB2}" dt="2022-01-17T11:49:40.151" v="4245" actId="22"/>
          <ac:spMkLst>
            <pc:docMk/>
            <pc:sldMk cId="1649438214" sldId="296"/>
            <ac:spMk id="3" creationId="{3610D8D2-5128-4F85-A6AD-CD179851F6EF}"/>
          </ac:spMkLst>
        </pc:spChg>
        <pc:picChg chg="add mod ord">
          <ac:chgData name="L C" userId="b2ab03cb3a061828" providerId="LiveId" clId="{F25F2893-809C-4182-8A48-20C4EA54CDB2}" dt="2022-01-17T11:49:52.728" v="4248" actId="1076"/>
          <ac:picMkLst>
            <pc:docMk/>
            <pc:sldMk cId="1649438214" sldId="296"/>
            <ac:picMk id="5" creationId="{13FF3984-E804-4ED3-8E98-F788054A515C}"/>
          </ac:picMkLst>
        </pc:picChg>
      </pc:sldChg>
      <pc:sldChg chg="modSp new mod">
        <pc:chgData name="L C" userId="b2ab03cb3a061828" providerId="LiveId" clId="{F25F2893-809C-4182-8A48-20C4EA54CDB2}" dt="2022-01-17T12:12:59.729" v="4853" actId="20577"/>
        <pc:sldMkLst>
          <pc:docMk/>
          <pc:sldMk cId="777979165" sldId="297"/>
        </pc:sldMkLst>
        <pc:spChg chg="mod">
          <ac:chgData name="L C" userId="b2ab03cb3a061828" providerId="LiveId" clId="{F25F2893-809C-4182-8A48-20C4EA54CDB2}" dt="2022-01-17T11:50:41.974" v="4267" actId="20577"/>
          <ac:spMkLst>
            <pc:docMk/>
            <pc:sldMk cId="777979165" sldId="297"/>
            <ac:spMk id="2" creationId="{B550E250-CE95-4AD1-9E7B-4CDEE89EC908}"/>
          </ac:spMkLst>
        </pc:spChg>
        <pc:spChg chg="mod">
          <ac:chgData name="L C" userId="b2ab03cb3a061828" providerId="LiveId" clId="{F25F2893-809C-4182-8A48-20C4EA54CDB2}" dt="2022-01-17T12:12:59.729" v="4853" actId="20577"/>
          <ac:spMkLst>
            <pc:docMk/>
            <pc:sldMk cId="777979165" sldId="297"/>
            <ac:spMk id="3" creationId="{6018A0C6-91E8-4552-852A-4B7045CC13AA}"/>
          </ac:spMkLst>
        </pc:spChg>
      </pc:sldChg>
      <pc:sldChg chg="addSp delSp modSp new mod">
        <pc:chgData name="L C" userId="b2ab03cb3a061828" providerId="LiveId" clId="{F25F2893-809C-4182-8A48-20C4EA54CDB2}" dt="2022-01-17T11:57:46.181" v="4517" actId="1076"/>
        <pc:sldMkLst>
          <pc:docMk/>
          <pc:sldMk cId="219250954" sldId="298"/>
        </pc:sldMkLst>
        <pc:spChg chg="mod">
          <ac:chgData name="L C" userId="b2ab03cb3a061828" providerId="LiveId" clId="{F25F2893-809C-4182-8A48-20C4EA54CDB2}" dt="2022-01-17T11:57:02.319" v="4509" actId="20577"/>
          <ac:spMkLst>
            <pc:docMk/>
            <pc:sldMk cId="219250954" sldId="298"/>
            <ac:spMk id="2" creationId="{BEE3AAE5-FD40-4D39-81AD-FD3B6919DBC9}"/>
          </ac:spMkLst>
        </pc:spChg>
        <pc:spChg chg="del mod">
          <ac:chgData name="L C" userId="b2ab03cb3a061828" providerId="LiveId" clId="{F25F2893-809C-4182-8A48-20C4EA54CDB2}" dt="2022-01-17T11:55:47.552" v="4493"/>
          <ac:spMkLst>
            <pc:docMk/>
            <pc:sldMk cId="219250954" sldId="298"/>
            <ac:spMk id="3" creationId="{D3193BAB-F4CB-4735-943D-6938283A0BC7}"/>
          </ac:spMkLst>
        </pc:spChg>
        <pc:spChg chg="add del">
          <ac:chgData name="L C" userId="b2ab03cb3a061828" providerId="LiveId" clId="{F25F2893-809C-4182-8A48-20C4EA54CDB2}" dt="2022-01-17T11:55:19.064" v="4481"/>
          <ac:spMkLst>
            <pc:docMk/>
            <pc:sldMk cId="219250954" sldId="298"/>
            <ac:spMk id="4" creationId="{8685FC10-735F-4EA5-9445-9C7EDD3408D4}"/>
          </ac:spMkLst>
        </pc:spChg>
        <pc:spChg chg="add del">
          <ac:chgData name="L C" userId="b2ab03cb3a061828" providerId="LiveId" clId="{F25F2893-809C-4182-8A48-20C4EA54CDB2}" dt="2022-01-17T11:55:22.096" v="4483"/>
          <ac:spMkLst>
            <pc:docMk/>
            <pc:sldMk cId="219250954" sldId="298"/>
            <ac:spMk id="5" creationId="{7AB3CE23-AF2F-4B65-9648-9624C9A9B67F}"/>
          </ac:spMkLst>
        </pc:spChg>
        <pc:spChg chg="add del">
          <ac:chgData name="L C" userId="b2ab03cb3a061828" providerId="LiveId" clId="{F25F2893-809C-4182-8A48-20C4EA54CDB2}" dt="2022-01-17T11:55:37.675" v="4491"/>
          <ac:spMkLst>
            <pc:docMk/>
            <pc:sldMk cId="219250954" sldId="298"/>
            <ac:spMk id="6" creationId="{2583C073-3C14-4DA7-BD49-2917E37385FF}"/>
          </ac:spMkLst>
        </pc:spChg>
        <pc:spChg chg="add mod">
          <ac:chgData name="L C" userId="b2ab03cb3a061828" providerId="LiveId" clId="{F25F2893-809C-4182-8A48-20C4EA54CDB2}" dt="2022-01-17T11:57:39.694" v="4516" actId="1076"/>
          <ac:spMkLst>
            <pc:docMk/>
            <pc:sldMk cId="219250954" sldId="298"/>
            <ac:spMk id="7" creationId="{6530734E-05FE-49F8-8DEC-B862DE5F9100}"/>
          </ac:spMkLst>
        </pc:spChg>
        <pc:spChg chg="add del">
          <ac:chgData name="L C" userId="b2ab03cb3a061828" providerId="LiveId" clId="{F25F2893-809C-4182-8A48-20C4EA54CDB2}" dt="2022-01-17T11:56:14.132" v="4496"/>
          <ac:spMkLst>
            <pc:docMk/>
            <pc:sldMk cId="219250954" sldId="298"/>
            <ac:spMk id="8" creationId="{4EE233CB-342E-484C-B1CF-B43642400B41}"/>
          </ac:spMkLst>
        </pc:spChg>
        <pc:spChg chg="add mod">
          <ac:chgData name="L C" userId="b2ab03cb3a061828" providerId="LiveId" clId="{F25F2893-809C-4182-8A48-20C4EA54CDB2}" dt="2022-01-17T11:57:34.891" v="4515" actId="1076"/>
          <ac:spMkLst>
            <pc:docMk/>
            <pc:sldMk cId="219250954" sldId="298"/>
            <ac:spMk id="9" creationId="{0B6F87B0-8CB8-470B-AD06-56CFEC52E574}"/>
          </ac:spMkLst>
        </pc:spChg>
        <pc:spChg chg="add mod">
          <ac:chgData name="L C" userId="b2ab03cb3a061828" providerId="LiveId" clId="{F25F2893-809C-4182-8A48-20C4EA54CDB2}" dt="2022-01-17T11:57:46.181" v="4517" actId="1076"/>
          <ac:spMkLst>
            <pc:docMk/>
            <pc:sldMk cId="219250954" sldId="298"/>
            <ac:spMk id="10" creationId="{040DAB4F-0DD8-4849-B498-9C278EF8059F}"/>
          </ac:spMkLst>
        </pc:spChg>
      </pc:sldChg>
      <pc:sldChg chg="addSp delSp modSp new mod setBg">
        <pc:chgData name="L C" userId="b2ab03cb3a061828" providerId="LiveId" clId="{F25F2893-809C-4182-8A48-20C4EA54CDB2}" dt="2022-01-17T12:12:46.760" v="4823" actId="20577"/>
        <pc:sldMkLst>
          <pc:docMk/>
          <pc:sldMk cId="104027641" sldId="299"/>
        </pc:sldMkLst>
        <pc:spChg chg="mod">
          <ac:chgData name="L C" userId="b2ab03cb3a061828" providerId="LiveId" clId="{F25F2893-809C-4182-8A48-20C4EA54CDB2}" dt="2022-01-17T12:12:46.760" v="4823" actId="20577"/>
          <ac:spMkLst>
            <pc:docMk/>
            <pc:sldMk cId="104027641" sldId="299"/>
            <ac:spMk id="2" creationId="{7CB7BB68-2206-4F01-81D6-1EA00E09AB55}"/>
          </ac:spMkLst>
        </pc:spChg>
        <pc:spChg chg="mod">
          <ac:chgData name="L C" userId="b2ab03cb3a061828" providerId="LiveId" clId="{F25F2893-809C-4182-8A48-20C4EA54CDB2}" dt="2022-01-17T12:06:53.555" v="4606" actId="26606"/>
          <ac:spMkLst>
            <pc:docMk/>
            <pc:sldMk cId="104027641" sldId="299"/>
            <ac:spMk id="3" creationId="{05E27354-4645-4CED-9355-082C003EAEA2}"/>
          </ac:spMkLst>
        </pc:spChg>
        <pc:spChg chg="add del">
          <ac:chgData name="L C" userId="b2ab03cb3a061828" providerId="LiveId" clId="{F25F2893-809C-4182-8A48-20C4EA54CDB2}" dt="2022-01-17T12:06:53.555" v="4606" actId="26606"/>
          <ac:spMkLst>
            <pc:docMk/>
            <pc:sldMk cId="104027641" sldId="299"/>
            <ac:spMk id="71" creationId="{8651CFA9-6065-4243-AC48-858E359780B1}"/>
          </ac:spMkLst>
        </pc:spChg>
        <pc:spChg chg="add del">
          <ac:chgData name="L C" userId="b2ab03cb3a061828" providerId="LiveId" clId="{F25F2893-809C-4182-8A48-20C4EA54CDB2}" dt="2022-01-17T12:06:53.555" v="4606" actId="26606"/>
          <ac:spMkLst>
            <pc:docMk/>
            <pc:sldMk cId="104027641" sldId="299"/>
            <ac:spMk id="73" creationId="{FBC8BBE5-981E-4B0B-9654-32B5668BFF31}"/>
          </ac:spMkLst>
        </pc:spChg>
        <pc:spChg chg="add del">
          <ac:chgData name="L C" userId="b2ab03cb3a061828" providerId="LiveId" clId="{F25F2893-809C-4182-8A48-20C4EA54CDB2}" dt="2022-01-17T12:06:53.555" v="4606" actId="26606"/>
          <ac:spMkLst>
            <pc:docMk/>
            <pc:sldMk cId="104027641" sldId="299"/>
            <ac:spMk id="79" creationId="{0DADC141-2CF4-4D22-BFEF-05FB358E4DFD}"/>
          </ac:spMkLst>
        </pc:spChg>
        <pc:grpChg chg="add del">
          <ac:chgData name="L C" userId="b2ab03cb3a061828" providerId="LiveId" clId="{F25F2893-809C-4182-8A48-20C4EA54CDB2}" dt="2022-01-17T12:06:53.555" v="4606" actId="26606"/>
          <ac:grpSpMkLst>
            <pc:docMk/>
            <pc:sldMk cId="104027641" sldId="299"/>
            <ac:grpSpMk id="75" creationId="{8B308828-4749-4D6D-9CEA-433D2BD27EC0}"/>
          </ac:grpSpMkLst>
        </pc:grpChg>
        <pc:picChg chg="add mod">
          <ac:chgData name="L C" userId="b2ab03cb3a061828" providerId="LiveId" clId="{F25F2893-809C-4182-8A48-20C4EA54CDB2}" dt="2022-01-17T12:06:57.083" v="4607" actId="1076"/>
          <ac:picMkLst>
            <pc:docMk/>
            <pc:sldMk cId="104027641" sldId="299"/>
            <ac:picMk id="4098" creationId="{BDBE8B6A-C904-4D5A-BE33-F001713A48BB}"/>
          </ac:picMkLst>
        </pc:picChg>
      </pc:sldChg>
      <pc:sldChg chg="addSp delSp modSp add mod">
        <pc:chgData name="L C" userId="b2ab03cb3a061828" providerId="LiveId" clId="{F25F2893-809C-4182-8A48-20C4EA54CDB2}" dt="2022-01-17T12:12:25.701" v="4807" actId="20577"/>
        <pc:sldMkLst>
          <pc:docMk/>
          <pc:sldMk cId="2876057293" sldId="300"/>
        </pc:sldMkLst>
        <pc:spChg chg="mod">
          <ac:chgData name="L C" userId="b2ab03cb3a061828" providerId="LiveId" clId="{F25F2893-809C-4182-8A48-20C4EA54CDB2}" dt="2022-01-17T12:07:24.355" v="4640" actId="20577"/>
          <ac:spMkLst>
            <pc:docMk/>
            <pc:sldMk cId="2876057293" sldId="300"/>
            <ac:spMk id="2" creationId="{7CB7BB68-2206-4F01-81D6-1EA00E09AB55}"/>
          </ac:spMkLst>
        </pc:spChg>
        <pc:spChg chg="mod">
          <ac:chgData name="L C" userId="b2ab03cb3a061828" providerId="LiveId" clId="{F25F2893-809C-4182-8A48-20C4EA54CDB2}" dt="2022-01-17T12:12:25.701" v="4807" actId="20577"/>
          <ac:spMkLst>
            <pc:docMk/>
            <pc:sldMk cId="2876057293" sldId="300"/>
            <ac:spMk id="3" creationId="{05E27354-4645-4CED-9355-082C003EAEA2}"/>
          </ac:spMkLst>
        </pc:spChg>
        <pc:picChg chg="del">
          <ac:chgData name="L C" userId="b2ab03cb3a061828" providerId="LiveId" clId="{F25F2893-809C-4182-8A48-20C4EA54CDB2}" dt="2022-01-17T12:08:02.598" v="4641" actId="478"/>
          <ac:picMkLst>
            <pc:docMk/>
            <pc:sldMk cId="2876057293" sldId="300"/>
            <ac:picMk id="4098" creationId="{BDBE8B6A-C904-4D5A-BE33-F001713A48BB}"/>
          </ac:picMkLst>
        </pc:picChg>
        <pc:picChg chg="add mod">
          <ac:chgData name="L C" userId="b2ab03cb3a061828" providerId="LiveId" clId="{F25F2893-809C-4182-8A48-20C4EA54CDB2}" dt="2022-01-17T12:11:42.289" v="4750" actId="1076"/>
          <ac:picMkLst>
            <pc:docMk/>
            <pc:sldMk cId="2876057293" sldId="300"/>
            <ac:picMk id="5122" creationId="{C223DE83-A99D-4FFF-924A-8B73BBFD128C}"/>
          </ac:picMkLst>
        </pc:picChg>
      </pc:sldChg>
      <pc:sldChg chg="addSp modSp add mod ord setBg">
        <pc:chgData name="L C" userId="b2ab03cb3a061828" providerId="LiveId" clId="{F25F2893-809C-4182-8A48-20C4EA54CDB2}" dt="2022-01-18T10:20:25.500" v="5635" actId="113"/>
        <pc:sldMkLst>
          <pc:docMk/>
          <pc:sldMk cId="1324992833" sldId="301"/>
        </pc:sldMkLst>
        <pc:spChg chg="mod">
          <ac:chgData name="L C" userId="b2ab03cb3a061828" providerId="LiveId" clId="{F25F2893-809C-4182-8A48-20C4EA54CDB2}" dt="2022-01-17T12:17:15.350" v="4883" actId="26606"/>
          <ac:spMkLst>
            <pc:docMk/>
            <pc:sldMk cId="1324992833" sldId="301"/>
            <ac:spMk id="2" creationId="{9A659B4D-14D9-4AA3-9A85-8CB210A9FC22}"/>
          </ac:spMkLst>
        </pc:spChg>
        <pc:spChg chg="mod">
          <ac:chgData name="L C" userId="b2ab03cb3a061828" providerId="LiveId" clId="{F25F2893-809C-4182-8A48-20C4EA54CDB2}" dt="2022-01-18T10:20:25.500" v="5635" actId="113"/>
          <ac:spMkLst>
            <pc:docMk/>
            <pc:sldMk cId="1324992833" sldId="301"/>
            <ac:spMk id="3" creationId="{9B966CC2-9B98-4414-BB59-F5EBEB3FD66D}"/>
          </ac:spMkLst>
        </pc:spChg>
        <pc:spChg chg="add">
          <ac:chgData name="L C" userId="b2ab03cb3a061828" providerId="LiveId" clId="{F25F2893-809C-4182-8A48-20C4EA54CDB2}" dt="2022-01-17T12:17:15.350" v="4883" actId="26606"/>
          <ac:spMkLst>
            <pc:docMk/>
            <pc:sldMk cId="1324992833" sldId="301"/>
            <ac:spMk id="8" creationId="{8651CFA9-6065-4243-AC48-858E359780B1}"/>
          </ac:spMkLst>
        </pc:spChg>
        <pc:spChg chg="add">
          <ac:chgData name="L C" userId="b2ab03cb3a061828" providerId="LiveId" clId="{F25F2893-809C-4182-8A48-20C4EA54CDB2}" dt="2022-01-17T12:17:15.350" v="4883" actId="26606"/>
          <ac:spMkLst>
            <pc:docMk/>
            <pc:sldMk cId="1324992833" sldId="301"/>
            <ac:spMk id="10" creationId="{37962AE0-6A1C-4B76-9D52-10E5E6D7D3BB}"/>
          </ac:spMkLst>
        </pc:spChg>
        <pc:grpChg chg="add">
          <ac:chgData name="L C" userId="b2ab03cb3a061828" providerId="LiveId" clId="{F25F2893-809C-4182-8A48-20C4EA54CDB2}" dt="2022-01-17T12:17:15.350" v="4883" actId="26606"/>
          <ac:grpSpMkLst>
            <pc:docMk/>
            <pc:sldMk cId="1324992833" sldId="301"/>
            <ac:grpSpMk id="12" creationId="{60D82D56-D377-48D4-8DE9-6A0A8DB5E31D}"/>
          </ac:grpSpMkLst>
        </pc:grpChg>
      </pc:sldChg>
      <pc:sldChg chg="addSp delSp modSp new mod">
        <pc:chgData name="L C" userId="b2ab03cb3a061828" providerId="LiveId" clId="{F25F2893-809C-4182-8A48-20C4EA54CDB2}" dt="2022-01-17T12:26:20.501" v="5000" actId="1076"/>
        <pc:sldMkLst>
          <pc:docMk/>
          <pc:sldMk cId="2355232338" sldId="302"/>
        </pc:sldMkLst>
        <pc:spChg chg="mod">
          <ac:chgData name="L C" userId="b2ab03cb3a061828" providerId="LiveId" clId="{F25F2893-809C-4182-8A48-20C4EA54CDB2}" dt="2022-01-17T12:26:06.335" v="4995" actId="20577"/>
          <ac:spMkLst>
            <pc:docMk/>
            <pc:sldMk cId="2355232338" sldId="302"/>
            <ac:spMk id="2" creationId="{ACE17D44-A76B-42A6-8004-83259059A6DF}"/>
          </ac:spMkLst>
        </pc:spChg>
        <pc:spChg chg="del">
          <ac:chgData name="L C" userId="b2ab03cb3a061828" providerId="LiveId" clId="{F25F2893-809C-4182-8A48-20C4EA54CDB2}" dt="2022-01-17T12:25:59.466" v="4968" actId="22"/>
          <ac:spMkLst>
            <pc:docMk/>
            <pc:sldMk cId="2355232338" sldId="302"/>
            <ac:spMk id="3" creationId="{340FFA6A-C946-4D0D-8049-11950C664304}"/>
          </ac:spMkLst>
        </pc:spChg>
        <pc:picChg chg="add mod ord">
          <ac:chgData name="L C" userId="b2ab03cb3a061828" providerId="LiveId" clId="{F25F2893-809C-4182-8A48-20C4EA54CDB2}" dt="2022-01-17T12:26:20.501" v="5000" actId="1076"/>
          <ac:picMkLst>
            <pc:docMk/>
            <pc:sldMk cId="2355232338" sldId="302"/>
            <ac:picMk id="5" creationId="{1ACA0A91-357E-4E57-A875-8AE94047B6A5}"/>
          </ac:picMkLst>
        </pc:picChg>
      </pc:sldChg>
      <pc:sldChg chg="addSp delSp modSp new mod">
        <pc:chgData name="L C" userId="b2ab03cb3a061828" providerId="LiveId" clId="{F25F2893-809C-4182-8A48-20C4EA54CDB2}" dt="2022-01-17T12:36:44.960" v="5164" actId="1076"/>
        <pc:sldMkLst>
          <pc:docMk/>
          <pc:sldMk cId="4138005413" sldId="303"/>
        </pc:sldMkLst>
        <pc:spChg chg="mod">
          <ac:chgData name="L C" userId="b2ab03cb3a061828" providerId="LiveId" clId="{F25F2893-809C-4182-8A48-20C4EA54CDB2}" dt="2022-01-17T12:36:32.491" v="5160" actId="20577"/>
          <ac:spMkLst>
            <pc:docMk/>
            <pc:sldMk cId="4138005413" sldId="303"/>
            <ac:spMk id="2" creationId="{75C9429B-83C9-44EC-8361-8AAB2A990D88}"/>
          </ac:spMkLst>
        </pc:spChg>
        <pc:spChg chg="del">
          <ac:chgData name="L C" userId="b2ab03cb3a061828" providerId="LiveId" clId="{F25F2893-809C-4182-8A48-20C4EA54CDB2}" dt="2022-01-17T12:36:26.540" v="5136" actId="22"/>
          <ac:spMkLst>
            <pc:docMk/>
            <pc:sldMk cId="4138005413" sldId="303"/>
            <ac:spMk id="3" creationId="{0162EB3D-8137-40CB-B16F-ED5B492B7EF8}"/>
          </ac:spMkLst>
        </pc:spChg>
        <pc:picChg chg="add mod ord">
          <ac:chgData name="L C" userId="b2ab03cb3a061828" providerId="LiveId" clId="{F25F2893-809C-4182-8A48-20C4EA54CDB2}" dt="2022-01-17T12:36:44.960" v="5164" actId="1076"/>
          <ac:picMkLst>
            <pc:docMk/>
            <pc:sldMk cId="4138005413" sldId="303"/>
            <ac:picMk id="5" creationId="{F80FE016-6A5E-4EDA-8785-087E7658A653}"/>
          </ac:picMkLst>
        </pc:picChg>
      </pc:sldChg>
      <pc:sldChg chg="addSp modSp new mod">
        <pc:chgData name="L C" userId="b2ab03cb3a061828" providerId="LiveId" clId="{F25F2893-809C-4182-8A48-20C4EA54CDB2}" dt="2022-01-17T12:56:05.143" v="5381" actId="1076"/>
        <pc:sldMkLst>
          <pc:docMk/>
          <pc:sldMk cId="708924373" sldId="304"/>
        </pc:sldMkLst>
        <pc:spChg chg="mod">
          <ac:chgData name="L C" userId="b2ab03cb3a061828" providerId="LiveId" clId="{F25F2893-809C-4182-8A48-20C4EA54CDB2}" dt="2022-01-17T12:48:38.889" v="5268" actId="20577"/>
          <ac:spMkLst>
            <pc:docMk/>
            <pc:sldMk cId="708924373" sldId="304"/>
            <ac:spMk id="2" creationId="{AC392A61-0762-4ACD-9785-21286847A2D1}"/>
          </ac:spMkLst>
        </pc:spChg>
        <pc:spChg chg="mod">
          <ac:chgData name="L C" userId="b2ab03cb3a061828" providerId="LiveId" clId="{F25F2893-809C-4182-8A48-20C4EA54CDB2}" dt="2022-01-17T12:56:00.306" v="5378" actId="20577"/>
          <ac:spMkLst>
            <pc:docMk/>
            <pc:sldMk cId="708924373" sldId="304"/>
            <ac:spMk id="3" creationId="{939D614B-F9D9-4468-9353-3318609710B8}"/>
          </ac:spMkLst>
        </pc:spChg>
        <pc:picChg chg="add mod">
          <ac:chgData name="L C" userId="b2ab03cb3a061828" providerId="LiveId" clId="{F25F2893-809C-4182-8A48-20C4EA54CDB2}" dt="2022-01-17T12:56:05.143" v="5381" actId="1076"/>
          <ac:picMkLst>
            <pc:docMk/>
            <pc:sldMk cId="708924373" sldId="304"/>
            <ac:picMk id="5" creationId="{68EDF846-8135-4E37-8681-0828DB3FEBED}"/>
          </ac:picMkLst>
        </pc:picChg>
      </pc:sldChg>
      <pc:sldChg chg="addSp delSp modSp new mod">
        <pc:chgData name="L C" userId="b2ab03cb3a061828" providerId="LiveId" clId="{F25F2893-809C-4182-8A48-20C4EA54CDB2}" dt="2022-01-18T10:28:38.606" v="5649" actId="1076"/>
        <pc:sldMkLst>
          <pc:docMk/>
          <pc:sldMk cId="605221327" sldId="305"/>
        </pc:sldMkLst>
        <pc:spChg chg="mod">
          <ac:chgData name="L C" userId="b2ab03cb3a061828" providerId="LiveId" clId="{F25F2893-809C-4182-8A48-20C4EA54CDB2}" dt="2022-01-17T13:14:23.093" v="5482" actId="962"/>
          <ac:spMkLst>
            <pc:docMk/>
            <pc:sldMk cId="605221327" sldId="305"/>
            <ac:spMk id="2" creationId="{40E9B054-B30F-48B7-86D8-E31891C6157B}"/>
          </ac:spMkLst>
        </pc:spChg>
        <pc:spChg chg="del">
          <ac:chgData name="L C" userId="b2ab03cb3a061828" providerId="LiveId" clId="{F25F2893-809C-4182-8A48-20C4EA54CDB2}" dt="2022-01-17T13:14:21.512" v="5480"/>
          <ac:spMkLst>
            <pc:docMk/>
            <pc:sldMk cId="605221327" sldId="305"/>
            <ac:spMk id="3" creationId="{0A56FF08-2ABD-4B61-8AA3-5368AB6631E5}"/>
          </ac:spMkLst>
        </pc:spChg>
        <pc:spChg chg="add del mod">
          <ac:chgData name="L C" userId="b2ab03cb3a061828" providerId="LiveId" clId="{F25F2893-809C-4182-8A48-20C4EA54CDB2}" dt="2022-01-18T10:28:11.284" v="5643"/>
          <ac:spMkLst>
            <pc:docMk/>
            <pc:sldMk cId="605221327" sldId="305"/>
            <ac:spMk id="4" creationId="{C747F261-F641-4E80-AF6C-E1E9F16893BA}"/>
          </ac:spMkLst>
        </pc:spChg>
        <pc:picChg chg="add del mod">
          <ac:chgData name="L C" userId="b2ab03cb3a061828" providerId="LiveId" clId="{F25F2893-809C-4182-8A48-20C4EA54CDB2}" dt="2022-01-18T10:28:10.108" v="5642" actId="478"/>
          <ac:picMkLst>
            <pc:docMk/>
            <pc:sldMk cId="605221327" sldId="305"/>
            <ac:picMk id="5" creationId="{BF13FC84-191A-4573-9E83-2DD1B07AE644}"/>
          </ac:picMkLst>
        </pc:picChg>
        <pc:picChg chg="add mod">
          <ac:chgData name="L C" userId="b2ab03cb3a061828" providerId="LiveId" clId="{F25F2893-809C-4182-8A48-20C4EA54CDB2}" dt="2022-01-18T10:28:38.606" v="5649" actId="1076"/>
          <ac:picMkLst>
            <pc:docMk/>
            <pc:sldMk cId="605221327" sldId="305"/>
            <ac:picMk id="7" creationId="{7D9760AD-B1B8-4818-BF94-B6E552AD72F6}"/>
          </ac:picMkLst>
        </pc:picChg>
      </pc:sldChg>
      <pc:sldChg chg="addSp delSp modSp new mod setBg">
        <pc:chgData name="L C" userId="b2ab03cb3a061828" providerId="LiveId" clId="{F25F2893-809C-4182-8A48-20C4EA54CDB2}" dt="2022-01-17T13:15:29.701" v="5502" actId="26606"/>
        <pc:sldMkLst>
          <pc:docMk/>
          <pc:sldMk cId="2446764219" sldId="306"/>
        </pc:sldMkLst>
        <pc:spChg chg="mod">
          <ac:chgData name="L C" userId="b2ab03cb3a061828" providerId="LiveId" clId="{F25F2893-809C-4182-8A48-20C4EA54CDB2}" dt="2022-01-17T13:15:29.686" v="5501" actId="26606"/>
          <ac:spMkLst>
            <pc:docMk/>
            <pc:sldMk cId="2446764219" sldId="306"/>
            <ac:spMk id="2" creationId="{F72F41A3-58EF-41F5-A9AF-9EC7E8104FE3}"/>
          </ac:spMkLst>
        </pc:spChg>
        <pc:spChg chg="add del">
          <ac:chgData name="L C" userId="b2ab03cb3a061828" providerId="LiveId" clId="{F25F2893-809C-4182-8A48-20C4EA54CDB2}" dt="2022-01-17T13:15:03.158" v="5499" actId="26606"/>
          <ac:spMkLst>
            <pc:docMk/>
            <pc:sldMk cId="2446764219" sldId="306"/>
            <ac:spMk id="3" creationId="{EDEDE1AE-6DBF-4701-8A6E-4DAC82C8D258}"/>
          </ac:spMkLst>
        </pc:spChg>
        <pc:spChg chg="add del">
          <ac:chgData name="L C" userId="b2ab03cb3a061828" providerId="LiveId" clId="{F25F2893-809C-4182-8A48-20C4EA54CDB2}" dt="2022-01-17T13:14:57.040" v="5494" actId="26606"/>
          <ac:spMkLst>
            <pc:docMk/>
            <pc:sldMk cId="2446764219" sldId="306"/>
            <ac:spMk id="9" creationId="{0BABF38A-8A0D-492E-BD20-6CF4D46B50BD}"/>
          </ac:spMkLst>
        </pc:spChg>
        <pc:spChg chg="add del">
          <ac:chgData name="L C" userId="b2ab03cb3a061828" providerId="LiveId" clId="{F25F2893-809C-4182-8A48-20C4EA54CDB2}" dt="2022-01-17T13:15:03.119" v="5498" actId="26606"/>
          <ac:spMkLst>
            <pc:docMk/>
            <pc:sldMk cId="2446764219" sldId="306"/>
            <ac:spMk id="10" creationId="{0BABF38A-8A0D-492E-BD20-6CF4D46B50BD}"/>
          </ac:spMkLst>
        </pc:spChg>
        <pc:spChg chg="add del">
          <ac:chgData name="L C" userId="b2ab03cb3a061828" providerId="LiveId" clId="{F25F2893-809C-4182-8A48-20C4EA54CDB2}" dt="2022-01-17T13:14:57.040" v="5494" actId="26606"/>
          <ac:spMkLst>
            <pc:docMk/>
            <pc:sldMk cId="2446764219" sldId="306"/>
            <ac:spMk id="13" creationId="{E2748806-3AF5-4078-830A-C1F26BF1B200}"/>
          </ac:spMkLst>
        </pc:spChg>
        <pc:spChg chg="add del">
          <ac:chgData name="L C" userId="b2ab03cb3a061828" providerId="LiveId" clId="{F25F2893-809C-4182-8A48-20C4EA54CDB2}" dt="2022-01-17T13:15:03.119" v="5498" actId="26606"/>
          <ac:spMkLst>
            <pc:docMk/>
            <pc:sldMk cId="2446764219" sldId="306"/>
            <ac:spMk id="14" creationId="{DE61FBD7-E37C-4B38-BE44-A6D4978D7486}"/>
          </ac:spMkLst>
        </pc:spChg>
        <pc:spChg chg="add del">
          <ac:chgData name="L C" userId="b2ab03cb3a061828" providerId="LiveId" clId="{F25F2893-809C-4182-8A48-20C4EA54CDB2}" dt="2022-01-17T13:14:57.040" v="5494" actId="26606"/>
          <ac:spMkLst>
            <pc:docMk/>
            <pc:sldMk cId="2446764219" sldId="306"/>
            <ac:spMk id="15" creationId="{BF991FCB-5132-414C-B377-526F56121B69}"/>
          </ac:spMkLst>
        </pc:spChg>
        <pc:spChg chg="add del">
          <ac:chgData name="L C" userId="b2ab03cb3a061828" providerId="LiveId" clId="{F25F2893-809C-4182-8A48-20C4EA54CDB2}" dt="2022-01-17T13:15:03.119" v="5498" actId="26606"/>
          <ac:spMkLst>
            <pc:docMk/>
            <pc:sldMk cId="2446764219" sldId="306"/>
            <ac:spMk id="16" creationId="{392BFCFE-FD78-4EDF-BEFE-CC444DC5F307}"/>
          </ac:spMkLst>
        </pc:spChg>
        <pc:spChg chg="add del">
          <ac:chgData name="L C" userId="b2ab03cb3a061828" providerId="LiveId" clId="{F25F2893-809C-4182-8A48-20C4EA54CDB2}" dt="2022-01-17T13:14:57.040" v="5494" actId="26606"/>
          <ac:spMkLst>
            <pc:docMk/>
            <pc:sldMk cId="2446764219" sldId="306"/>
            <ac:spMk id="17" creationId="{F23DAFF7-4C98-4E0E-8986-198D54B6C1F0}"/>
          </ac:spMkLst>
        </pc:spChg>
        <pc:spChg chg="add del">
          <ac:chgData name="L C" userId="b2ab03cb3a061828" providerId="LiveId" clId="{F25F2893-809C-4182-8A48-20C4EA54CDB2}" dt="2022-01-17T13:14:59.713" v="5496" actId="26606"/>
          <ac:spMkLst>
            <pc:docMk/>
            <pc:sldMk cId="2446764219" sldId="306"/>
            <ac:spMk id="19" creationId="{0BABF38A-8A0D-492E-BD20-6CF4D46B50BD}"/>
          </ac:spMkLst>
        </pc:spChg>
        <pc:spChg chg="add del">
          <ac:chgData name="L C" userId="b2ab03cb3a061828" providerId="LiveId" clId="{F25F2893-809C-4182-8A48-20C4EA54CDB2}" dt="2022-01-17T13:14:59.713" v="5496" actId="26606"/>
          <ac:spMkLst>
            <pc:docMk/>
            <pc:sldMk cId="2446764219" sldId="306"/>
            <ac:spMk id="21" creationId="{E2748806-3AF5-4078-830A-C1F26BF1B200}"/>
          </ac:spMkLst>
        </pc:spChg>
        <pc:spChg chg="add del">
          <ac:chgData name="L C" userId="b2ab03cb3a061828" providerId="LiveId" clId="{F25F2893-809C-4182-8A48-20C4EA54CDB2}" dt="2022-01-17T13:14:59.713" v="5496" actId="26606"/>
          <ac:spMkLst>
            <pc:docMk/>
            <pc:sldMk cId="2446764219" sldId="306"/>
            <ac:spMk id="22" creationId="{BF991FCB-5132-414C-B377-526F56121B69}"/>
          </ac:spMkLst>
        </pc:spChg>
        <pc:spChg chg="add del">
          <ac:chgData name="L C" userId="b2ab03cb3a061828" providerId="LiveId" clId="{F25F2893-809C-4182-8A48-20C4EA54CDB2}" dt="2022-01-17T13:14:59.713" v="5496" actId="26606"/>
          <ac:spMkLst>
            <pc:docMk/>
            <pc:sldMk cId="2446764219" sldId="306"/>
            <ac:spMk id="24" creationId="{F23DAFF7-4C98-4E0E-8986-198D54B6C1F0}"/>
          </ac:spMkLst>
        </pc:spChg>
        <pc:spChg chg="add del">
          <ac:chgData name="L C" userId="b2ab03cb3a061828" providerId="LiveId" clId="{F25F2893-809C-4182-8A48-20C4EA54CDB2}" dt="2022-01-17T13:15:03.119" v="5498" actId="26606"/>
          <ac:spMkLst>
            <pc:docMk/>
            <pc:sldMk cId="2446764219" sldId="306"/>
            <ac:spMk id="28" creationId="{B629C0B3-01E5-4A82-B87C-62B1483F11B7}"/>
          </ac:spMkLst>
        </pc:spChg>
        <pc:spChg chg="add del">
          <ac:chgData name="L C" userId="b2ab03cb3a061828" providerId="LiveId" clId="{F25F2893-809C-4182-8A48-20C4EA54CDB2}" dt="2022-01-17T13:15:03.119" v="5498" actId="26606"/>
          <ac:spMkLst>
            <pc:docMk/>
            <pc:sldMk cId="2446764219" sldId="306"/>
            <ac:spMk id="29" creationId="{D4DFA784-845D-4F99-B808-5C025E39B890}"/>
          </ac:spMkLst>
        </pc:spChg>
        <pc:spChg chg="add del">
          <ac:chgData name="L C" userId="b2ab03cb3a061828" providerId="LiveId" clId="{F25F2893-809C-4182-8A48-20C4EA54CDB2}" dt="2022-01-17T13:15:29.701" v="5502" actId="26606"/>
          <ac:spMkLst>
            <pc:docMk/>
            <pc:sldMk cId="2446764219" sldId="306"/>
            <ac:spMk id="31" creationId="{0BABF38A-8A0D-492E-BD20-6CF4D46B50BD}"/>
          </ac:spMkLst>
        </pc:spChg>
        <pc:spChg chg="add del">
          <ac:chgData name="L C" userId="b2ab03cb3a061828" providerId="LiveId" clId="{F25F2893-809C-4182-8A48-20C4EA54CDB2}" dt="2022-01-17T13:15:29.701" v="5502" actId="26606"/>
          <ac:spMkLst>
            <pc:docMk/>
            <pc:sldMk cId="2446764219" sldId="306"/>
            <ac:spMk id="33" creationId="{E2748806-3AF5-4078-830A-C1F26BF1B200}"/>
          </ac:spMkLst>
        </pc:spChg>
        <pc:spChg chg="add del">
          <ac:chgData name="L C" userId="b2ab03cb3a061828" providerId="LiveId" clId="{F25F2893-809C-4182-8A48-20C4EA54CDB2}" dt="2022-01-17T13:15:29.701" v="5502" actId="26606"/>
          <ac:spMkLst>
            <pc:docMk/>
            <pc:sldMk cId="2446764219" sldId="306"/>
            <ac:spMk id="34" creationId="{BF991FCB-5132-414C-B377-526F56121B69}"/>
          </ac:spMkLst>
        </pc:spChg>
        <pc:spChg chg="add del">
          <ac:chgData name="L C" userId="b2ab03cb3a061828" providerId="LiveId" clId="{F25F2893-809C-4182-8A48-20C4EA54CDB2}" dt="2022-01-17T13:15:29.701" v="5502" actId="26606"/>
          <ac:spMkLst>
            <pc:docMk/>
            <pc:sldMk cId="2446764219" sldId="306"/>
            <ac:spMk id="36" creationId="{F23DAFF7-4C98-4E0E-8986-198D54B6C1F0}"/>
          </ac:spMkLst>
        </pc:spChg>
        <pc:spChg chg="add del">
          <ac:chgData name="L C" userId="b2ab03cb3a061828" providerId="LiveId" clId="{F25F2893-809C-4182-8A48-20C4EA54CDB2}" dt="2022-01-17T13:15:29.686" v="5501" actId="26606"/>
          <ac:spMkLst>
            <pc:docMk/>
            <pc:sldMk cId="2446764219" sldId="306"/>
            <ac:spMk id="41" creationId="{0BABF38A-8A0D-492E-BD20-6CF4D46B50BD}"/>
          </ac:spMkLst>
        </pc:spChg>
        <pc:spChg chg="add del">
          <ac:chgData name="L C" userId="b2ab03cb3a061828" providerId="LiveId" clId="{F25F2893-809C-4182-8A48-20C4EA54CDB2}" dt="2022-01-17T13:15:29.686" v="5501" actId="26606"/>
          <ac:spMkLst>
            <pc:docMk/>
            <pc:sldMk cId="2446764219" sldId="306"/>
            <ac:spMk id="45" creationId="{310E06F9-9F12-4D1B-92C0-4B30818D093E}"/>
          </ac:spMkLst>
        </pc:spChg>
        <pc:spChg chg="add del">
          <ac:chgData name="L C" userId="b2ab03cb3a061828" providerId="LiveId" clId="{F25F2893-809C-4182-8A48-20C4EA54CDB2}" dt="2022-01-17T13:15:29.686" v="5501" actId="26606"/>
          <ac:spMkLst>
            <pc:docMk/>
            <pc:sldMk cId="2446764219" sldId="306"/>
            <ac:spMk id="47" creationId="{8F5EFE88-F6A7-4B53-AF99-227DFC56A032}"/>
          </ac:spMkLst>
        </pc:spChg>
        <pc:spChg chg="add del">
          <ac:chgData name="L C" userId="b2ab03cb3a061828" providerId="LiveId" clId="{F25F2893-809C-4182-8A48-20C4EA54CDB2}" dt="2022-01-17T13:15:29.686" v="5501" actId="26606"/>
          <ac:spMkLst>
            <pc:docMk/>
            <pc:sldMk cId="2446764219" sldId="306"/>
            <ac:spMk id="49" creationId="{BF9AF5CF-AE21-453A-8D3F-6D9FC64A18B2}"/>
          </ac:spMkLst>
        </pc:spChg>
        <pc:spChg chg="add">
          <ac:chgData name="L C" userId="b2ab03cb3a061828" providerId="LiveId" clId="{F25F2893-809C-4182-8A48-20C4EA54CDB2}" dt="2022-01-17T13:15:29.701" v="5502" actId="26606"/>
          <ac:spMkLst>
            <pc:docMk/>
            <pc:sldMk cId="2446764219" sldId="306"/>
            <ac:spMk id="55" creationId="{0BABF38A-8A0D-492E-BD20-6CF4D46B50BD}"/>
          </ac:spMkLst>
        </pc:spChg>
        <pc:spChg chg="add">
          <ac:chgData name="L C" userId="b2ab03cb3a061828" providerId="LiveId" clId="{F25F2893-809C-4182-8A48-20C4EA54CDB2}" dt="2022-01-17T13:15:29.701" v="5502" actId="26606"/>
          <ac:spMkLst>
            <pc:docMk/>
            <pc:sldMk cId="2446764219" sldId="306"/>
            <ac:spMk id="57" creationId="{E2748806-3AF5-4078-830A-C1F26BF1B200}"/>
          </ac:spMkLst>
        </pc:spChg>
        <pc:spChg chg="add">
          <ac:chgData name="L C" userId="b2ab03cb3a061828" providerId="LiveId" clId="{F25F2893-809C-4182-8A48-20C4EA54CDB2}" dt="2022-01-17T13:15:29.701" v="5502" actId="26606"/>
          <ac:spMkLst>
            <pc:docMk/>
            <pc:sldMk cId="2446764219" sldId="306"/>
            <ac:spMk id="58" creationId="{BF991FCB-5132-414C-B377-526F56121B69}"/>
          </ac:spMkLst>
        </pc:spChg>
        <pc:spChg chg="add">
          <ac:chgData name="L C" userId="b2ab03cb3a061828" providerId="LiveId" clId="{F25F2893-809C-4182-8A48-20C4EA54CDB2}" dt="2022-01-17T13:15:29.701" v="5502" actId="26606"/>
          <ac:spMkLst>
            <pc:docMk/>
            <pc:sldMk cId="2446764219" sldId="306"/>
            <ac:spMk id="59" creationId="{F23DAFF7-4C98-4E0E-8986-198D54B6C1F0}"/>
          </ac:spMkLst>
        </pc:spChg>
        <pc:grpChg chg="add del">
          <ac:chgData name="L C" userId="b2ab03cb3a061828" providerId="LiveId" clId="{F25F2893-809C-4182-8A48-20C4EA54CDB2}" dt="2022-01-17T13:15:03.119" v="5498" actId="26606"/>
          <ac:grpSpMkLst>
            <pc:docMk/>
            <pc:sldMk cId="2446764219" sldId="306"/>
            <ac:grpSpMk id="18" creationId="{0292BAD4-5BB2-4CD3-AB5B-C35EF9F7D2B4}"/>
          </ac:grpSpMkLst>
        </pc:grpChg>
        <pc:grpChg chg="add del">
          <ac:chgData name="L C" userId="b2ab03cb3a061828" providerId="LiveId" clId="{F25F2893-809C-4182-8A48-20C4EA54CDB2}" dt="2022-01-17T13:15:29.686" v="5501" actId="26606"/>
          <ac:grpSpMkLst>
            <pc:docMk/>
            <pc:sldMk cId="2446764219" sldId="306"/>
            <ac:grpSpMk id="51" creationId="{BE79AECD-175A-4F8E-98CE-F42417E11388}"/>
          </ac:grpSpMkLst>
        </pc:grpChg>
        <pc:picChg chg="add del">
          <ac:chgData name="L C" userId="b2ab03cb3a061828" providerId="LiveId" clId="{F25F2893-809C-4182-8A48-20C4EA54CDB2}" dt="2022-01-17T13:14:57.040" v="5494" actId="26606"/>
          <ac:picMkLst>
            <pc:docMk/>
            <pc:sldMk cId="2446764219" sldId="306"/>
            <ac:picMk id="5" creationId="{BF7DB95B-93D6-43D7-BC84-B4C0557DE7CD}"/>
          </ac:picMkLst>
        </pc:picChg>
        <pc:picChg chg="add del">
          <ac:chgData name="L C" userId="b2ab03cb3a061828" providerId="LiveId" clId="{F25F2893-809C-4182-8A48-20C4EA54CDB2}" dt="2022-01-17T13:15:03.119" v="5498" actId="26606"/>
          <ac:picMkLst>
            <pc:docMk/>
            <pc:sldMk cId="2446764219" sldId="306"/>
            <ac:picMk id="7" creationId="{A338DCB5-9AB0-4BC7-88FF-47250B242653}"/>
          </ac:picMkLst>
        </pc:picChg>
        <pc:picChg chg="add del">
          <ac:chgData name="L C" userId="b2ab03cb3a061828" providerId="LiveId" clId="{F25F2893-809C-4182-8A48-20C4EA54CDB2}" dt="2022-01-17T13:14:57.040" v="5494" actId="26606"/>
          <ac:picMkLst>
            <pc:docMk/>
            <pc:sldMk cId="2446764219" sldId="306"/>
            <ac:picMk id="11" creationId="{BC526B7A-4801-4FD1-95C8-03AF22629E87}"/>
          </ac:picMkLst>
        </pc:picChg>
        <pc:picChg chg="add del">
          <ac:chgData name="L C" userId="b2ab03cb3a061828" providerId="LiveId" clId="{F25F2893-809C-4182-8A48-20C4EA54CDB2}" dt="2022-01-17T13:15:03.119" v="5498" actId="26606"/>
          <ac:picMkLst>
            <pc:docMk/>
            <pc:sldMk cId="2446764219" sldId="306"/>
            <ac:picMk id="12" creationId="{BC526B7A-4801-4FD1-95C8-03AF22629E87}"/>
          </ac:picMkLst>
        </pc:picChg>
        <pc:picChg chg="add del">
          <ac:chgData name="L C" userId="b2ab03cb3a061828" providerId="LiveId" clId="{F25F2893-809C-4182-8A48-20C4EA54CDB2}" dt="2022-01-17T13:14:59.713" v="5496" actId="26606"/>
          <ac:picMkLst>
            <pc:docMk/>
            <pc:sldMk cId="2446764219" sldId="306"/>
            <ac:picMk id="20" creationId="{BC526B7A-4801-4FD1-95C8-03AF22629E87}"/>
          </ac:picMkLst>
        </pc:picChg>
        <pc:picChg chg="add del">
          <ac:chgData name="L C" userId="b2ab03cb3a061828" providerId="LiveId" clId="{F25F2893-809C-4182-8A48-20C4EA54CDB2}" dt="2022-01-17T13:14:59.713" v="5496" actId="26606"/>
          <ac:picMkLst>
            <pc:docMk/>
            <pc:sldMk cId="2446764219" sldId="306"/>
            <ac:picMk id="23" creationId="{FC8E32BF-DD57-4218-BB47-7DBAF5FA3EC7}"/>
          </ac:picMkLst>
        </pc:picChg>
        <pc:picChg chg="add del">
          <ac:chgData name="L C" userId="b2ab03cb3a061828" providerId="LiveId" clId="{F25F2893-809C-4182-8A48-20C4EA54CDB2}" dt="2022-01-17T13:15:29.701" v="5502" actId="26606"/>
          <ac:picMkLst>
            <pc:docMk/>
            <pc:sldMk cId="2446764219" sldId="306"/>
            <ac:picMk id="32" creationId="{BC526B7A-4801-4FD1-95C8-03AF22629E87}"/>
          </ac:picMkLst>
        </pc:picChg>
        <pc:picChg chg="add mod ord">
          <ac:chgData name="L C" userId="b2ab03cb3a061828" providerId="LiveId" clId="{F25F2893-809C-4182-8A48-20C4EA54CDB2}" dt="2022-01-17T13:15:29.701" v="5502" actId="26606"/>
          <ac:picMkLst>
            <pc:docMk/>
            <pc:sldMk cId="2446764219" sldId="306"/>
            <ac:picMk id="35" creationId="{FC8E32BF-DD57-4218-BB47-7DBAF5FA3EC7}"/>
          </ac:picMkLst>
        </pc:picChg>
        <pc:picChg chg="add del">
          <ac:chgData name="L C" userId="b2ab03cb3a061828" providerId="LiveId" clId="{F25F2893-809C-4182-8A48-20C4EA54CDB2}" dt="2022-01-17T13:15:29.686" v="5501" actId="26606"/>
          <ac:picMkLst>
            <pc:docMk/>
            <pc:sldMk cId="2446764219" sldId="306"/>
            <ac:picMk id="43" creationId="{BC526B7A-4801-4FD1-95C8-03AF22629E87}"/>
          </ac:picMkLst>
        </pc:picChg>
        <pc:picChg chg="add">
          <ac:chgData name="L C" userId="b2ab03cb3a061828" providerId="LiveId" clId="{F25F2893-809C-4182-8A48-20C4EA54CDB2}" dt="2022-01-17T13:15:29.701" v="5502" actId="26606"/>
          <ac:picMkLst>
            <pc:docMk/>
            <pc:sldMk cId="2446764219" sldId="306"/>
            <ac:picMk id="56" creationId="{BC526B7A-4801-4FD1-95C8-03AF22629E8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07802B-93EE-4968-BD28-2E625A3FBBBB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8704636-2754-4DF1-BDA1-1F3C710A97BD}">
      <dgm:prSet/>
      <dgm:spPr/>
      <dgm:t>
        <a:bodyPr/>
        <a:lstStyle/>
        <a:p>
          <a:r>
            <a:rPr lang="zh-CN"/>
            <a:t>一、大数据学习路线</a:t>
          </a:r>
          <a:endParaRPr lang="en-US"/>
        </a:p>
      </dgm:t>
    </dgm:pt>
    <dgm:pt modelId="{6E35C56C-813B-4EF0-B06B-594B31864365}" type="parTrans" cxnId="{78E7F45A-1EE6-4BE6-8250-8240413AE1FF}">
      <dgm:prSet/>
      <dgm:spPr/>
      <dgm:t>
        <a:bodyPr/>
        <a:lstStyle/>
        <a:p>
          <a:endParaRPr lang="en-US"/>
        </a:p>
      </dgm:t>
    </dgm:pt>
    <dgm:pt modelId="{E23263BC-83CF-4AF6-A586-980E352081E5}" type="sibTrans" cxnId="{78E7F45A-1EE6-4BE6-8250-8240413AE1FF}">
      <dgm:prSet/>
      <dgm:spPr/>
      <dgm:t>
        <a:bodyPr/>
        <a:lstStyle/>
        <a:p>
          <a:endParaRPr lang="en-US"/>
        </a:p>
      </dgm:t>
    </dgm:pt>
    <dgm:pt modelId="{16F1CEDC-9A87-4E52-914E-71ACE114853B}">
      <dgm:prSet/>
      <dgm:spPr/>
      <dgm:t>
        <a:bodyPr/>
        <a:lstStyle/>
        <a:p>
          <a:r>
            <a:rPr lang="zh-CN"/>
            <a:t>二、当前大数据架构</a:t>
          </a:r>
          <a:endParaRPr lang="en-US"/>
        </a:p>
      </dgm:t>
    </dgm:pt>
    <dgm:pt modelId="{8BE0016B-11D4-4428-895A-A0C3699505C6}" type="parTrans" cxnId="{651E5967-5246-456B-A572-2E6A7556CB7A}">
      <dgm:prSet/>
      <dgm:spPr/>
      <dgm:t>
        <a:bodyPr/>
        <a:lstStyle/>
        <a:p>
          <a:endParaRPr lang="en-US"/>
        </a:p>
      </dgm:t>
    </dgm:pt>
    <dgm:pt modelId="{77C3880C-3D62-4AB7-96B1-6ACF9F2506AC}" type="sibTrans" cxnId="{651E5967-5246-456B-A572-2E6A7556CB7A}">
      <dgm:prSet/>
      <dgm:spPr/>
      <dgm:t>
        <a:bodyPr/>
        <a:lstStyle/>
        <a:p>
          <a:endParaRPr lang="en-US"/>
        </a:p>
      </dgm:t>
    </dgm:pt>
    <dgm:pt modelId="{677F64EA-A152-4291-A377-89AF537475AA}">
      <dgm:prSet/>
      <dgm:spPr/>
      <dgm:t>
        <a:bodyPr/>
        <a:lstStyle/>
        <a:p>
          <a:r>
            <a:rPr lang="zh-CN"/>
            <a:t>三、大数据开发核心知识点</a:t>
          </a:r>
          <a:endParaRPr lang="en-US"/>
        </a:p>
      </dgm:t>
    </dgm:pt>
    <dgm:pt modelId="{575AB01C-8818-4AFA-937A-D40127CD666A}" type="parTrans" cxnId="{305BF923-F58E-4957-8702-85CA81A6A041}">
      <dgm:prSet/>
      <dgm:spPr/>
      <dgm:t>
        <a:bodyPr/>
        <a:lstStyle/>
        <a:p>
          <a:endParaRPr lang="en-US"/>
        </a:p>
      </dgm:t>
    </dgm:pt>
    <dgm:pt modelId="{3131586E-20E1-4E1D-8F49-C340E787B2F1}" type="sibTrans" cxnId="{305BF923-F58E-4957-8702-85CA81A6A041}">
      <dgm:prSet/>
      <dgm:spPr/>
      <dgm:t>
        <a:bodyPr/>
        <a:lstStyle/>
        <a:p>
          <a:endParaRPr lang="en-US"/>
        </a:p>
      </dgm:t>
    </dgm:pt>
    <dgm:pt modelId="{B36C77D5-7D65-472C-BB20-EFC9CF6B5B99}" type="pres">
      <dgm:prSet presAssocID="{7707802B-93EE-4968-BD28-2E625A3FBBBB}" presName="linear" presStyleCnt="0">
        <dgm:presLayoutVars>
          <dgm:dir/>
          <dgm:animLvl val="lvl"/>
          <dgm:resizeHandles val="exact"/>
        </dgm:presLayoutVars>
      </dgm:prSet>
      <dgm:spPr/>
    </dgm:pt>
    <dgm:pt modelId="{CEB1DDE4-9A93-4CAD-8B75-299F1CB662F8}" type="pres">
      <dgm:prSet presAssocID="{78704636-2754-4DF1-BDA1-1F3C710A97BD}" presName="parentLin" presStyleCnt="0"/>
      <dgm:spPr/>
    </dgm:pt>
    <dgm:pt modelId="{94B2855A-2D59-4FC4-B31D-287A0841CBFE}" type="pres">
      <dgm:prSet presAssocID="{78704636-2754-4DF1-BDA1-1F3C710A97BD}" presName="parentLeftMargin" presStyleLbl="node1" presStyleIdx="0" presStyleCnt="3"/>
      <dgm:spPr/>
    </dgm:pt>
    <dgm:pt modelId="{4947FA9E-217D-4727-9143-30D66C9EF169}" type="pres">
      <dgm:prSet presAssocID="{78704636-2754-4DF1-BDA1-1F3C710A97B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F9216D4-5A6C-4EBA-81E4-A7C79F5A67D7}" type="pres">
      <dgm:prSet presAssocID="{78704636-2754-4DF1-BDA1-1F3C710A97BD}" presName="negativeSpace" presStyleCnt="0"/>
      <dgm:spPr/>
    </dgm:pt>
    <dgm:pt modelId="{A743A6AF-9DDD-4323-99DC-F5985644C815}" type="pres">
      <dgm:prSet presAssocID="{78704636-2754-4DF1-BDA1-1F3C710A97BD}" presName="childText" presStyleLbl="conFgAcc1" presStyleIdx="0" presStyleCnt="3">
        <dgm:presLayoutVars>
          <dgm:bulletEnabled val="1"/>
        </dgm:presLayoutVars>
      </dgm:prSet>
      <dgm:spPr/>
    </dgm:pt>
    <dgm:pt modelId="{0E8DCB4A-B9CE-48F7-8708-9A05DE980334}" type="pres">
      <dgm:prSet presAssocID="{E23263BC-83CF-4AF6-A586-980E352081E5}" presName="spaceBetweenRectangles" presStyleCnt="0"/>
      <dgm:spPr/>
    </dgm:pt>
    <dgm:pt modelId="{4D699A0D-4656-41D8-ACDF-0C41289A5392}" type="pres">
      <dgm:prSet presAssocID="{16F1CEDC-9A87-4E52-914E-71ACE114853B}" presName="parentLin" presStyleCnt="0"/>
      <dgm:spPr/>
    </dgm:pt>
    <dgm:pt modelId="{8E97289E-5D94-4E6A-BDDC-4A3D8EC822D1}" type="pres">
      <dgm:prSet presAssocID="{16F1CEDC-9A87-4E52-914E-71ACE114853B}" presName="parentLeftMargin" presStyleLbl="node1" presStyleIdx="0" presStyleCnt="3"/>
      <dgm:spPr/>
    </dgm:pt>
    <dgm:pt modelId="{62C1DCA9-8366-4219-A0E7-C108CCB78395}" type="pres">
      <dgm:prSet presAssocID="{16F1CEDC-9A87-4E52-914E-71ACE114853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28AB9CC-5529-47AA-B557-F7A3AC63EA05}" type="pres">
      <dgm:prSet presAssocID="{16F1CEDC-9A87-4E52-914E-71ACE114853B}" presName="negativeSpace" presStyleCnt="0"/>
      <dgm:spPr/>
    </dgm:pt>
    <dgm:pt modelId="{5B9DBDA7-47C6-4923-822E-E2BF01E9EF47}" type="pres">
      <dgm:prSet presAssocID="{16F1CEDC-9A87-4E52-914E-71ACE114853B}" presName="childText" presStyleLbl="conFgAcc1" presStyleIdx="1" presStyleCnt="3">
        <dgm:presLayoutVars>
          <dgm:bulletEnabled val="1"/>
        </dgm:presLayoutVars>
      </dgm:prSet>
      <dgm:spPr/>
    </dgm:pt>
    <dgm:pt modelId="{2E4A65DB-B54A-4BF4-ADFE-67AA8E5331D2}" type="pres">
      <dgm:prSet presAssocID="{77C3880C-3D62-4AB7-96B1-6ACF9F2506AC}" presName="spaceBetweenRectangles" presStyleCnt="0"/>
      <dgm:spPr/>
    </dgm:pt>
    <dgm:pt modelId="{1320E68A-0585-420E-AF7C-D33D3046314F}" type="pres">
      <dgm:prSet presAssocID="{677F64EA-A152-4291-A377-89AF537475AA}" presName="parentLin" presStyleCnt="0"/>
      <dgm:spPr/>
    </dgm:pt>
    <dgm:pt modelId="{8192EE6B-E086-4FD7-A2F0-3B8CDED9A6F3}" type="pres">
      <dgm:prSet presAssocID="{677F64EA-A152-4291-A377-89AF537475AA}" presName="parentLeftMargin" presStyleLbl="node1" presStyleIdx="1" presStyleCnt="3"/>
      <dgm:spPr/>
    </dgm:pt>
    <dgm:pt modelId="{27546F92-0CB0-4004-94A9-1335D9DC4452}" type="pres">
      <dgm:prSet presAssocID="{677F64EA-A152-4291-A377-89AF537475A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31F208D-005B-42F0-92DC-90CBB109CA4C}" type="pres">
      <dgm:prSet presAssocID="{677F64EA-A152-4291-A377-89AF537475AA}" presName="negativeSpace" presStyleCnt="0"/>
      <dgm:spPr/>
    </dgm:pt>
    <dgm:pt modelId="{1BC4B25B-F459-43F8-85D6-B1F8B65AB0A6}" type="pres">
      <dgm:prSet presAssocID="{677F64EA-A152-4291-A377-89AF537475A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EE2EC1A-D93D-4A1E-8B11-C1B609D4DAC2}" type="presOf" srcId="{78704636-2754-4DF1-BDA1-1F3C710A97BD}" destId="{94B2855A-2D59-4FC4-B31D-287A0841CBFE}" srcOrd="0" destOrd="0" presId="urn:microsoft.com/office/officeart/2005/8/layout/list1"/>
    <dgm:cxn modelId="{8C470C1F-1C8C-4A43-926F-711FB79D1916}" type="presOf" srcId="{677F64EA-A152-4291-A377-89AF537475AA}" destId="{8192EE6B-E086-4FD7-A2F0-3B8CDED9A6F3}" srcOrd="0" destOrd="0" presId="urn:microsoft.com/office/officeart/2005/8/layout/list1"/>
    <dgm:cxn modelId="{305BF923-F58E-4957-8702-85CA81A6A041}" srcId="{7707802B-93EE-4968-BD28-2E625A3FBBBB}" destId="{677F64EA-A152-4291-A377-89AF537475AA}" srcOrd="2" destOrd="0" parTransId="{575AB01C-8818-4AFA-937A-D40127CD666A}" sibTransId="{3131586E-20E1-4E1D-8F49-C340E787B2F1}"/>
    <dgm:cxn modelId="{0A60B55E-2900-4BA6-A846-D310954571D9}" type="presOf" srcId="{7707802B-93EE-4968-BD28-2E625A3FBBBB}" destId="{B36C77D5-7D65-472C-BB20-EFC9CF6B5B99}" srcOrd="0" destOrd="0" presId="urn:microsoft.com/office/officeart/2005/8/layout/list1"/>
    <dgm:cxn modelId="{651E5967-5246-456B-A572-2E6A7556CB7A}" srcId="{7707802B-93EE-4968-BD28-2E625A3FBBBB}" destId="{16F1CEDC-9A87-4E52-914E-71ACE114853B}" srcOrd="1" destOrd="0" parTransId="{8BE0016B-11D4-4428-895A-A0C3699505C6}" sibTransId="{77C3880C-3D62-4AB7-96B1-6ACF9F2506AC}"/>
    <dgm:cxn modelId="{2CF1A868-FA15-45EF-A4AA-D7870FEC757B}" type="presOf" srcId="{16F1CEDC-9A87-4E52-914E-71ACE114853B}" destId="{62C1DCA9-8366-4219-A0E7-C108CCB78395}" srcOrd="1" destOrd="0" presId="urn:microsoft.com/office/officeart/2005/8/layout/list1"/>
    <dgm:cxn modelId="{61204854-443D-4999-B2D5-27C5BBCAC0E7}" type="presOf" srcId="{16F1CEDC-9A87-4E52-914E-71ACE114853B}" destId="{8E97289E-5D94-4E6A-BDDC-4A3D8EC822D1}" srcOrd="0" destOrd="0" presId="urn:microsoft.com/office/officeart/2005/8/layout/list1"/>
    <dgm:cxn modelId="{78E7F45A-1EE6-4BE6-8250-8240413AE1FF}" srcId="{7707802B-93EE-4968-BD28-2E625A3FBBBB}" destId="{78704636-2754-4DF1-BDA1-1F3C710A97BD}" srcOrd="0" destOrd="0" parTransId="{6E35C56C-813B-4EF0-B06B-594B31864365}" sibTransId="{E23263BC-83CF-4AF6-A586-980E352081E5}"/>
    <dgm:cxn modelId="{B38CA699-52D0-4354-899C-09FD38B4E5E1}" type="presOf" srcId="{78704636-2754-4DF1-BDA1-1F3C710A97BD}" destId="{4947FA9E-217D-4727-9143-30D66C9EF169}" srcOrd="1" destOrd="0" presId="urn:microsoft.com/office/officeart/2005/8/layout/list1"/>
    <dgm:cxn modelId="{0E8F61ED-B7A2-4591-8DCE-BD52BEB29CA8}" type="presOf" srcId="{677F64EA-A152-4291-A377-89AF537475AA}" destId="{27546F92-0CB0-4004-94A9-1335D9DC4452}" srcOrd="1" destOrd="0" presId="urn:microsoft.com/office/officeart/2005/8/layout/list1"/>
    <dgm:cxn modelId="{EB41B9A4-5926-457E-BC12-45B9AADFCE84}" type="presParOf" srcId="{B36C77D5-7D65-472C-BB20-EFC9CF6B5B99}" destId="{CEB1DDE4-9A93-4CAD-8B75-299F1CB662F8}" srcOrd="0" destOrd="0" presId="urn:microsoft.com/office/officeart/2005/8/layout/list1"/>
    <dgm:cxn modelId="{4D78345E-1032-4139-AEC1-9A3454261FF8}" type="presParOf" srcId="{CEB1DDE4-9A93-4CAD-8B75-299F1CB662F8}" destId="{94B2855A-2D59-4FC4-B31D-287A0841CBFE}" srcOrd="0" destOrd="0" presId="urn:microsoft.com/office/officeart/2005/8/layout/list1"/>
    <dgm:cxn modelId="{2210A9D1-3E69-4726-BAD6-E6B0C64143E7}" type="presParOf" srcId="{CEB1DDE4-9A93-4CAD-8B75-299F1CB662F8}" destId="{4947FA9E-217D-4727-9143-30D66C9EF169}" srcOrd="1" destOrd="0" presId="urn:microsoft.com/office/officeart/2005/8/layout/list1"/>
    <dgm:cxn modelId="{88B117B1-4049-4B94-BEBD-899A34F3B45C}" type="presParOf" srcId="{B36C77D5-7D65-472C-BB20-EFC9CF6B5B99}" destId="{FF9216D4-5A6C-4EBA-81E4-A7C79F5A67D7}" srcOrd="1" destOrd="0" presId="urn:microsoft.com/office/officeart/2005/8/layout/list1"/>
    <dgm:cxn modelId="{EAC51DB7-7E0E-49A9-87CC-9CD0D8F728E2}" type="presParOf" srcId="{B36C77D5-7D65-472C-BB20-EFC9CF6B5B99}" destId="{A743A6AF-9DDD-4323-99DC-F5985644C815}" srcOrd="2" destOrd="0" presId="urn:microsoft.com/office/officeart/2005/8/layout/list1"/>
    <dgm:cxn modelId="{1D00AB26-3175-46CB-A8CF-AF53147D6729}" type="presParOf" srcId="{B36C77D5-7D65-472C-BB20-EFC9CF6B5B99}" destId="{0E8DCB4A-B9CE-48F7-8708-9A05DE980334}" srcOrd="3" destOrd="0" presId="urn:microsoft.com/office/officeart/2005/8/layout/list1"/>
    <dgm:cxn modelId="{9F6D3893-FE0A-4649-8FD1-3E5DCBFE9A7D}" type="presParOf" srcId="{B36C77D5-7D65-472C-BB20-EFC9CF6B5B99}" destId="{4D699A0D-4656-41D8-ACDF-0C41289A5392}" srcOrd="4" destOrd="0" presId="urn:microsoft.com/office/officeart/2005/8/layout/list1"/>
    <dgm:cxn modelId="{2C9037A6-94F5-445C-B2E1-0D7ED5B25396}" type="presParOf" srcId="{4D699A0D-4656-41D8-ACDF-0C41289A5392}" destId="{8E97289E-5D94-4E6A-BDDC-4A3D8EC822D1}" srcOrd="0" destOrd="0" presId="urn:microsoft.com/office/officeart/2005/8/layout/list1"/>
    <dgm:cxn modelId="{D8408766-4839-440A-8810-9576435E3C42}" type="presParOf" srcId="{4D699A0D-4656-41D8-ACDF-0C41289A5392}" destId="{62C1DCA9-8366-4219-A0E7-C108CCB78395}" srcOrd="1" destOrd="0" presId="urn:microsoft.com/office/officeart/2005/8/layout/list1"/>
    <dgm:cxn modelId="{E1E654DA-7A29-4D62-BFF0-09A791DA89EF}" type="presParOf" srcId="{B36C77D5-7D65-472C-BB20-EFC9CF6B5B99}" destId="{728AB9CC-5529-47AA-B557-F7A3AC63EA05}" srcOrd="5" destOrd="0" presId="urn:microsoft.com/office/officeart/2005/8/layout/list1"/>
    <dgm:cxn modelId="{C513041D-D56D-47FF-94E9-30447AD9F402}" type="presParOf" srcId="{B36C77D5-7D65-472C-BB20-EFC9CF6B5B99}" destId="{5B9DBDA7-47C6-4923-822E-E2BF01E9EF47}" srcOrd="6" destOrd="0" presId="urn:microsoft.com/office/officeart/2005/8/layout/list1"/>
    <dgm:cxn modelId="{1C4CBEF0-0AAF-490B-8C42-27718C73E648}" type="presParOf" srcId="{B36C77D5-7D65-472C-BB20-EFC9CF6B5B99}" destId="{2E4A65DB-B54A-4BF4-ADFE-67AA8E5331D2}" srcOrd="7" destOrd="0" presId="urn:microsoft.com/office/officeart/2005/8/layout/list1"/>
    <dgm:cxn modelId="{DD57B020-85B0-43D6-840E-30448CD0D73D}" type="presParOf" srcId="{B36C77D5-7D65-472C-BB20-EFC9CF6B5B99}" destId="{1320E68A-0585-420E-AF7C-D33D3046314F}" srcOrd="8" destOrd="0" presId="urn:microsoft.com/office/officeart/2005/8/layout/list1"/>
    <dgm:cxn modelId="{9B5873BC-BAE3-422E-96B7-7E0D31B3A578}" type="presParOf" srcId="{1320E68A-0585-420E-AF7C-D33D3046314F}" destId="{8192EE6B-E086-4FD7-A2F0-3B8CDED9A6F3}" srcOrd="0" destOrd="0" presId="urn:microsoft.com/office/officeart/2005/8/layout/list1"/>
    <dgm:cxn modelId="{CBD54843-DB9A-4CE4-B0EC-D7C2DAC096BB}" type="presParOf" srcId="{1320E68A-0585-420E-AF7C-D33D3046314F}" destId="{27546F92-0CB0-4004-94A9-1335D9DC4452}" srcOrd="1" destOrd="0" presId="urn:microsoft.com/office/officeart/2005/8/layout/list1"/>
    <dgm:cxn modelId="{C74688CB-8D2E-4972-BCC9-ADC56B25AAD5}" type="presParOf" srcId="{B36C77D5-7D65-472C-BB20-EFC9CF6B5B99}" destId="{D31F208D-005B-42F0-92DC-90CBB109CA4C}" srcOrd="9" destOrd="0" presId="urn:microsoft.com/office/officeart/2005/8/layout/list1"/>
    <dgm:cxn modelId="{C3561208-4945-41AF-A82F-25E9CDC2BC8D}" type="presParOf" srcId="{B36C77D5-7D65-472C-BB20-EFC9CF6B5B99}" destId="{1BC4B25B-F459-43F8-85D6-B1F8B65AB0A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35BD3B-F743-42DC-9BA7-5FE015E045C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5C6D9D-09BE-44A7-BD6E-0A82C8100642}">
      <dgm:prSet/>
      <dgm:spPr/>
      <dgm:t>
        <a:bodyPr/>
        <a:lstStyle/>
        <a:p>
          <a:r>
            <a:rPr lang="en-US" dirty="0"/>
            <a:t>1.1 </a:t>
          </a:r>
          <a:r>
            <a:rPr lang="zh-CN" dirty="0"/>
            <a:t>大数据处理流程</a:t>
          </a:r>
          <a:endParaRPr lang="en-US" dirty="0"/>
        </a:p>
      </dgm:t>
    </dgm:pt>
    <dgm:pt modelId="{359C6AB4-02BB-42A7-BBF9-F9CE5E954146}" type="parTrans" cxnId="{CAC7E893-9FB2-49EB-950A-258D56729010}">
      <dgm:prSet/>
      <dgm:spPr/>
      <dgm:t>
        <a:bodyPr/>
        <a:lstStyle/>
        <a:p>
          <a:endParaRPr lang="en-US"/>
        </a:p>
      </dgm:t>
    </dgm:pt>
    <dgm:pt modelId="{1989EE75-B99A-4F35-B184-63AA27BC2B34}" type="sibTrans" cxnId="{CAC7E893-9FB2-49EB-950A-258D56729010}">
      <dgm:prSet/>
      <dgm:spPr/>
      <dgm:t>
        <a:bodyPr/>
        <a:lstStyle/>
        <a:p>
          <a:endParaRPr lang="en-US"/>
        </a:p>
      </dgm:t>
    </dgm:pt>
    <dgm:pt modelId="{B4B2EBCA-4971-4AF5-9271-05B3E9360AA4}">
      <dgm:prSet/>
      <dgm:spPr/>
      <dgm:t>
        <a:bodyPr/>
        <a:lstStyle/>
        <a:p>
          <a:r>
            <a:rPr lang="en-US" dirty="0"/>
            <a:t>1.2 </a:t>
          </a:r>
          <a:r>
            <a:rPr lang="zh-CN" dirty="0"/>
            <a:t>大数据开发基础</a:t>
          </a:r>
          <a:endParaRPr lang="en-US" dirty="0"/>
        </a:p>
      </dgm:t>
    </dgm:pt>
    <dgm:pt modelId="{958F9BE7-0BF8-4A03-A76C-D2FA3B6FB056}" type="parTrans" cxnId="{D25079CF-76C4-4D2F-B805-9608151E2C84}">
      <dgm:prSet/>
      <dgm:spPr/>
      <dgm:t>
        <a:bodyPr/>
        <a:lstStyle/>
        <a:p>
          <a:endParaRPr lang="en-US"/>
        </a:p>
      </dgm:t>
    </dgm:pt>
    <dgm:pt modelId="{F897D002-4D85-442A-BCAF-DC363DB6AC8C}" type="sibTrans" cxnId="{D25079CF-76C4-4D2F-B805-9608151E2C84}">
      <dgm:prSet/>
      <dgm:spPr/>
      <dgm:t>
        <a:bodyPr/>
        <a:lstStyle/>
        <a:p>
          <a:endParaRPr lang="en-US"/>
        </a:p>
      </dgm:t>
    </dgm:pt>
    <dgm:pt modelId="{501C35C0-5481-4ADE-91C7-81649E96ED88}">
      <dgm:prSet/>
      <dgm:spPr/>
      <dgm:t>
        <a:bodyPr/>
        <a:lstStyle/>
        <a:p>
          <a:r>
            <a:rPr lang="en-US" dirty="0"/>
            <a:t>1.3 </a:t>
          </a:r>
          <a:r>
            <a:rPr lang="zh-CN" dirty="0"/>
            <a:t>大数据框架分类</a:t>
          </a:r>
          <a:endParaRPr lang="en-US" dirty="0"/>
        </a:p>
      </dgm:t>
    </dgm:pt>
    <dgm:pt modelId="{43FD6179-CB61-44B6-9E5E-AE4AC3850F77}" type="parTrans" cxnId="{B819B4CD-9CDA-4CB2-AC2C-A5D3FF66F267}">
      <dgm:prSet/>
      <dgm:spPr/>
      <dgm:t>
        <a:bodyPr/>
        <a:lstStyle/>
        <a:p>
          <a:endParaRPr lang="en-US"/>
        </a:p>
      </dgm:t>
    </dgm:pt>
    <dgm:pt modelId="{07459755-3AE5-414F-87C9-CD6F6CEFD155}" type="sibTrans" cxnId="{B819B4CD-9CDA-4CB2-AC2C-A5D3FF66F267}">
      <dgm:prSet/>
      <dgm:spPr/>
      <dgm:t>
        <a:bodyPr/>
        <a:lstStyle/>
        <a:p>
          <a:endParaRPr lang="en-US"/>
        </a:p>
      </dgm:t>
    </dgm:pt>
    <dgm:pt modelId="{19D0AEEF-561D-409C-84EB-C73D758EDCFC}" type="pres">
      <dgm:prSet presAssocID="{D835BD3B-F743-42DC-9BA7-5FE015E045C7}" presName="linear" presStyleCnt="0">
        <dgm:presLayoutVars>
          <dgm:dir/>
          <dgm:animLvl val="lvl"/>
          <dgm:resizeHandles val="exact"/>
        </dgm:presLayoutVars>
      </dgm:prSet>
      <dgm:spPr/>
    </dgm:pt>
    <dgm:pt modelId="{46395C2D-C7F0-4A2D-83CC-3C29912C78F9}" type="pres">
      <dgm:prSet presAssocID="{105C6D9D-09BE-44A7-BD6E-0A82C8100642}" presName="parentLin" presStyleCnt="0"/>
      <dgm:spPr/>
    </dgm:pt>
    <dgm:pt modelId="{5DF40C09-E369-4A16-8E0A-9F3D4EF3514E}" type="pres">
      <dgm:prSet presAssocID="{105C6D9D-09BE-44A7-BD6E-0A82C8100642}" presName="parentLeftMargin" presStyleLbl="node1" presStyleIdx="0" presStyleCnt="3"/>
      <dgm:spPr/>
    </dgm:pt>
    <dgm:pt modelId="{71ECAE0E-290E-459F-AB39-DDBBB38D4835}" type="pres">
      <dgm:prSet presAssocID="{105C6D9D-09BE-44A7-BD6E-0A82C810064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A313C0E-7BCA-48D5-9B01-6788831CB546}" type="pres">
      <dgm:prSet presAssocID="{105C6D9D-09BE-44A7-BD6E-0A82C8100642}" presName="negativeSpace" presStyleCnt="0"/>
      <dgm:spPr/>
    </dgm:pt>
    <dgm:pt modelId="{75283FA5-7848-49A1-B0EE-8AB1EE068FCE}" type="pres">
      <dgm:prSet presAssocID="{105C6D9D-09BE-44A7-BD6E-0A82C8100642}" presName="childText" presStyleLbl="conFgAcc1" presStyleIdx="0" presStyleCnt="3">
        <dgm:presLayoutVars>
          <dgm:bulletEnabled val="1"/>
        </dgm:presLayoutVars>
      </dgm:prSet>
      <dgm:spPr/>
    </dgm:pt>
    <dgm:pt modelId="{045CAF90-B535-49B6-A40A-2185BED5F6D5}" type="pres">
      <dgm:prSet presAssocID="{1989EE75-B99A-4F35-B184-63AA27BC2B34}" presName="spaceBetweenRectangles" presStyleCnt="0"/>
      <dgm:spPr/>
    </dgm:pt>
    <dgm:pt modelId="{709D0299-04E3-43B0-ADA3-8B59100F0A43}" type="pres">
      <dgm:prSet presAssocID="{B4B2EBCA-4971-4AF5-9271-05B3E9360AA4}" presName="parentLin" presStyleCnt="0"/>
      <dgm:spPr/>
    </dgm:pt>
    <dgm:pt modelId="{69A06EBB-F9E4-4F6F-A337-C8885012FD0D}" type="pres">
      <dgm:prSet presAssocID="{B4B2EBCA-4971-4AF5-9271-05B3E9360AA4}" presName="parentLeftMargin" presStyleLbl="node1" presStyleIdx="0" presStyleCnt="3"/>
      <dgm:spPr/>
    </dgm:pt>
    <dgm:pt modelId="{D872A0E6-8C9B-4DA4-8DE9-43E6042CD864}" type="pres">
      <dgm:prSet presAssocID="{B4B2EBCA-4971-4AF5-9271-05B3E9360AA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14EA18D-A03D-4F5F-83E0-DE8032E67EBF}" type="pres">
      <dgm:prSet presAssocID="{B4B2EBCA-4971-4AF5-9271-05B3E9360AA4}" presName="negativeSpace" presStyleCnt="0"/>
      <dgm:spPr/>
    </dgm:pt>
    <dgm:pt modelId="{B5817DC2-63F0-48B5-BADC-D0CF179CF8A9}" type="pres">
      <dgm:prSet presAssocID="{B4B2EBCA-4971-4AF5-9271-05B3E9360AA4}" presName="childText" presStyleLbl="conFgAcc1" presStyleIdx="1" presStyleCnt="3">
        <dgm:presLayoutVars>
          <dgm:bulletEnabled val="1"/>
        </dgm:presLayoutVars>
      </dgm:prSet>
      <dgm:spPr/>
    </dgm:pt>
    <dgm:pt modelId="{AE9BBFB7-27AC-465B-B471-75FC7D9DFFD9}" type="pres">
      <dgm:prSet presAssocID="{F897D002-4D85-442A-BCAF-DC363DB6AC8C}" presName="spaceBetweenRectangles" presStyleCnt="0"/>
      <dgm:spPr/>
    </dgm:pt>
    <dgm:pt modelId="{858120F3-BCA9-4441-BD7B-139823FC2452}" type="pres">
      <dgm:prSet presAssocID="{501C35C0-5481-4ADE-91C7-81649E96ED88}" presName="parentLin" presStyleCnt="0"/>
      <dgm:spPr/>
    </dgm:pt>
    <dgm:pt modelId="{329D6FB0-6E9F-4B83-8858-1EE67A8E2270}" type="pres">
      <dgm:prSet presAssocID="{501C35C0-5481-4ADE-91C7-81649E96ED88}" presName="parentLeftMargin" presStyleLbl="node1" presStyleIdx="1" presStyleCnt="3"/>
      <dgm:spPr/>
    </dgm:pt>
    <dgm:pt modelId="{422B80EC-E762-4AD1-9327-6A2C73E91F70}" type="pres">
      <dgm:prSet presAssocID="{501C35C0-5481-4ADE-91C7-81649E96ED8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32AACE1-B5A3-4D83-B01B-46003035D502}" type="pres">
      <dgm:prSet presAssocID="{501C35C0-5481-4ADE-91C7-81649E96ED88}" presName="negativeSpace" presStyleCnt="0"/>
      <dgm:spPr/>
    </dgm:pt>
    <dgm:pt modelId="{D1CFC9E5-29A5-4DA6-BB40-95FA89A67C7E}" type="pres">
      <dgm:prSet presAssocID="{501C35C0-5481-4ADE-91C7-81649E96ED8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6494A69-678E-4075-96F5-6B333560A9C8}" type="presOf" srcId="{105C6D9D-09BE-44A7-BD6E-0A82C8100642}" destId="{71ECAE0E-290E-459F-AB39-DDBBB38D4835}" srcOrd="1" destOrd="0" presId="urn:microsoft.com/office/officeart/2005/8/layout/list1"/>
    <dgm:cxn modelId="{D09C1E4D-A204-4D51-B643-A73D739602D2}" type="presOf" srcId="{501C35C0-5481-4ADE-91C7-81649E96ED88}" destId="{422B80EC-E762-4AD1-9327-6A2C73E91F70}" srcOrd="1" destOrd="0" presId="urn:microsoft.com/office/officeart/2005/8/layout/list1"/>
    <dgm:cxn modelId="{13FD524D-823E-4542-80ED-07276D74C855}" type="presOf" srcId="{B4B2EBCA-4971-4AF5-9271-05B3E9360AA4}" destId="{D872A0E6-8C9B-4DA4-8DE9-43E6042CD864}" srcOrd="1" destOrd="0" presId="urn:microsoft.com/office/officeart/2005/8/layout/list1"/>
    <dgm:cxn modelId="{F5380182-9B25-4020-BBAC-9792EA9D399E}" type="presOf" srcId="{B4B2EBCA-4971-4AF5-9271-05B3E9360AA4}" destId="{69A06EBB-F9E4-4F6F-A337-C8885012FD0D}" srcOrd="0" destOrd="0" presId="urn:microsoft.com/office/officeart/2005/8/layout/list1"/>
    <dgm:cxn modelId="{CAC7E893-9FB2-49EB-950A-258D56729010}" srcId="{D835BD3B-F743-42DC-9BA7-5FE015E045C7}" destId="{105C6D9D-09BE-44A7-BD6E-0A82C8100642}" srcOrd="0" destOrd="0" parTransId="{359C6AB4-02BB-42A7-BBF9-F9CE5E954146}" sibTransId="{1989EE75-B99A-4F35-B184-63AA27BC2B34}"/>
    <dgm:cxn modelId="{427569C1-F1F2-4528-BD75-FA5D2530D69B}" type="presOf" srcId="{105C6D9D-09BE-44A7-BD6E-0A82C8100642}" destId="{5DF40C09-E369-4A16-8E0A-9F3D4EF3514E}" srcOrd="0" destOrd="0" presId="urn:microsoft.com/office/officeart/2005/8/layout/list1"/>
    <dgm:cxn modelId="{B819B4CD-9CDA-4CB2-AC2C-A5D3FF66F267}" srcId="{D835BD3B-F743-42DC-9BA7-5FE015E045C7}" destId="{501C35C0-5481-4ADE-91C7-81649E96ED88}" srcOrd="2" destOrd="0" parTransId="{43FD6179-CB61-44B6-9E5E-AE4AC3850F77}" sibTransId="{07459755-3AE5-414F-87C9-CD6F6CEFD155}"/>
    <dgm:cxn modelId="{39E912CF-FC06-427B-B415-0D9B9CA5587B}" type="presOf" srcId="{D835BD3B-F743-42DC-9BA7-5FE015E045C7}" destId="{19D0AEEF-561D-409C-84EB-C73D758EDCFC}" srcOrd="0" destOrd="0" presId="urn:microsoft.com/office/officeart/2005/8/layout/list1"/>
    <dgm:cxn modelId="{D25079CF-76C4-4D2F-B805-9608151E2C84}" srcId="{D835BD3B-F743-42DC-9BA7-5FE015E045C7}" destId="{B4B2EBCA-4971-4AF5-9271-05B3E9360AA4}" srcOrd="1" destOrd="0" parTransId="{958F9BE7-0BF8-4A03-A76C-D2FA3B6FB056}" sibTransId="{F897D002-4D85-442A-BCAF-DC363DB6AC8C}"/>
    <dgm:cxn modelId="{14A836E7-0A70-4552-BAD2-5405300AEC17}" type="presOf" srcId="{501C35C0-5481-4ADE-91C7-81649E96ED88}" destId="{329D6FB0-6E9F-4B83-8858-1EE67A8E2270}" srcOrd="0" destOrd="0" presId="urn:microsoft.com/office/officeart/2005/8/layout/list1"/>
    <dgm:cxn modelId="{5EB8A5E1-71B4-4339-8BA1-A26464C00DAE}" type="presParOf" srcId="{19D0AEEF-561D-409C-84EB-C73D758EDCFC}" destId="{46395C2D-C7F0-4A2D-83CC-3C29912C78F9}" srcOrd="0" destOrd="0" presId="urn:microsoft.com/office/officeart/2005/8/layout/list1"/>
    <dgm:cxn modelId="{5964DFBD-2485-4EC3-AF28-158780872E45}" type="presParOf" srcId="{46395C2D-C7F0-4A2D-83CC-3C29912C78F9}" destId="{5DF40C09-E369-4A16-8E0A-9F3D4EF3514E}" srcOrd="0" destOrd="0" presId="urn:microsoft.com/office/officeart/2005/8/layout/list1"/>
    <dgm:cxn modelId="{BC531FBD-6E94-45A1-BD6F-1A1B728961B4}" type="presParOf" srcId="{46395C2D-C7F0-4A2D-83CC-3C29912C78F9}" destId="{71ECAE0E-290E-459F-AB39-DDBBB38D4835}" srcOrd="1" destOrd="0" presId="urn:microsoft.com/office/officeart/2005/8/layout/list1"/>
    <dgm:cxn modelId="{DFE0F6F1-EC87-426E-BBA1-6DBFD678503E}" type="presParOf" srcId="{19D0AEEF-561D-409C-84EB-C73D758EDCFC}" destId="{EA313C0E-7BCA-48D5-9B01-6788831CB546}" srcOrd="1" destOrd="0" presId="urn:microsoft.com/office/officeart/2005/8/layout/list1"/>
    <dgm:cxn modelId="{B2628B28-1965-462C-86D4-B47EBD04C61A}" type="presParOf" srcId="{19D0AEEF-561D-409C-84EB-C73D758EDCFC}" destId="{75283FA5-7848-49A1-B0EE-8AB1EE068FCE}" srcOrd="2" destOrd="0" presId="urn:microsoft.com/office/officeart/2005/8/layout/list1"/>
    <dgm:cxn modelId="{813E43C3-F31C-4CB7-B06A-FF826A024AAC}" type="presParOf" srcId="{19D0AEEF-561D-409C-84EB-C73D758EDCFC}" destId="{045CAF90-B535-49B6-A40A-2185BED5F6D5}" srcOrd="3" destOrd="0" presId="urn:microsoft.com/office/officeart/2005/8/layout/list1"/>
    <dgm:cxn modelId="{66FA31FC-2C52-4401-88E8-7576D91443E9}" type="presParOf" srcId="{19D0AEEF-561D-409C-84EB-C73D758EDCFC}" destId="{709D0299-04E3-43B0-ADA3-8B59100F0A43}" srcOrd="4" destOrd="0" presId="urn:microsoft.com/office/officeart/2005/8/layout/list1"/>
    <dgm:cxn modelId="{50C60094-2705-4069-AD48-B80D70D8553F}" type="presParOf" srcId="{709D0299-04E3-43B0-ADA3-8B59100F0A43}" destId="{69A06EBB-F9E4-4F6F-A337-C8885012FD0D}" srcOrd="0" destOrd="0" presId="urn:microsoft.com/office/officeart/2005/8/layout/list1"/>
    <dgm:cxn modelId="{89835C0E-1539-4D60-B45A-C85A51D9F4FC}" type="presParOf" srcId="{709D0299-04E3-43B0-ADA3-8B59100F0A43}" destId="{D872A0E6-8C9B-4DA4-8DE9-43E6042CD864}" srcOrd="1" destOrd="0" presId="urn:microsoft.com/office/officeart/2005/8/layout/list1"/>
    <dgm:cxn modelId="{E4AA292D-A332-4B46-B526-E71A519A70B1}" type="presParOf" srcId="{19D0AEEF-561D-409C-84EB-C73D758EDCFC}" destId="{C14EA18D-A03D-4F5F-83E0-DE8032E67EBF}" srcOrd="5" destOrd="0" presId="urn:microsoft.com/office/officeart/2005/8/layout/list1"/>
    <dgm:cxn modelId="{D1F2BDE2-9252-4FD4-84CE-926D19393895}" type="presParOf" srcId="{19D0AEEF-561D-409C-84EB-C73D758EDCFC}" destId="{B5817DC2-63F0-48B5-BADC-D0CF179CF8A9}" srcOrd="6" destOrd="0" presId="urn:microsoft.com/office/officeart/2005/8/layout/list1"/>
    <dgm:cxn modelId="{E520A118-E958-4DC1-8E32-9F1373BFCD94}" type="presParOf" srcId="{19D0AEEF-561D-409C-84EB-C73D758EDCFC}" destId="{AE9BBFB7-27AC-465B-B471-75FC7D9DFFD9}" srcOrd="7" destOrd="0" presId="urn:microsoft.com/office/officeart/2005/8/layout/list1"/>
    <dgm:cxn modelId="{85ED6320-B715-4746-A5F0-2DDBA3A1CFBB}" type="presParOf" srcId="{19D0AEEF-561D-409C-84EB-C73D758EDCFC}" destId="{858120F3-BCA9-4441-BD7B-139823FC2452}" srcOrd="8" destOrd="0" presId="urn:microsoft.com/office/officeart/2005/8/layout/list1"/>
    <dgm:cxn modelId="{DDAAAA75-E8B9-4C41-B468-6794220170F4}" type="presParOf" srcId="{858120F3-BCA9-4441-BD7B-139823FC2452}" destId="{329D6FB0-6E9F-4B83-8858-1EE67A8E2270}" srcOrd="0" destOrd="0" presId="urn:microsoft.com/office/officeart/2005/8/layout/list1"/>
    <dgm:cxn modelId="{3E99B8BD-9A22-4F00-8DCE-889F562C1233}" type="presParOf" srcId="{858120F3-BCA9-4441-BD7B-139823FC2452}" destId="{422B80EC-E762-4AD1-9327-6A2C73E91F70}" srcOrd="1" destOrd="0" presId="urn:microsoft.com/office/officeart/2005/8/layout/list1"/>
    <dgm:cxn modelId="{72C1D87D-ED8F-4E87-AB2F-0EEA79EF84B4}" type="presParOf" srcId="{19D0AEEF-561D-409C-84EB-C73D758EDCFC}" destId="{C32AACE1-B5A3-4D83-B01B-46003035D502}" srcOrd="9" destOrd="0" presId="urn:microsoft.com/office/officeart/2005/8/layout/list1"/>
    <dgm:cxn modelId="{D667FF1E-6332-4DFE-ABE2-B6EC5AA8D057}" type="presParOf" srcId="{19D0AEEF-561D-409C-84EB-C73D758EDCFC}" destId="{D1CFC9E5-29A5-4DA6-BB40-95FA89A67C7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6B2E1E-1559-458D-90F1-9EF6A081460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FA78EB2-3E92-49A7-871F-0EDE213204BA}">
      <dgm:prSet/>
      <dgm:spPr/>
      <dgm:t>
        <a:bodyPr/>
        <a:lstStyle/>
        <a:p>
          <a:r>
            <a:rPr lang="en-US"/>
            <a:t>3.1 Flume</a:t>
          </a:r>
        </a:p>
      </dgm:t>
    </dgm:pt>
    <dgm:pt modelId="{56C7C62F-3799-4532-8A08-C9B477198BF9}" type="parTrans" cxnId="{7D82C7CE-25CA-40E4-A5D8-8039A79A6FB1}">
      <dgm:prSet/>
      <dgm:spPr/>
      <dgm:t>
        <a:bodyPr/>
        <a:lstStyle/>
        <a:p>
          <a:endParaRPr lang="en-US"/>
        </a:p>
      </dgm:t>
    </dgm:pt>
    <dgm:pt modelId="{30F95DAC-63E9-4C85-8023-12FA574F401E}" type="sibTrans" cxnId="{7D82C7CE-25CA-40E4-A5D8-8039A79A6FB1}">
      <dgm:prSet/>
      <dgm:spPr/>
      <dgm:t>
        <a:bodyPr/>
        <a:lstStyle/>
        <a:p>
          <a:endParaRPr lang="en-US"/>
        </a:p>
      </dgm:t>
    </dgm:pt>
    <dgm:pt modelId="{C65ED134-2916-48F8-8806-B03569EEC08A}">
      <dgm:prSet/>
      <dgm:spPr/>
      <dgm:t>
        <a:bodyPr/>
        <a:lstStyle/>
        <a:p>
          <a:r>
            <a:rPr lang="en-US"/>
            <a:t>3.2 Kafka</a:t>
          </a:r>
        </a:p>
      </dgm:t>
    </dgm:pt>
    <dgm:pt modelId="{5CBBD010-8F48-4136-8B94-A8699140FA32}" type="parTrans" cxnId="{48FA546D-3C6B-4148-A3FC-1633AB78C7FB}">
      <dgm:prSet/>
      <dgm:spPr/>
      <dgm:t>
        <a:bodyPr/>
        <a:lstStyle/>
        <a:p>
          <a:endParaRPr lang="en-US"/>
        </a:p>
      </dgm:t>
    </dgm:pt>
    <dgm:pt modelId="{E94AA902-9DCF-45EF-B18C-34E722984138}" type="sibTrans" cxnId="{48FA546D-3C6B-4148-A3FC-1633AB78C7FB}">
      <dgm:prSet/>
      <dgm:spPr/>
      <dgm:t>
        <a:bodyPr/>
        <a:lstStyle/>
        <a:p>
          <a:endParaRPr lang="en-US"/>
        </a:p>
      </dgm:t>
    </dgm:pt>
    <dgm:pt modelId="{7BF2E8C2-9A46-459D-A58B-809C40C5FBF8}">
      <dgm:prSet/>
      <dgm:spPr/>
      <dgm:t>
        <a:bodyPr/>
        <a:lstStyle/>
        <a:p>
          <a:r>
            <a:rPr lang="en-US"/>
            <a:t>3.3 Spark</a:t>
          </a:r>
        </a:p>
      </dgm:t>
    </dgm:pt>
    <dgm:pt modelId="{2586C366-E3E2-44D2-9338-A9948A2263C6}" type="parTrans" cxnId="{462A180D-65C8-488E-B28E-7E68EE4776F4}">
      <dgm:prSet/>
      <dgm:spPr/>
      <dgm:t>
        <a:bodyPr/>
        <a:lstStyle/>
        <a:p>
          <a:endParaRPr lang="en-US"/>
        </a:p>
      </dgm:t>
    </dgm:pt>
    <dgm:pt modelId="{11A299FD-4C14-4051-A8FF-B89A589EC10A}" type="sibTrans" cxnId="{462A180D-65C8-488E-B28E-7E68EE4776F4}">
      <dgm:prSet/>
      <dgm:spPr/>
      <dgm:t>
        <a:bodyPr/>
        <a:lstStyle/>
        <a:p>
          <a:endParaRPr lang="en-US"/>
        </a:p>
      </dgm:t>
    </dgm:pt>
    <dgm:pt modelId="{CC06B06E-5E35-46A1-BDBB-CFB8819EECFF}">
      <dgm:prSet/>
      <dgm:spPr/>
      <dgm:t>
        <a:bodyPr/>
        <a:lstStyle/>
        <a:p>
          <a:r>
            <a:rPr lang="en-US"/>
            <a:t>3.4 Kudu</a:t>
          </a:r>
        </a:p>
      </dgm:t>
    </dgm:pt>
    <dgm:pt modelId="{752ED5AD-E415-469A-8856-7FCD1F1A2B0A}" type="parTrans" cxnId="{498FD595-0BBE-4D83-8BEA-87E2E7CE1EA4}">
      <dgm:prSet/>
      <dgm:spPr/>
      <dgm:t>
        <a:bodyPr/>
        <a:lstStyle/>
        <a:p>
          <a:endParaRPr lang="en-US"/>
        </a:p>
      </dgm:t>
    </dgm:pt>
    <dgm:pt modelId="{239A6950-FA5D-4DA3-93BC-7DDD1900FA65}" type="sibTrans" cxnId="{498FD595-0BBE-4D83-8BEA-87E2E7CE1EA4}">
      <dgm:prSet/>
      <dgm:spPr/>
      <dgm:t>
        <a:bodyPr/>
        <a:lstStyle/>
        <a:p>
          <a:endParaRPr lang="en-US"/>
        </a:p>
      </dgm:t>
    </dgm:pt>
    <dgm:pt modelId="{6CB4EA2A-9FA4-4F4E-943C-7E7AB8EE4E19}">
      <dgm:prSet/>
      <dgm:spPr/>
      <dgm:t>
        <a:bodyPr/>
        <a:lstStyle/>
        <a:p>
          <a:r>
            <a:rPr lang="en-US"/>
            <a:t>3.5 Hive</a:t>
          </a:r>
        </a:p>
      </dgm:t>
    </dgm:pt>
    <dgm:pt modelId="{78DE857D-F03F-4D2E-825D-D1FC7709B47A}" type="parTrans" cxnId="{78D2533D-D766-4FAC-AA0F-7237D7FEB4CE}">
      <dgm:prSet/>
      <dgm:spPr/>
      <dgm:t>
        <a:bodyPr/>
        <a:lstStyle/>
        <a:p>
          <a:endParaRPr lang="en-US"/>
        </a:p>
      </dgm:t>
    </dgm:pt>
    <dgm:pt modelId="{F98AEC9B-1C9B-41E1-BCF3-8B7F5535CFCF}" type="sibTrans" cxnId="{78D2533D-D766-4FAC-AA0F-7237D7FEB4CE}">
      <dgm:prSet/>
      <dgm:spPr/>
      <dgm:t>
        <a:bodyPr/>
        <a:lstStyle/>
        <a:p>
          <a:endParaRPr lang="en-US"/>
        </a:p>
      </dgm:t>
    </dgm:pt>
    <dgm:pt modelId="{BCECF3A7-FD34-46D5-8C38-8A37B90CB01F}">
      <dgm:prSet/>
      <dgm:spPr/>
      <dgm:t>
        <a:bodyPr/>
        <a:lstStyle/>
        <a:p>
          <a:r>
            <a:rPr lang="en-US"/>
            <a:t>3.6 Impala</a:t>
          </a:r>
        </a:p>
      </dgm:t>
    </dgm:pt>
    <dgm:pt modelId="{7A1F1F26-1B28-4A6F-8494-CDED8C9A3A1A}" type="parTrans" cxnId="{4941FF6C-3B6B-409D-9E1C-88A9B5CEB812}">
      <dgm:prSet/>
      <dgm:spPr/>
      <dgm:t>
        <a:bodyPr/>
        <a:lstStyle/>
        <a:p>
          <a:endParaRPr lang="en-US"/>
        </a:p>
      </dgm:t>
    </dgm:pt>
    <dgm:pt modelId="{8997C611-9F53-44CF-B526-5BF49513719C}" type="sibTrans" cxnId="{4941FF6C-3B6B-409D-9E1C-88A9B5CEB812}">
      <dgm:prSet/>
      <dgm:spPr/>
      <dgm:t>
        <a:bodyPr/>
        <a:lstStyle/>
        <a:p>
          <a:endParaRPr lang="en-US"/>
        </a:p>
      </dgm:t>
    </dgm:pt>
    <dgm:pt modelId="{E0282792-1009-419C-A8E7-53F111A352B7}">
      <dgm:prSet/>
      <dgm:spPr/>
      <dgm:t>
        <a:bodyPr/>
        <a:lstStyle/>
        <a:p>
          <a:r>
            <a:rPr lang="en-US"/>
            <a:t>3.7 Presto</a:t>
          </a:r>
        </a:p>
      </dgm:t>
    </dgm:pt>
    <dgm:pt modelId="{1AD7575B-B5D4-40F8-9635-DF48A13F5CAF}" type="parTrans" cxnId="{85EDF0A2-7193-4C31-AF91-800913D139CD}">
      <dgm:prSet/>
      <dgm:spPr/>
      <dgm:t>
        <a:bodyPr/>
        <a:lstStyle/>
        <a:p>
          <a:endParaRPr lang="en-US"/>
        </a:p>
      </dgm:t>
    </dgm:pt>
    <dgm:pt modelId="{E2D9C9A3-4E63-4DD5-AA9C-A7E267811999}" type="sibTrans" cxnId="{85EDF0A2-7193-4C31-AF91-800913D139CD}">
      <dgm:prSet/>
      <dgm:spPr/>
      <dgm:t>
        <a:bodyPr/>
        <a:lstStyle/>
        <a:p>
          <a:endParaRPr lang="en-US"/>
        </a:p>
      </dgm:t>
    </dgm:pt>
    <dgm:pt modelId="{D6DDC182-6FD5-4726-8082-CE406E3CBFAD}" type="pres">
      <dgm:prSet presAssocID="{956B2E1E-1559-458D-90F1-9EF6A0814601}" presName="linear" presStyleCnt="0">
        <dgm:presLayoutVars>
          <dgm:animLvl val="lvl"/>
          <dgm:resizeHandles val="exact"/>
        </dgm:presLayoutVars>
      </dgm:prSet>
      <dgm:spPr/>
    </dgm:pt>
    <dgm:pt modelId="{F6D0515A-32DD-4E79-8210-C9FCD87F7233}" type="pres">
      <dgm:prSet presAssocID="{EFA78EB2-3E92-49A7-871F-0EDE213204BA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25A934B-24CE-40BD-A889-FAC1B6E46254}" type="pres">
      <dgm:prSet presAssocID="{30F95DAC-63E9-4C85-8023-12FA574F401E}" presName="spacer" presStyleCnt="0"/>
      <dgm:spPr/>
    </dgm:pt>
    <dgm:pt modelId="{8B59893C-E614-466E-AF8C-FF8BFB5106BB}" type="pres">
      <dgm:prSet presAssocID="{C65ED134-2916-48F8-8806-B03569EEC08A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3BC6EE0-4E05-48C8-9FA6-2659246C0E29}" type="pres">
      <dgm:prSet presAssocID="{E94AA902-9DCF-45EF-B18C-34E722984138}" presName="spacer" presStyleCnt="0"/>
      <dgm:spPr/>
    </dgm:pt>
    <dgm:pt modelId="{38718D99-82E5-42D4-9BF2-CFBCEFDCDC33}" type="pres">
      <dgm:prSet presAssocID="{7BF2E8C2-9A46-459D-A58B-809C40C5FBF8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A678AB4-B08C-4964-8719-EC0F1D3B8D11}" type="pres">
      <dgm:prSet presAssocID="{11A299FD-4C14-4051-A8FF-B89A589EC10A}" presName="spacer" presStyleCnt="0"/>
      <dgm:spPr/>
    </dgm:pt>
    <dgm:pt modelId="{BE45748F-93D1-4262-A1AD-52D79083C51C}" type="pres">
      <dgm:prSet presAssocID="{CC06B06E-5E35-46A1-BDBB-CFB8819EECF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1D5DFED-4BB6-47B2-8A19-6965E5194B7D}" type="pres">
      <dgm:prSet presAssocID="{239A6950-FA5D-4DA3-93BC-7DDD1900FA65}" presName="spacer" presStyleCnt="0"/>
      <dgm:spPr/>
    </dgm:pt>
    <dgm:pt modelId="{F1DA5976-C750-4CE0-8CAD-AC57A043E647}" type="pres">
      <dgm:prSet presAssocID="{6CB4EA2A-9FA4-4F4E-943C-7E7AB8EE4E19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545F27A-803F-499A-847A-DB304E7A6FB9}" type="pres">
      <dgm:prSet presAssocID="{F98AEC9B-1C9B-41E1-BCF3-8B7F5535CFCF}" presName="spacer" presStyleCnt="0"/>
      <dgm:spPr/>
    </dgm:pt>
    <dgm:pt modelId="{6B51A4C6-4A18-43B3-9160-EB118ADE2843}" type="pres">
      <dgm:prSet presAssocID="{BCECF3A7-FD34-46D5-8C38-8A37B90CB01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289585AF-258D-4A0A-9860-DA74DE56F7C2}" type="pres">
      <dgm:prSet presAssocID="{8997C611-9F53-44CF-B526-5BF49513719C}" presName="spacer" presStyleCnt="0"/>
      <dgm:spPr/>
    </dgm:pt>
    <dgm:pt modelId="{2E9FBB0A-7B02-47BB-8311-F0BB9CF69F32}" type="pres">
      <dgm:prSet presAssocID="{E0282792-1009-419C-A8E7-53F111A352B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462A180D-65C8-488E-B28E-7E68EE4776F4}" srcId="{956B2E1E-1559-458D-90F1-9EF6A0814601}" destId="{7BF2E8C2-9A46-459D-A58B-809C40C5FBF8}" srcOrd="2" destOrd="0" parTransId="{2586C366-E3E2-44D2-9338-A9948A2263C6}" sibTransId="{11A299FD-4C14-4051-A8FF-B89A589EC10A}"/>
    <dgm:cxn modelId="{9216CA23-810C-4434-9C29-DA4497A0920B}" type="presOf" srcId="{956B2E1E-1559-458D-90F1-9EF6A0814601}" destId="{D6DDC182-6FD5-4726-8082-CE406E3CBFAD}" srcOrd="0" destOrd="0" presId="urn:microsoft.com/office/officeart/2005/8/layout/vList2"/>
    <dgm:cxn modelId="{1666392C-EF18-4E0F-9D3E-BBF6F2345E63}" type="presOf" srcId="{6CB4EA2A-9FA4-4F4E-943C-7E7AB8EE4E19}" destId="{F1DA5976-C750-4CE0-8CAD-AC57A043E647}" srcOrd="0" destOrd="0" presId="urn:microsoft.com/office/officeart/2005/8/layout/vList2"/>
    <dgm:cxn modelId="{78D2533D-D766-4FAC-AA0F-7237D7FEB4CE}" srcId="{956B2E1E-1559-458D-90F1-9EF6A0814601}" destId="{6CB4EA2A-9FA4-4F4E-943C-7E7AB8EE4E19}" srcOrd="4" destOrd="0" parTransId="{78DE857D-F03F-4D2E-825D-D1FC7709B47A}" sibTransId="{F98AEC9B-1C9B-41E1-BCF3-8B7F5535CFCF}"/>
    <dgm:cxn modelId="{8985526A-B3A4-4F7A-93EA-0AB4C46DB82C}" type="presOf" srcId="{E0282792-1009-419C-A8E7-53F111A352B7}" destId="{2E9FBB0A-7B02-47BB-8311-F0BB9CF69F32}" srcOrd="0" destOrd="0" presId="urn:microsoft.com/office/officeart/2005/8/layout/vList2"/>
    <dgm:cxn modelId="{4941FF6C-3B6B-409D-9E1C-88A9B5CEB812}" srcId="{956B2E1E-1559-458D-90F1-9EF6A0814601}" destId="{BCECF3A7-FD34-46D5-8C38-8A37B90CB01F}" srcOrd="5" destOrd="0" parTransId="{7A1F1F26-1B28-4A6F-8494-CDED8C9A3A1A}" sibTransId="{8997C611-9F53-44CF-B526-5BF49513719C}"/>
    <dgm:cxn modelId="{48FA546D-3C6B-4148-A3FC-1633AB78C7FB}" srcId="{956B2E1E-1559-458D-90F1-9EF6A0814601}" destId="{C65ED134-2916-48F8-8806-B03569EEC08A}" srcOrd="1" destOrd="0" parTransId="{5CBBD010-8F48-4136-8B94-A8699140FA32}" sibTransId="{E94AA902-9DCF-45EF-B18C-34E722984138}"/>
    <dgm:cxn modelId="{498FD595-0BBE-4D83-8BEA-87E2E7CE1EA4}" srcId="{956B2E1E-1559-458D-90F1-9EF6A0814601}" destId="{CC06B06E-5E35-46A1-BDBB-CFB8819EECFF}" srcOrd="3" destOrd="0" parTransId="{752ED5AD-E415-469A-8856-7FCD1F1A2B0A}" sibTransId="{239A6950-FA5D-4DA3-93BC-7DDD1900FA65}"/>
    <dgm:cxn modelId="{DB520A98-DB8D-43DF-AB87-B4270B92A648}" type="presOf" srcId="{BCECF3A7-FD34-46D5-8C38-8A37B90CB01F}" destId="{6B51A4C6-4A18-43B3-9160-EB118ADE2843}" srcOrd="0" destOrd="0" presId="urn:microsoft.com/office/officeart/2005/8/layout/vList2"/>
    <dgm:cxn modelId="{85EDF0A2-7193-4C31-AF91-800913D139CD}" srcId="{956B2E1E-1559-458D-90F1-9EF6A0814601}" destId="{E0282792-1009-419C-A8E7-53F111A352B7}" srcOrd="6" destOrd="0" parTransId="{1AD7575B-B5D4-40F8-9635-DF48A13F5CAF}" sibTransId="{E2D9C9A3-4E63-4DD5-AA9C-A7E267811999}"/>
    <dgm:cxn modelId="{749B93C2-DB54-43E3-BEE2-1686F7968A0D}" type="presOf" srcId="{C65ED134-2916-48F8-8806-B03569EEC08A}" destId="{8B59893C-E614-466E-AF8C-FF8BFB5106BB}" srcOrd="0" destOrd="0" presId="urn:microsoft.com/office/officeart/2005/8/layout/vList2"/>
    <dgm:cxn modelId="{7D82C7CE-25CA-40E4-A5D8-8039A79A6FB1}" srcId="{956B2E1E-1559-458D-90F1-9EF6A0814601}" destId="{EFA78EB2-3E92-49A7-871F-0EDE213204BA}" srcOrd="0" destOrd="0" parTransId="{56C7C62F-3799-4532-8A08-C9B477198BF9}" sibTransId="{30F95DAC-63E9-4C85-8023-12FA574F401E}"/>
    <dgm:cxn modelId="{5F1ABED3-8FD0-4CBD-B1E6-C55B7607A290}" type="presOf" srcId="{EFA78EB2-3E92-49A7-871F-0EDE213204BA}" destId="{F6D0515A-32DD-4E79-8210-C9FCD87F7233}" srcOrd="0" destOrd="0" presId="urn:microsoft.com/office/officeart/2005/8/layout/vList2"/>
    <dgm:cxn modelId="{AB0D68D4-9C7D-4940-8150-27CB6AE60F9C}" type="presOf" srcId="{CC06B06E-5E35-46A1-BDBB-CFB8819EECFF}" destId="{BE45748F-93D1-4262-A1AD-52D79083C51C}" srcOrd="0" destOrd="0" presId="urn:microsoft.com/office/officeart/2005/8/layout/vList2"/>
    <dgm:cxn modelId="{DEE26FFB-7782-4966-8BB6-A21DB3F10AE4}" type="presOf" srcId="{7BF2E8C2-9A46-459D-A58B-809C40C5FBF8}" destId="{38718D99-82E5-42D4-9BF2-CFBCEFDCDC33}" srcOrd="0" destOrd="0" presId="urn:microsoft.com/office/officeart/2005/8/layout/vList2"/>
    <dgm:cxn modelId="{52B5178B-B830-4833-947D-55189CE98AA1}" type="presParOf" srcId="{D6DDC182-6FD5-4726-8082-CE406E3CBFAD}" destId="{F6D0515A-32DD-4E79-8210-C9FCD87F7233}" srcOrd="0" destOrd="0" presId="urn:microsoft.com/office/officeart/2005/8/layout/vList2"/>
    <dgm:cxn modelId="{BA989F71-33CD-45AF-B846-53904D12C177}" type="presParOf" srcId="{D6DDC182-6FD5-4726-8082-CE406E3CBFAD}" destId="{825A934B-24CE-40BD-A889-FAC1B6E46254}" srcOrd="1" destOrd="0" presId="urn:microsoft.com/office/officeart/2005/8/layout/vList2"/>
    <dgm:cxn modelId="{665CFD5D-7238-490B-B960-DF0F561EE07B}" type="presParOf" srcId="{D6DDC182-6FD5-4726-8082-CE406E3CBFAD}" destId="{8B59893C-E614-466E-AF8C-FF8BFB5106BB}" srcOrd="2" destOrd="0" presId="urn:microsoft.com/office/officeart/2005/8/layout/vList2"/>
    <dgm:cxn modelId="{D6E73D6A-7023-4C82-8782-E5646696760E}" type="presParOf" srcId="{D6DDC182-6FD5-4726-8082-CE406E3CBFAD}" destId="{43BC6EE0-4E05-48C8-9FA6-2659246C0E29}" srcOrd="3" destOrd="0" presId="urn:microsoft.com/office/officeart/2005/8/layout/vList2"/>
    <dgm:cxn modelId="{B417CAA0-D4E2-4E34-ACBA-5CBE447D1FC2}" type="presParOf" srcId="{D6DDC182-6FD5-4726-8082-CE406E3CBFAD}" destId="{38718D99-82E5-42D4-9BF2-CFBCEFDCDC33}" srcOrd="4" destOrd="0" presId="urn:microsoft.com/office/officeart/2005/8/layout/vList2"/>
    <dgm:cxn modelId="{2E4799B4-135F-4F0C-BC9C-C32850705351}" type="presParOf" srcId="{D6DDC182-6FD5-4726-8082-CE406E3CBFAD}" destId="{1A678AB4-B08C-4964-8719-EC0F1D3B8D11}" srcOrd="5" destOrd="0" presId="urn:microsoft.com/office/officeart/2005/8/layout/vList2"/>
    <dgm:cxn modelId="{6403241F-5079-44B9-A35A-74824B5AD0F6}" type="presParOf" srcId="{D6DDC182-6FD5-4726-8082-CE406E3CBFAD}" destId="{BE45748F-93D1-4262-A1AD-52D79083C51C}" srcOrd="6" destOrd="0" presId="urn:microsoft.com/office/officeart/2005/8/layout/vList2"/>
    <dgm:cxn modelId="{F0E9EE71-C1FC-469A-A3A4-404CF100ADD5}" type="presParOf" srcId="{D6DDC182-6FD5-4726-8082-CE406E3CBFAD}" destId="{21D5DFED-4BB6-47B2-8A19-6965E5194B7D}" srcOrd="7" destOrd="0" presId="urn:microsoft.com/office/officeart/2005/8/layout/vList2"/>
    <dgm:cxn modelId="{74EA08B4-E34A-4DD7-A7FC-EBBA12D5FF30}" type="presParOf" srcId="{D6DDC182-6FD5-4726-8082-CE406E3CBFAD}" destId="{F1DA5976-C750-4CE0-8CAD-AC57A043E647}" srcOrd="8" destOrd="0" presId="urn:microsoft.com/office/officeart/2005/8/layout/vList2"/>
    <dgm:cxn modelId="{56C8141A-2E0F-4AE5-9CB5-2E730C1C781F}" type="presParOf" srcId="{D6DDC182-6FD5-4726-8082-CE406E3CBFAD}" destId="{8545F27A-803F-499A-847A-DB304E7A6FB9}" srcOrd="9" destOrd="0" presId="urn:microsoft.com/office/officeart/2005/8/layout/vList2"/>
    <dgm:cxn modelId="{7660CA5F-FCBD-4E52-9CBC-96C6201CE718}" type="presParOf" srcId="{D6DDC182-6FD5-4726-8082-CE406E3CBFAD}" destId="{6B51A4C6-4A18-43B3-9160-EB118ADE2843}" srcOrd="10" destOrd="0" presId="urn:microsoft.com/office/officeart/2005/8/layout/vList2"/>
    <dgm:cxn modelId="{737067DB-DB26-45C8-980E-9831993F9874}" type="presParOf" srcId="{D6DDC182-6FD5-4726-8082-CE406E3CBFAD}" destId="{289585AF-258D-4A0A-9860-DA74DE56F7C2}" srcOrd="11" destOrd="0" presId="urn:microsoft.com/office/officeart/2005/8/layout/vList2"/>
    <dgm:cxn modelId="{531F2731-EAB3-4BF6-9CE6-5D8CE7288C5D}" type="presParOf" srcId="{D6DDC182-6FD5-4726-8082-CE406E3CBFAD}" destId="{2E9FBB0A-7B02-47BB-8311-F0BB9CF69F3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F60C1F-73CB-47F3-97E0-AC3D382E6589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04DEE18-C7E3-4C0E-9971-FCFCD4DAD72C}">
      <dgm:prSet/>
      <dgm:spPr/>
      <dgm:t>
        <a:bodyPr/>
        <a:lstStyle/>
        <a:p>
          <a:r>
            <a:rPr lang="zh-CN" dirty="0"/>
            <a:t>弹性</a:t>
          </a:r>
          <a:r>
            <a:rPr lang="zh-CN" altLang="en-US" dirty="0"/>
            <a:t>分布</a:t>
          </a:r>
          <a:r>
            <a:rPr lang="zh-CN" dirty="0"/>
            <a:t>式数据集 </a:t>
          </a:r>
          <a:r>
            <a:rPr lang="en-US" dirty="0"/>
            <a:t>RDDs</a:t>
          </a:r>
        </a:p>
      </dgm:t>
    </dgm:pt>
    <dgm:pt modelId="{0CBC7BB5-5721-49B6-BD8E-02FC9FDA4ADF}" type="parTrans" cxnId="{A2BFEB4B-7ECD-4887-B802-190E27F01CB8}">
      <dgm:prSet/>
      <dgm:spPr/>
      <dgm:t>
        <a:bodyPr/>
        <a:lstStyle/>
        <a:p>
          <a:endParaRPr lang="en-US"/>
        </a:p>
      </dgm:t>
    </dgm:pt>
    <dgm:pt modelId="{49223990-54E5-41F5-9454-35C7AC815026}" type="sibTrans" cxnId="{A2BFEB4B-7ECD-4887-B802-190E27F01CB8}">
      <dgm:prSet/>
      <dgm:spPr/>
      <dgm:t>
        <a:bodyPr/>
        <a:lstStyle/>
        <a:p>
          <a:endParaRPr lang="en-US"/>
        </a:p>
      </dgm:t>
    </dgm:pt>
    <dgm:pt modelId="{CA6FD7EC-7764-4816-B9B9-4322218DAD5D}">
      <dgm:prSet/>
      <dgm:spPr/>
      <dgm:t>
        <a:bodyPr/>
        <a:lstStyle/>
        <a:p>
          <a:r>
            <a:rPr lang="en-US"/>
            <a:t>RDD </a:t>
          </a:r>
          <a:r>
            <a:rPr lang="zh-CN"/>
            <a:t>全称为 </a:t>
          </a:r>
          <a:r>
            <a:rPr lang="en-US"/>
            <a:t>Resilient Distributed Datasets</a:t>
          </a:r>
          <a:r>
            <a:rPr lang="zh-CN"/>
            <a:t>，是 </a:t>
          </a:r>
          <a:r>
            <a:rPr lang="en-US"/>
            <a:t>Spark </a:t>
          </a:r>
          <a:r>
            <a:rPr lang="zh-CN"/>
            <a:t>最基本的数据抽象，它是只读的、分区记录的集合，支持并行操作。</a:t>
          </a:r>
          <a:endParaRPr lang="en-US"/>
        </a:p>
      </dgm:t>
    </dgm:pt>
    <dgm:pt modelId="{8BD69C94-6249-435D-81BF-51D1932879FD}" type="parTrans" cxnId="{D80E1361-99BE-4E9F-8EC3-118452AEB4C8}">
      <dgm:prSet/>
      <dgm:spPr/>
      <dgm:t>
        <a:bodyPr/>
        <a:lstStyle/>
        <a:p>
          <a:endParaRPr lang="en-US"/>
        </a:p>
      </dgm:t>
    </dgm:pt>
    <dgm:pt modelId="{72043FA2-066A-4F5C-A801-EA081A6F65D6}" type="sibTrans" cxnId="{D80E1361-99BE-4E9F-8EC3-118452AEB4C8}">
      <dgm:prSet/>
      <dgm:spPr/>
      <dgm:t>
        <a:bodyPr/>
        <a:lstStyle/>
        <a:p>
          <a:endParaRPr lang="en-US"/>
        </a:p>
      </dgm:t>
    </dgm:pt>
    <dgm:pt modelId="{2AB788E3-D905-47E6-9A14-9E675E42C112}">
      <dgm:prSet/>
      <dgm:spPr/>
      <dgm:t>
        <a:bodyPr/>
        <a:lstStyle/>
        <a:p>
          <a:r>
            <a:rPr lang="zh-CN"/>
            <a:t>面向非结构化数据。</a:t>
          </a:r>
          <a:endParaRPr lang="en-US"/>
        </a:p>
      </dgm:t>
    </dgm:pt>
    <dgm:pt modelId="{02575E46-EB95-4D62-BC29-E6B1DB7F6029}" type="parTrans" cxnId="{1DC08F2E-D774-4087-9632-C6E00617F1C2}">
      <dgm:prSet/>
      <dgm:spPr/>
      <dgm:t>
        <a:bodyPr/>
        <a:lstStyle/>
        <a:p>
          <a:endParaRPr lang="en-US"/>
        </a:p>
      </dgm:t>
    </dgm:pt>
    <dgm:pt modelId="{6092B691-1357-4FC6-81D9-C8C274CDC085}" type="sibTrans" cxnId="{1DC08F2E-D774-4087-9632-C6E00617F1C2}">
      <dgm:prSet/>
      <dgm:spPr/>
      <dgm:t>
        <a:bodyPr/>
        <a:lstStyle/>
        <a:p>
          <a:endParaRPr lang="en-US"/>
        </a:p>
      </dgm:t>
    </dgm:pt>
    <dgm:pt modelId="{3B40B605-E3FC-4CF8-A650-AFF0880564FC}">
      <dgm:prSet/>
      <dgm:spPr/>
      <dgm:t>
        <a:bodyPr/>
        <a:lstStyle/>
        <a:p>
          <a:r>
            <a:rPr lang="en-US"/>
            <a:t>DataFrame</a:t>
          </a:r>
        </a:p>
      </dgm:t>
    </dgm:pt>
    <dgm:pt modelId="{12A4D0CD-85D6-4C04-AF0F-02DFBAD3BC8B}" type="parTrans" cxnId="{D5A5ABDF-B8E0-487D-A532-B218A7F8672B}">
      <dgm:prSet/>
      <dgm:spPr/>
      <dgm:t>
        <a:bodyPr/>
        <a:lstStyle/>
        <a:p>
          <a:endParaRPr lang="en-US"/>
        </a:p>
      </dgm:t>
    </dgm:pt>
    <dgm:pt modelId="{FE3F10BC-462F-4484-8916-CDB612E0C1D6}" type="sibTrans" cxnId="{D5A5ABDF-B8E0-487D-A532-B218A7F8672B}">
      <dgm:prSet/>
      <dgm:spPr/>
      <dgm:t>
        <a:bodyPr/>
        <a:lstStyle/>
        <a:p>
          <a:endParaRPr lang="en-US"/>
        </a:p>
      </dgm:t>
    </dgm:pt>
    <dgm:pt modelId="{8D8AA2B3-FC45-49F5-95E3-9937F3005F85}">
      <dgm:prSet/>
      <dgm:spPr/>
      <dgm:t>
        <a:bodyPr/>
        <a:lstStyle/>
        <a:p>
          <a:r>
            <a:rPr lang="en-US" dirty="0" err="1"/>
            <a:t>DataFrame</a:t>
          </a:r>
          <a:r>
            <a:rPr lang="en-US" dirty="0"/>
            <a:t> </a:t>
          </a:r>
          <a:r>
            <a:rPr lang="zh-CN" dirty="0"/>
            <a:t>是一个由具名列组成的数据集。它在概念上等同于关系数据库中的表。</a:t>
          </a:r>
          <a:endParaRPr lang="en-US" dirty="0"/>
        </a:p>
      </dgm:t>
    </dgm:pt>
    <dgm:pt modelId="{DC2EC472-3E5F-4DAF-9144-13F9B88CB52C}" type="parTrans" cxnId="{24045E1C-9954-4EFB-A765-FFFC4E3512F0}">
      <dgm:prSet/>
      <dgm:spPr/>
      <dgm:t>
        <a:bodyPr/>
        <a:lstStyle/>
        <a:p>
          <a:endParaRPr lang="en-US"/>
        </a:p>
      </dgm:t>
    </dgm:pt>
    <dgm:pt modelId="{4A067504-2B64-4A70-B26E-B5B08446A1A1}" type="sibTrans" cxnId="{24045E1C-9954-4EFB-A765-FFFC4E3512F0}">
      <dgm:prSet/>
      <dgm:spPr/>
      <dgm:t>
        <a:bodyPr/>
        <a:lstStyle/>
        <a:p>
          <a:endParaRPr lang="en-US"/>
        </a:p>
      </dgm:t>
    </dgm:pt>
    <dgm:pt modelId="{48F27CF6-9C31-4FB7-8FC7-C955A1635962}">
      <dgm:prSet/>
      <dgm:spPr/>
      <dgm:t>
        <a:bodyPr/>
        <a:lstStyle/>
        <a:p>
          <a:r>
            <a:rPr lang="zh-CN"/>
            <a:t>面向结构化数据。</a:t>
          </a:r>
          <a:endParaRPr lang="en-US"/>
        </a:p>
      </dgm:t>
    </dgm:pt>
    <dgm:pt modelId="{EA343443-F7D7-46FD-A8B6-F36167BBAE76}" type="parTrans" cxnId="{EE3BAB5C-108F-40A4-9A7B-829D24E78EB7}">
      <dgm:prSet/>
      <dgm:spPr/>
      <dgm:t>
        <a:bodyPr/>
        <a:lstStyle/>
        <a:p>
          <a:endParaRPr lang="en-US"/>
        </a:p>
      </dgm:t>
    </dgm:pt>
    <dgm:pt modelId="{56F5CA4D-23BC-4B31-8192-507B40049FA9}" type="sibTrans" cxnId="{EE3BAB5C-108F-40A4-9A7B-829D24E78EB7}">
      <dgm:prSet/>
      <dgm:spPr/>
      <dgm:t>
        <a:bodyPr/>
        <a:lstStyle/>
        <a:p>
          <a:endParaRPr lang="en-US"/>
        </a:p>
      </dgm:t>
    </dgm:pt>
    <dgm:pt modelId="{2ED75A97-92A5-40DD-8A9B-DE5365A5207D}">
      <dgm:prSet/>
      <dgm:spPr/>
      <dgm:t>
        <a:bodyPr/>
        <a:lstStyle/>
        <a:p>
          <a:r>
            <a:rPr lang="en-US" dirty="0"/>
            <a:t>Untyped API</a:t>
          </a:r>
          <a:r>
            <a:rPr lang="zh-CN" dirty="0"/>
            <a:t>。</a:t>
          </a:r>
          <a:endParaRPr lang="en-US" dirty="0"/>
        </a:p>
      </dgm:t>
    </dgm:pt>
    <dgm:pt modelId="{70A05F59-C2D1-4896-9525-B2938D32E851}" type="parTrans" cxnId="{CB9FE474-E66D-4E92-A178-C93AE61A9874}">
      <dgm:prSet/>
      <dgm:spPr/>
      <dgm:t>
        <a:bodyPr/>
        <a:lstStyle/>
        <a:p>
          <a:endParaRPr lang="en-US"/>
        </a:p>
      </dgm:t>
    </dgm:pt>
    <dgm:pt modelId="{8202800C-EC88-4EE3-AAC1-57050E40E2E1}" type="sibTrans" cxnId="{CB9FE474-E66D-4E92-A178-C93AE61A9874}">
      <dgm:prSet/>
      <dgm:spPr/>
      <dgm:t>
        <a:bodyPr/>
        <a:lstStyle/>
        <a:p>
          <a:endParaRPr lang="en-US"/>
        </a:p>
      </dgm:t>
    </dgm:pt>
    <dgm:pt modelId="{51BD12AD-46F9-4382-8C05-F124A3AF897B}">
      <dgm:prSet/>
      <dgm:spPr/>
      <dgm:t>
        <a:bodyPr/>
        <a:lstStyle/>
        <a:p>
          <a:r>
            <a:rPr lang="en-US"/>
            <a:t>DataSet</a:t>
          </a:r>
        </a:p>
      </dgm:t>
    </dgm:pt>
    <dgm:pt modelId="{C7081329-40D5-4A03-B023-5E3FFFB0741A}" type="parTrans" cxnId="{76FC05CC-0528-455C-87E5-A77AD88D6C6F}">
      <dgm:prSet/>
      <dgm:spPr/>
      <dgm:t>
        <a:bodyPr/>
        <a:lstStyle/>
        <a:p>
          <a:endParaRPr lang="en-US"/>
        </a:p>
      </dgm:t>
    </dgm:pt>
    <dgm:pt modelId="{3C2EACCC-617E-48F5-BF56-770E2CB97D9E}" type="sibTrans" cxnId="{76FC05CC-0528-455C-87E5-A77AD88D6C6F}">
      <dgm:prSet/>
      <dgm:spPr/>
      <dgm:t>
        <a:bodyPr/>
        <a:lstStyle/>
        <a:p>
          <a:endParaRPr lang="en-US"/>
        </a:p>
      </dgm:t>
    </dgm:pt>
    <dgm:pt modelId="{617B2271-8F6C-45F7-8E8F-A829CD1AFD22}">
      <dgm:prSet/>
      <dgm:spPr/>
      <dgm:t>
        <a:bodyPr/>
        <a:lstStyle/>
        <a:p>
          <a:r>
            <a:rPr lang="zh-CN" dirty="0"/>
            <a:t>集成了 </a:t>
          </a:r>
          <a:r>
            <a:rPr lang="en-US" dirty="0"/>
            <a:t>RDD </a:t>
          </a:r>
          <a:r>
            <a:rPr lang="zh-CN" dirty="0"/>
            <a:t>和 </a:t>
          </a:r>
          <a:r>
            <a:rPr lang="en-US" dirty="0" err="1"/>
            <a:t>DataFrame</a:t>
          </a:r>
          <a:r>
            <a:rPr lang="en-US" dirty="0"/>
            <a:t> </a:t>
          </a:r>
          <a:r>
            <a:rPr lang="zh-CN" dirty="0"/>
            <a:t>的优点，具备强类型的特点。</a:t>
          </a:r>
          <a:endParaRPr lang="en-US" dirty="0"/>
        </a:p>
      </dgm:t>
    </dgm:pt>
    <dgm:pt modelId="{0A07C785-9963-4CE2-8968-3148F91478F7}" type="parTrans" cxnId="{538AEF3C-06EA-4283-A32B-58741D0D265A}">
      <dgm:prSet/>
      <dgm:spPr/>
      <dgm:t>
        <a:bodyPr/>
        <a:lstStyle/>
        <a:p>
          <a:endParaRPr lang="en-US"/>
        </a:p>
      </dgm:t>
    </dgm:pt>
    <dgm:pt modelId="{C4CEB3E8-F764-41C3-A1D0-43E5A39FEB05}" type="sibTrans" cxnId="{538AEF3C-06EA-4283-A32B-58741D0D265A}">
      <dgm:prSet/>
      <dgm:spPr/>
      <dgm:t>
        <a:bodyPr/>
        <a:lstStyle/>
        <a:p>
          <a:endParaRPr lang="en-US"/>
        </a:p>
      </dgm:t>
    </dgm:pt>
    <dgm:pt modelId="{5E41EEE4-4919-4596-9346-70EF69DDA2CD}">
      <dgm:prSet/>
      <dgm:spPr/>
      <dgm:t>
        <a:bodyPr/>
        <a:lstStyle/>
        <a:p>
          <a:r>
            <a:rPr lang="en-US" dirty="0" err="1"/>
            <a:t>DStream</a:t>
          </a:r>
          <a:endParaRPr lang="en-US" dirty="0"/>
        </a:p>
      </dgm:t>
    </dgm:pt>
    <dgm:pt modelId="{41F29EED-5684-414C-BC2D-935D0CF32DD4}" type="parTrans" cxnId="{E5DD743B-E690-4694-A741-5187BBC302CC}">
      <dgm:prSet/>
      <dgm:spPr/>
      <dgm:t>
        <a:bodyPr/>
        <a:lstStyle/>
        <a:p>
          <a:endParaRPr lang="en-US"/>
        </a:p>
      </dgm:t>
    </dgm:pt>
    <dgm:pt modelId="{3D3BF3E1-FEA1-4FDB-BB36-8A8972102BA1}" type="sibTrans" cxnId="{E5DD743B-E690-4694-A741-5187BBC302CC}">
      <dgm:prSet/>
      <dgm:spPr/>
      <dgm:t>
        <a:bodyPr/>
        <a:lstStyle/>
        <a:p>
          <a:endParaRPr lang="en-US"/>
        </a:p>
      </dgm:t>
    </dgm:pt>
    <dgm:pt modelId="{E6774937-7309-4EC8-A55D-B7834EABD294}">
      <dgm:prSet/>
      <dgm:spPr/>
      <dgm:t>
        <a:bodyPr/>
        <a:lstStyle/>
        <a:p>
          <a:r>
            <a:rPr lang="zh-CN" dirty="0"/>
            <a:t>用于表示连续的数据流，在内部，</a:t>
          </a:r>
          <a:r>
            <a:rPr lang="en-US" dirty="0" err="1"/>
            <a:t>DStream</a:t>
          </a:r>
          <a:r>
            <a:rPr lang="en-US" dirty="0"/>
            <a:t> </a:t>
          </a:r>
          <a:r>
            <a:rPr lang="zh-CN" dirty="0"/>
            <a:t>表示为一系列</a:t>
          </a:r>
          <a:r>
            <a:rPr lang="zh-CN" altLang="en-US" dirty="0"/>
            <a:t>连续的</a:t>
          </a:r>
          <a:r>
            <a:rPr lang="zh-CN" dirty="0"/>
            <a:t> </a:t>
          </a:r>
          <a:r>
            <a:rPr lang="en-US" dirty="0"/>
            <a:t>RDD</a:t>
          </a:r>
          <a:r>
            <a:rPr lang="zh-CN" dirty="0"/>
            <a:t>。</a:t>
          </a:r>
          <a:endParaRPr lang="en-US" dirty="0"/>
        </a:p>
      </dgm:t>
    </dgm:pt>
    <dgm:pt modelId="{DB8FE1B6-541D-4F24-84BC-9627C2EC36C1}" type="parTrans" cxnId="{B41EF8A9-3D51-4961-93E2-92260224DC92}">
      <dgm:prSet/>
      <dgm:spPr/>
      <dgm:t>
        <a:bodyPr/>
        <a:lstStyle/>
        <a:p>
          <a:endParaRPr lang="en-US"/>
        </a:p>
      </dgm:t>
    </dgm:pt>
    <dgm:pt modelId="{BC7FA0C2-6FF4-4CC9-A4E0-1636C3C44968}" type="sibTrans" cxnId="{B41EF8A9-3D51-4961-93E2-92260224DC92}">
      <dgm:prSet/>
      <dgm:spPr/>
      <dgm:t>
        <a:bodyPr/>
        <a:lstStyle/>
        <a:p>
          <a:endParaRPr lang="en-US"/>
        </a:p>
      </dgm:t>
    </dgm:pt>
    <dgm:pt modelId="{0D5205EB-24DF-4A14-9CD6-BFB8EFB286FB}">
      <dgm:prSet/>
      <dgm:spPr/>
      <dgm:t>
        <a:bodyPr/>
        <a:lstStyle/>
        <a:p>
          <a:r>
            <a:rPr lang="en-US" altLang="zh-CN" dirty="0" err="1"/>
            <a:t>DataSet</a:t>
          </a:r>
          <a:r>
            <a:rPr lang="en-US" altLang="zh-CN" dirty="0"/>
            <a:t>&lt;Row&gt;</a:t>
          </a:r>
          <a:r>
            <a:rPr lang="zh-CN" altLang="en-US" dirty="0"/>
            <a:t>。</a:t>
          </a:r>
          <a:endParaRPr lang="en-US" dirty="0"/>
        </a:p>
      </dgm:t>
    </dgm:pt>
    <dgm:pt modelId="{39B4F6A1-E2BD-4794-9138-A85A7B03031A}" type="parTrans" cxnId="{0CC9C842-DA3C-4435-9CD5-49F148037550}">
      <dgm:prSet/>
      <dgm:spPr/>
      <dgm:t>
        <a:bodyPr/>
        <a:lstStyle/>
        <a:p>
          <a:endParaRPr lang="zh-CN" altLang="en-US"/>
        </a:p>
      </dgm:t>
    </dgm:pt>
    <dgm:pt modelId="{C392FF29-278C-488B-8FA1-5026F19EDC10}" type="sibTrans" cxnId="{0CC9C842-DA3C-4435-9CD5-49F148037550}">
      <dgm:prSet/>
      <dgm:spPr/>
      <dgm:t>
        <a:bodyPr/>
        <a:lstStyle/>
        <a:p>
          <a:endParaRPr lang="zh-CN" altLang="en-US"/>
        </a:p>
      </dgm:t>
    </dgm:pt>
    <dgm:pt modelId="{167C804F-9927-4E41-83D9-FB175D723AA0}" type="pres">
      <dgm:prSet presAssocID="{60F60C1F-73CB-47F3-97E0-AC3D382E6589}" presName="Name0" presStyleCnt="0">
        <dgm:presLayoutVars>
          <dgm:dir/>
          <dgm:animLvl val="lvl"/>
          <dgm:resizeHandles val="exact"/>
        </dgm:presLayoutVars>
      </dgm:prSet>
      <dgm:spPr/>
    </dgm:pt>
    <dgm:pt modelId="{02715D95-AAF0-4C9B-A38E-53453D87C1B5}" type="pres">
      <dgm:prSet presAssocID="{104DEE18-C7E3-4C0E-9971-FCFCD4DAD72C}" presName="composite" presStyleCnt="0"/>
      <dgm:spPr/>
    </dgm:pt>
    <dgm:pt modelId="{D35E27A2-20F6-473E-9CF6-A28E22D3320E}" type="pres">
      <dgm:prSet presAssocID="{104DEE18-C7E3-4C0E-9971-FCFCD4DAD72C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2BCF5E89-1AA7-4234-A2BF-CCCA82E787C3}" type="pres">
      <dgm:prSet presAssocID="{104DEE18-C7E3-4C0E-9971-FCFCD4DAD72C}" presName="desTx" presStyleLbl="alignAccFollowNode1" presStyleIdx="0" presStyleCnt="4">
        <dgm:presLayoutVars>
          <dgm:bulletEnabled val="1"/>
        </dgm:presLayoutVars>
      </dgm:prSet>
      <dgm:spPr/>
    </dgm:pt>
    <dgm:pt modelId="{1E3BB87D-C4A8-4913-B48A-37EBD13129E6}" type="pres">
      <dgm:prSet presAssocID="{49223990-54E5-41F5-9454-35C7AC815026}" presName="space" presStyleCnt="0"/>
      <dgm:spPr/>
    </dgm:pt>
    <dgm:pt modelId="{645C4360-739A-411F-8767-95AA2DC8328E}" type="pres">
      <dgm:prSet presAssocID="{3B40B605-E3FC-4CF8-A650-AFF0880564FC}" presName="composite" presStyleCnt="0"/>
      <dgm:spPr/>
    </dgm:pt>
    <dgm:pt modelId="{9B6DB3A4-78AE-43FA-AA4A-DE35F4FA2F8E}" type="pres">
      <dgm:prSet presAssocID="{3B40B605-E3FC-4CF8-A650-AFF0880564FC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3DE28C9A-E66A-4CAE-9189-DA32606922D6}" type="pres">
      <dgm:prSet presAssocID="{3B40B605-E3FC-4CF8-A650-AFF0880564FC}" presName="desTx" presStyleLbl="alignAccFollowNode1" presStyleIdx="1" presStyleCnt="4">
        <dgm:presLayoutVars>
          <dgm:bulletEnabled val="1"/>
        </dgm:presLayoutVars>
      </dgm:prSet>
      <dgm:spPr/>
    </dgm:pt>
    <dgm:pt modelId="{A7280DC5-E8D3-44CB-8BD6-96ADF08E270C}" type="pres">
      <dgm:prSet presAssocID="{FE3F10BC-462F-4484-8916-CDB612E0C1D6}" presName="space" presStyleCnt="0"/>
      <dgm:spPr/>
    </dgm:pt>
    <dgm:pt modelId="{45CCA461-8920-4CED-A443-51120EBE1AD3}" type="pres">
      <dgm:prSet presAssocID="{51BD12AD-46F9-4382-8C05-F124A3AF897B}" presName="composite" presStyleCnt="0"/>
      <dgm:spPr/>
    </dgm:pt>
    <dgm:pt modelId="{953A5F96-BFBE-4EED-8DD1-244B774161E7}" type="pres">
      <dgm:prSet presAssocID="{51BD12AD-46F9-4382-8C05-F124A3AF897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3AA05363-CD74-427B-B9E4-9E5831E2FE6B}" type="pres">
      <dgm:prSet presAssocID="{51BD12AD-46F9-4382-8C05-F124A3AF897B}" presName="desTx" presStyleLbl="alignAccFollowNode1" presStyleIdx="2" presStyleCnt="4">
        <dgm:presLayoutVars>
          <dgm:bulletEnabled val="1"/>
        </dgm:presLayoutVars>
      </dgm:prSet>
      <dgm:spPr/>
    </dgm:pt>
    <dgm:pt modelId="{A86B6A85-4F66-4846-BB9D-5B608CC8AF87}" type="pres">
      <dgm:prSet presAssocID="{3C2EACCC-617E-48F5-BF56-770E2CB97D9E}" presName="space" presStyleCnt="0"/>
      <dgm:spPr/>
    </dgm:pt>
    <dgm:pt modelId="{57DD6042-9BEC-4789-8D4E-A91242DCF267}" type="pres">
      <dgm:prSet presAssocID="{5E41EEE4-4919-4596-9346-70EF69DDA2CD}" presName="composite" presStyleCnt="0"/>
      <dgm:spPr/>
    </dgm:pt>
    <dgm:pt modelId="{882235DB-5E32-465E-AB57-39F6A4F7A9CE}" type="pres">
      <dgm:prSet presAssocID="{5E41EEE4-4919-4596-9346-70EF69DDA2CD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53E95F95-819C-4A65-84F5-F9CF3CED28BB}" type="pres">
      <dgm:prSet presAssocID="{5E41EEE4-4919-4596-9346-70EF69DDA2CD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24045E1C-9954-4EFB-A765-FFFC4E3512F0}" srcId="{3B40B605-E3FC-4CF8-A650-AFF0880564FC}" destId="{8D8AA2B3-FC45-49F5-95E3-9937F3005F85}" srcOrd="0" destOrd="0" parTransId="{DC2EC472-3E5F-4DAF-9144-13F9B88CB52C}" sibTransId="{4A067504-2B64-4A70-B26E-B5B08446A1A1}"/>
    <dgm:cxn modelId="{8C7A811C-1F2C-41F5-B9FE-8884955593CA}" type="presOf" srcId="{8D8AA2B3-FC45-49F5-95E3-9937F3005F85}" destId="{3DE28C9A-E66A-4CAE-9189-DA32606922D6}" srcOrd="0" destOrd="0" presId="urn:microsoft.com/office/officeart/2005/8/layout/hList1"/>
    <dgm:cxn modelId="{41E7B522-C042-4709-8712-473EDC5339E7}" type="presOf" srcId="{3B40B605-E3FC-4CF8-A650-AFF0880564FC}" destId="{9B6DB3A4-78AE-43FA-AA4A-DE35F4FA2F8E}" srcOrd="0" destOrd="0" presId="urn:microsoft.com/office/officeart/2005/8/layout/hList1"/>
    <dgm:cxn modelId="{1DC08F2E-D774-4087-9632-C6E00617F1C2}" srcId="{104DEE18-C7E3-4C0E-9971-FCFCD4DAD72C}" destId="{2AB788E3-D905-47E6-9A14-9E675E42C112}" srcOrd="1" destOrd="0" parTransId="{02575E46-EB95-4D62-BC29-E6B1DB7F6029}" sibTransId="{6092B691-1357-4FC6-81D9-C8C274CDC085}"/>
    <dgm:cxn modelId="{E5DD743B-E690-4694-A741-5187BBC302CC}" srcId="{60F60C1F-73CB-47F3-97E0-AC3D382E6589}" destId="{5E41EEE4-4919-4596-9346-70EF69DDA2CD}" srcOrd="3" destOrd="0" parTransId="{41F29EED-5684-414C-BC2D-935D0CF32DD4}" sibTransId="{3D3BF3E1-FEA1-4FDB-BB36-8A8972102BA1}"/>
    <dgm:cxn modelId="{538AEF3C-06EA-4283-A32B-58741D0D265A}" srcId="{51BD12AD-46F9-4382-8C05-F124A3AF897B}" destId="{617B2271-8F6C-45F7-8E8F-A829CD1AFD22}" srcOrd="0" destOrd="0" parTransId="{0A07C785-9963-4CE2-8968-3148F91478F7}" sibTransId="{C4CEB3E8-F764-41C3-A1D0-43E5A39FEB05}"/>
    <dgm:cxn modelId="{EE3BAB5C-108F-40A4-9A7B-829D24E78EB7}" srcId="{3B40B605-E3FC-4CF8-A650-AFF0880564FC}" destId="{48F27CF6-9C31-4FB7-8FC7-C955A1635962}" srcOrd="1" destOrd="0" parTransId="{EA343443-F7D7-46FD-A8B6-F36167BBAE76}" sibTransId="{56F5CA4D-23BC-4B31-8192-507B40049FA9}"/>
    <dgm:cxn modelId="{D80E1361-99BE-4E9F-8EC3-118452AEB4C8}" srcId="{104DEE18-C7E3-4C0E-9971-FCFCD4DAD72C}" destId="{CA6FD7EC-7764-4816-B9B9-4322218DAD5D}" srcOrd="0" destOrd="0" parTransId="{8BD69C94-6249-435D-81BF-51D1932879FD}" sibTransId="{72043FA2-066A-4F5C-A801-EA081A6F65D6}"/>
    <dgm:cxn modelId="{0CC9C842-DA3C-4435-9CD5-49F148037550}" srcId="{3B40B605-E3FC-4CF8-A650-AFF0880564FC}" destId="{0D5205EB-24DF-4A14-9CD6-BFB8EFB286FB}" srcOrd="3" destOrd="0" parTransId="{39B4F6A1-E2BD-4794-9138-A85A7B03031A}" sibTransId="{C392FF29-278C-488B-8FA1-5026F19EDC10}"/>
    <dgm:cxn modelId="{A2BFEB4B-7ECD-4887-B802-190E27F01CB8}" srcId="{60F60C1F-73CB-47F3-97E0-AC3D382E6589}" destId="{104DEE18-C7E3-4C0E-9971-FCFCD4DAD72C}" srcOrd="0" destOrd="0" parTransId="{0CBC7BB5-5721-49B6-BD8E-02FC9FDA4ADF}" sibTransId="{49223990-54E5-41F5-9454-35C7AC815026}"/>
    <dgm:cxn modelId="{F2510953-9B2A-4C75-A417-5F8D00A9ED75}" type="presOf" srcId="{2AB788E3-D905-47E6-9A14-9E675E42C112}" destId="{2BCF5E89-1AA7-4234-A2BF-CCCA82E787C3}" srcOrd="0" destOrd="1" presId="urn:microsoft.com/office/officeart/2005/8/layout/hList1"/>
    <dgm:cxn modelId="{CB9FE474-E66D-4E92-A178-C93AE61A9874}" srcId="{3B40B605-E3FC-4CF8-A650-AFF0880564FC}" destId="{2ED75A97-92A5-40DD-8A9B-DE5365A5207D}" srcOrd="2" destOrd="0" parTransId="{70A05F59-C2D1-4896-9525-B2938D32E851}" sibTransId="{8202800C-EC88-4EE3-AAC1-57050E40E2E1}"/>
    <dgm:cxn modelId="{50F98777-D804-46B8-AFD6-7105FB803576}" type="presOf" srcId="{CA6FD7EC-7764-4816-B9B9-4322218DAD5D}" destId="{2BCF5E89-1AA7-4234-A2BF-CCCA82E787C3}" srcOrd="0" destOrd="0" presId="urn:microsoft.com/office/officeart/2005/8/layout/hList1"/>
    <dgm:cxn modelId="{8A36127F-47EF-4A4E-9561-5AFA50953546}" type="presOf" srcId="{617B2271-8F6C-45F7-8E8F-A829CD1AFD22}" destId="{3AA05363-CD74-427B-B9E4-9E5831E2FE6B}" srcOrd="0" destOrd="0" presId="urn:microsoft.com/office/officeart/2005/8/layout/hList1"/>
    <dgm:cxn modelId="{8E6F2C85-8C6F-46E5-B79E-7A26201A0F32}" type="presOf" srcId="{2ED75A97-92A5-40DD-8A9B-DE5365A5207D}" destId="{3DE28C9A-E66A-4CAE-9189-DA32606922D6}" srcOrd="0" destOrd="2" presId="urn:microsoft.com/office/officeart/2005/8/layout/hList1"/>
    <dgm:cxn modelId="{15EAEF8A-7D8A-4343-A27B-7F7BAF5E038C}" type="presOf" srcId="{5E41EEE4-4919-4596-9346-70EF69DDA2CD}" destId="{882235DB-5E32-465E-AB57-39F6A4F7A9CE}" srcOrd="0" destOrd="0" presId="urn:microsoft.com/office/officeart/2005/8/layout/hList1"/>
    <dgm:cxn modelId="{759C468F-2F88-4F10-B6A9-E18C44E2E213}" type="presOf" srcId="{104DEE18-C7E3-4C0E-9971-FCFCD4DAD72C}" destId="{D35E27A2-20F6-473E-9CF6-A28E22D3320E}" srcOrd="0" destOrd="0" presId="urn:microsoft.com/office/officeart/2005/8/layout/hList1"/>
    <dgm:cxn modelId="{CAD4959B-6B7E-4D22-A769-22A70B380447}" type="presOf" srcId="{48F27CF6-9C31-4FB7-8FC7-C955A1635962}" destId="{3DE28C9A-E66A-4CAE-9189-DA32606922D6}" srcOrd="0" destOrd="1" presId="urn:microsoft.com/office/officeart/2005/8/layout/hList1"/>
    <dgm:cxn modelId="{B41EF8A9-3D51-4961-93E2-92260224DC92}" srcId="{5E41EEE4-4919-4596-9346-70EF69DDA2CD}" destId="{E6774937-7309-4EC8-A55D-B7834EABD294}" srcOrd="0" destOrd="0" parTransId="{DB8FE1B6-541D-4F24-84BC-9627C2EC36C1}" sibTransId="{BC7FA0C2-6FF4-4CC9-A4E0-1636C3C44968}"/>
    <dgm:cxn modelId="{4EE059AF-AABA-45A7-9C0D-028FCBB8195C}" type="presOf" srcId="{51BD12AD-46F9-4382-8C05-F124A3AF897B}" destId="{953A5F96-BFBE-4EED-8DD1-244B774161E7}" srcOrd="0" destOrd="0" presId="urn:microsoft.com/office/officeart/2005/8/layout/hList1"/>
    <dgm:cxn modelId="{5A22A6BB-218D-4CAA-8841-E919D9170D00}" type="presOf" srcId="{0D5205EB-24DF-4A14-9CD6-BFB8EFB286FB}" destId="{3DE28C9A-E66A-4CAE-9189-DA32606922D6}" srcOrd="0" destOrd="3" presId="urn:microsoft.com/office/officeart/2005/8/layout/hList1"/>
    <dgm:cxn modelId="{76FC05CC-0528-455C-87E5-A77AD88D6C6F}" srcId="{60F60C1F-73CB-47F3-97E0-AC3D382E6589}" destId="{51BD12AD-46F9-4382-8C05-F124A3AF897B}" srcOrd="2" destOrd="0" parTransId="{C7081329-40D5-4A03-B023-5E3FFFB0741A}" sibTransId="{3C2EACCC-617E-48F5-BF56-770E2CB97D9E}"/>
    <dgm:cxn modelId="{47A582D2-E52A-4E9C-83BF-BA17E6C07DE0}" type="presOf" srcId="{60F60C1F-73CB-47F3-97E0-AC3D382E6589}" destId="{167C804F-9927-4E41-83D9-FB175D723AA0}" srcOrd="0" destOrd="0" presId="urn:microsoft.com/office/officeart/2005/8/layout/hList1"/>
    <dgm:cxn modelId="{D5A5ABDF-B8E0-487D-A532-B218A7F8672B}" srcId="{60F60C1F-73CB-47F3-97E0-AC3D382E6589}" destId="{3B40B605-E3FC-4CF8-A650-AFF0880564FC}" srcOrd="1" destOrd="0" parTransId="{12A4D0CD-85D6-4C04-AF0F-02DFBAD3BC8B}" sibTransId="{FE3F10BC-462F-4484-8916-CDB612E0C1D6}"/>
    <dgm:cxn modelId="{0E5BFCFC-5281-4E66-88C8-48A179C8B42C}" type="presOf" srcId="{E6774937-7309-4EC8-A55D-B7834EABD294}" destId="{53E95F95-819C-4A65-84F5-F9CF3CED28BB}" srcOrd="0" destOrd="0" presId="urn:microsoft.com/office/officeart/2005/8/layout/hList1"/>
    <dgm:cxn modelId="{01A77487-4248-48C4-8FAA-59BD8E6E5741}" type="presParOf" srcId="{167C804F-9927-4E41-83D9-FB175D723AA0}" destId="{02715D95-AAF0-4C9B-A38E-53453D87C1B5}" srcOrd="0" destOrd="0" presId="urn:microsoft.com/office/officeart/2005/8/layout/hList1"/>
    <dgm:cxn modelId="{632AA459-65AA-4DBD-AD14-0788738EF82C}" type="presParOf" srcId="{02715D95-AAF0-4C9B-A38E-53453D87C1B5}" destId="{D35E27A2-20F6-473E-9CF6-A28E22D3320E}" srcOrd="0" destOrd="0" presId="urn:microsoft.com/office/officeart/2005/8/layout/hList1"/>
    <dgm:cxn modelId="{FBD04862-759E-4C98-B08C-F562855686C1}" type="presParOf" srcId="{02715D95-AAF0-4C9B-A38E-53453D87C1B5}" destId="{2BCF5E89-1AA7-4234-A2BF-CCCA82E787C3}" srcOrd="1" destOrd="0" presId="urn:microsoft.com/office/officeart/2005/8/layout/hList1"/>
    <dgm:cxn modelId="{A613593B-D752-4821-8814-4B012EF03A45}" type="presParOf" srcId="{167C804F-9927-4E41-83D9-FB175D723AA0}" destId="{1E3BB87D-C4A8-4913-B48A-37EBD13129E6}" srcOrd="1" destOrd="0" presId="urn:microsoft.com/office/officeart/2005/8/layout/hList1"/>
    <dgm:cxn modelId="{A750E185-0F2B-4490-ADFB-C49B27E84DAA}" type="presParOf" srcId="{167C804F-9927-4E41-83D9-FB175D723AA0}" destId="{645C4360-739A-411F-8767-95AA2DC8328E}" srcOrd="2" destOrd="0" presId="urn:microsoft.com/office/officeart/2005/8/layout/hList1"/>
    <dgm:cxn modelId="{90A9A7E7-EA9A-4A41-8CF8-C63D1DD28C8D}" type="presParOf" srcId="{645C4360-739A-411F-8767-95AA2DC8328E}" destId="{9B6DB3A4-78AE-43FA-AA4A-DE35F4FA2F8E}" srcOrd="0" destOrd="0" presId="urn:microsoft.com/office/officeart/2005/8/layout/hList1"/>
    <dgm:cxn modelId="{24FF810A-0182-4E43-B3CC-A8F2121C346B}" type="presParOf" srcId="{645C4360-739A-411F-8767-95AA2DC8328E}" destId="{3DE28C9A-E66A-4CAE-9189-DA32606922D6}" srcOrd="1" destOrd="0" presId="urn:microsoft.com/office/officeart/2005/8/layout/hList1"/>
    <dgm:cxn modelId="{6DC3BD7F-DE4D-4D2B-935A-01326DA640B0}" type="presParOf" srcId="{167C804F-9927-4E41-83D9-FB175D723AA0}" destId="{A7280DC5-E8D3-44CB-8BD6-96ADF08E270C}" srcOrd="3" destOrd="0" presId="urn:microsoft.com/office/officeart/2005/8/layout/hList1"/>
    <dgm:cxn modelId="{C5E3ABD6-5544-40A3-892E-0BA49B23C6A7}" type="presParOf" srcId="{167C804F-9927-4E41-83D9-FB175D723AA0}" destId="{45CCA461-8920-4CED-A443-51120EBE1AD3}" srcOrd="4" destOrd="0" presId="urn:microsoft.com/office/officeart/2005/8/layout/hList1"/>
    <dgm:cxn modelId="{3625C0A3-5CE4-425A-8109-E0090127E14B}" type="presParOf" srcId="{45CCA461-8920-4CED-A443-51120EBE1AD3}" destId="{953A5F96-BFBE-4EED-8DD1-244B774161E7}" srcOrd="0" destOrd="0" presId="urn:microsoft.com/office/officeart/2005/8/layout/hList1"/>
    <dgm:cxn modelId="{57E4CFB5-82F7-4126-8CB6-1AAEC91D6BAA}" type="presParOf" srcId="{45CCA461-8920-4CED-A443-51120EBE1AD3}" destId="{3AA05363-CD74-427B-B9E4-9E5831E2FE6B}" srcOrd="1" destOrd="0" presId="urn:microsoft.com/office/officeart/2005/8/layout/hList1"/>
    <dgm:cxn modelId="{9417A3CD-EB67-40AB-BF90-02DA503080DA}" type="presParOf" srcId="{167C804F-9927-4E41-83D9-FB175D723AA0}" destId="{A86B6A85-4F66-4846-BB9D-5B608CC8AF87}" srcOrd="5" destOrd="0" presId="urn:microsoft.com/office/officeart/2005/8/layout/hList1"/>
    <dgm:cxn modelId="{1846F772-F2BC-4464-A7E6-F7C163899B1F}" type="presParOf" srcId="{167C804F-9927-4E41-83D9-FB175D723AA0}" destId="{57DD6042-9BEC-4789-8D4E-A91242DCF267}" srcOrd="6" destOrd="0" presId="urn:microsoft.com/office/officeart/2005/8/layout/hList1"/>
    <dgm:cxn modelId="{1277389E-792C-4B43-8A58-B4B54766EEC3}" type="presParOf" srcId="{57DD6042-9BEC-4789-8D4E-A91242DCF267}" destId="{882235DB-5E32-465E-AB57-39F6A4F7A9CE}" srcOrd="0" destOrd="0" presId="urn:microsoft.com/office/officeart/2005/8/layout/hList1"/>
    <dgm:cxn modelId="{56A72526-A00D-4D6C-9B51-B5EDD4AA7153}" type="presParOf" srcId="{57DD6042-9BEC-4789-8D4E-A91242DCF267}" destId="{53E95F95-819C-4A65-84F5-F9CF3CED28B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F60C1F-73CB-47F3-97E0-AC3D382E6589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04DEE18-C7E3-4C0E-9971-FCFCD4DAD72C}">
      <dgm:prSet/>
      <dgm:spPr/>
      <dgm:t>
        <a:bodyPr/>
        <a:lstStyle/>
        <a:p>
          <a:r>
            <a:rPr lang="zh-CN" dirty="0"/>
            <a:t>弹性</a:t>
          </a:r>
          <a:r>
            <a:rPr lang="zh-CN" altLang="en-US" dirty="0"/>
            <a:t>分布</a:t>
          </a:r>
          <a:r>
            <a:rPr lang="zh-CN" dirty="0"/>
            <a:t>式数据集 </a:t>
          </a:r>
          <a:r>
            <a:rPr lang="en-US" dirty="0"/>
            <a:t>RDDs</a:t>
          </a:r>
        </a:p>
      </dgm:t>
    </dgm:pt>
    <dgm:pt modelId="{0CBC7BB5-5721-49B6-BD8E-02FC9FDA4ADF}" type="parTrans" cxnId="{A2BFEB4B-7ECD-4887-B802-190E27F01CB8}">
      <dgm:prSet/>
      <dgm:spPr/>
      <dgm:t>
        <a:bodyPr/>
        <a:lstStyle/>
        <a:p>
          <a:endParaRPr lang="en-US"/>
        </a:p>
      </dgm:t>
    </dgm:pt>
    <dgm:pt modelId="{49223990-54E5-41F5-9454-35C7AC815026}" type="sibTrans" cxnId="{A2BFEB4B-7ECD-4887-B802-190E27F01CB8}">
      <dgm:prSet/>
      <dgm:spPr/>
      <dgm:t>
        <a:bodyPr/>
        <a:lstStyle/>
        <a:p>
          <a:endParaRPr lang="en-US"/>
        </a:p>
      </dgm:t>
    </dgm:pt>
    <dgm:pt modelId="{CA6FD7EC-7764-4816-B9B9-4322218DAD5D}">
      <dgm:prSet/>
      <dgm:spPr/>
      <dgm:t>
        <a:bodyPr/>
        <a:lstStyle/>
        <a:p>
          <a:endParaRPr lang="en-US" dirty="0"/>
        </a:p>
      </dgm:t>
    </dgm:pt>
    <dgm:pt modelId="{8BD69C94-6249-435D-81BF-51D1932879FD}" type="parTrans" cxnId="{D80E1361-99BE-4E9F-8EC3-118452AEB4C8}">
      <dgm:prSet/>
      <dgm:spPr/>
      <dgm:t>
        <a:bodyPr/>
        <a:lstStyle/>
        <a:p>
          <a:endParaRPr lang="en-US"/>
        </a:p>
      </dgm:t>
    </dgm:pt>
    <dgm:pt modelId="{72043FA2-066A-4F5C-A801-EA081A6F65D6}" type="sibTrans" cxnId="{D80E1361-99BE-4E9F-8EC3-118452AEB4C8}">
      <dgm:prSet/>
      <dgm:spPr/>
      <dgm:t>
        <a:bodyPr/>
        <a:lstStyle/>
        <a:p>
          <a:endParaRPr lang="en-US"/>
        </a:p>
      </dgm:t>
    </dgm:pt>
    <dgm:pt modelId="{2AB788E3-D905-47E6-9A14-9E675E42C112}">
      <dgm:prSet/>
      <dgm:spPr/>
      <dgm:t>
        <a:bodyPr/>
        <a:lstStyle/>
        <a:p>
          <a:r>
            <a:rPr lang="zh-CN" altLang="en-US" dirty="0"/>
            <a:t>分布式 </a:t>
          </a:r>
          <a:r>
            <a:rPr lang="en-US" altLang="zh-CN" dirty="0" err="1"/>
            <a:t>ArrayList</a:t>
          </a:r>
          <a:endParaRPr lang="en-US" dirty="0"/>
        </a:p>
      </dgm:t>
    </dgm:pt>
    <dgm:pt modelId="{02575E46-EB95-4D62-BC29-E6B1DB7F6029}" type="parTrans" cxnId="{1DC08F2E-D774-4087-9632-C6E00617F1C2}">
      <dgm:prSet/>
      <dgm:spPr/>
      <dgm:t>
        <a:bodyPr/>
        <a:lstStyle/>
        <a:p>
          <a:endParaRPr lang="en-US"/>
        </a:p>
      </dgm:t>
    </dgm:pt>
    <dgm:pt modelId="{6092B691-1357-4FC6-81D9-C8C274CDC085}" type="sibTrans" cxnId="{1DC08F2E-D774-4087-9632-C6E00617F1C2}">
      <dgm:prSet/>
      <dgm:spPr/>
      <dgm:t>
        <a:bodyPr/>
        <a:lstStyle/>
        <a:p>
          <a:endParaRPr lang="en-US"/>
        </a:p>
      </dgm:t>
    </dgm:pt>
    <dgm:pt modelId="{3B40B605-E3FC-4CF8-A650-AFF0880564FC}">
      <dgm:prSet/>
      <dgm:spPr/>
      <dgm:t>
        <a:bodyPr/>
        <a:lstStyle/>
        <a:p>
          <a:r>
            <a:rPr lang="en-US"/>
            <a:t>DataFrame</a:t>
          </a:r>
        </a:p>
      </dgm:t>
    </dgm:pt>
    <dgm:pt modelId="{12A4D0CD-85D6-4C04-AF0F-02DFBAD3BC8B}" type="parTrans" cxnId="{D5A5ABDF-B8E0-487D-A532-B218A7F8672B}">
      <dgm:prSet/>
      <dgm:spPr/>
      <dgm:t>
        <a:bodyPr/>
        <a:lstStyle/>
        <a:p>
          <a:endParaRPr lang="en-US"/>
        </a:p>
      </dgm:t>
    </dgm:pt>
    <dgm:pt modelId="{FE3F10BC-462F-4484-8916-CDB612E0C1D6}" type="sibTrans" cxnId="{D5A5ABDF-B8E0-487D-A532-B218A7F8672B}">
      <dgm:prSet/>
      <dgm:spPr/>
      <dgm:t>
        <a:bodyPr/>
        <a:lstStyle/>
        <a:p>
          <a:endParaRPr lang="en-US"/>
        </a:p>
      </dgm:t>
    </dgm:pt>
    <dgm:pt modelId="{8D8AA2B3-FC45-49F5-95E3-9937F3005F85}">
      <dgm:prSet/>
      <dgm:spPr/>
      <dgm:t>
        <a:bodyPr/>
        <a:lstStyle/>
        <a:p>
          <a:r>
            <a:rPr lang="zh-CN" altLang="en-US" dirty="0"/>
            <a:t>分布式的 </a:t>
          </a:r>
          <a:r>
            <a:rPr lang="en-US" altLang="zh-CN" dirty="0"/>
            <a:t>List&lt;Row&gt;</a:t>
          </a:r>
          <a:endParaRPr lang="en-US" dirty="0"/>
        </a:p>
      </dgm:t>
    </dgm:pt>
    <dgm:pt modelId="{DC2EC472-3E5F-4DAF-9144-13F9B88CB52C}" type="parTrans" cxnId="{24045E1C-9954-4EFB-A765-FFFC4E3512F0}">
      <dgm:prSet/>
      <dgm:spPr/>
      <dgm:t>
        <a:bodyPr/>
        <a:lstStyle/>
        <a:p>
          <a:endParaRPr lang="en-US"/>
        </a:p>
      </dgm:t>
    </dgm:pt>
    <dgm:pt modelId="{4A067504-2B64-4A70-B26E-B5B08446A1A1}" type="sibTrans" cxnId="{24045E1C-9954-4EFB-A765-FFFC4E3512F0}">
      <dgm:prSet/>
      <dgm:spPr/>
      <dgm:t>
        <a:bodyPr/>
        <a:lstStyle/>
        <a:p>
          <a:endParaRPr lang="en-US"/>
        </a:p>
      </dgm:t>
    </dgm:pt>
    <dgm:pt modelId="{51BD12AD-46F9-4382-8C05-F124A3AF897B}">
      <dgm:prSet/>
      <dgm:spPr/>
      <dgm:t>
        <a:bodyPr/>
        <a:lstStyle/>
        <a:p>
          <a:r>
            <a:rPr lang="en-US"/>
            <a:t>DataSet</a:t>
          </a:r>
        </a:p>
      </dgm:t>
    </dgm:pt>
    <dgm:pt modelId="{C7081329-40D5-4A03-B023-5E3FFFB0741A}" type="parTrans" cxnId="{76FC05CC-0528-455C-87E5-A77AD88D6C6F}">
      <dgm:prSet/>
      <dgm:spPr/>
      <dgm:t>
        <a:bodyPr/>
        <a:lstStyle/>
        <a:p>
          <a:endParaRPr lang="en-US"/>
        </a:p>
      </dgm:t>
    </dgm:pt>
    <dgm:pt modelId="{3C2EACCC-617E-48F5-BF56-770E2CB97D9E}" type="sibTrans" cxnId="{76FC05CC-0528-455C-87E5-A77AD88D6C6F}">
      <dgm:prSet/>
      <dgm:spPr/>
      <dgm:t>
        <a:bodyPr/>
        <a:lstStyle/>
        <a:p>
          <a:endParaRPr lang="en-US"/>
        </a:p>
      </dgm:t>
    </dgm:pt>
    <dgm:pt modelId="{617B2271-8F6C-45F7-8E8F-A829CD1AFD22}">
      <dgm:prSet/>
      <dgm:spPr/>
      <dgm:t>
        <a:bodyPr/>
        <a:lstStyle/>
        <a:p>
          <a:r>
            <a:rPr lang="zh-CN" altLang="en-US" dirty="0"/>
            <a:t>分布式的 </a:t>
          </a:r>
          <a:r>
            <a:rPr lang="en-US" altLang="zh-CN" dirty="0"/>
            <a:t>List&lt;E&gt;</a:t>
          </a:r>
          <a:endParaRPr lang="en-US" dirty="0"/>
        </a:p>
      </dgm:t>
    </dgm:pt>
    <dgm:pt modelId="{0A07C785-9963-4CE2-8968-3148F91478F7}" type="parTrans" cxnId="{538AEF3C-06EA-4283-A32B-58741D0D265A}">
      <dgm:prSet/>
      <dgm:spPr/>
      <dgm:t>
        <a:bodyPr/>
        <a:lstStyle/>
        <a:p>
          <a:endParaRPr lang="en-US"/>
        </a:p>
      </dgm:t>
    </dgm:pt>
    <dgm:pt modelId="{C4CEB3E8-F764-41C3-A1D0-43E5A39FEB05}" type="sibTrans" cxnId="{538AEF3C-06EA-4283-A32B-58741D0D265A}">
      <dgm:prSet/>
      <dgm:spPr/>
      <dgm:t>
        <a:bodyPr/>
        <a:lstStyle/>
        <a:p>
          <a:endParaRPr lang="en-US"/>
        </a:p>
      </dgm:t>
    </dgm:pt>
    <dgm:pt modelId="{81F62876-BEF4-46EC-91F9-1CF65A7D844B}">
      <dgm:prSet/>
      <dgm:spPr/>
      <dgm:t>
        <a:bodyPr/>
        <a:lstStyle/>
        <a:p>
          <a:endParaRPr lang="en-US" dirty="0"/>
        </a:p>
      </dgm:t>
    </dgm:pt>
    <dgm:pt modelId="{1ACBF16C-8AD2-4085-B199-742923966C0B}" type="parTrans" cxnId="{C1FADAFC-55B8-4916-82BC-9160C5D13325}">
      <dgm:prSet/>
      <dgm:spPr/>
      <dgm:t>
        <a:bodyPr/>
        <a:lstStyle/>
        <a:p>
          <a:endParaRPr lang="zh-CN" altLang="en-US"/>
        </a:p>
      </dgm:t>
    </dgm:pt>
    <dgm:pt modelId="{0DAFCDC4-C52D-4B93-8E0A-9AA47D83CFDA}" type="sibTrans" cxnId="{C1FADAFC-55B8-4916-82BC-9160C5D13325}">
      <dgm:prSet/>
      <dgm:spPr/>
      <dgm:t>
        <a:bodyPr/>
        <a:lstStyle/>
        <a:p>
          <a:endParaRPr lang="zh-CN" altLang="en-US"/>
        </a:p>
      </dgm:t>
    </dgm:pt>
    <dgm:pt modelId="{FDB581F6-D636-4639-9EA0-4C3190DAA925}">
      <dgm:prSet/>
      <dgm:spPr/>
      <dgm:t>
        <a:bodyPr/>
        <a:lstStyle/>
        <a:p>
          <a:endParaRPr lang="en-US" dirty="0"/>
        </a:p>
      </dgm:t>
    </dgm:pt>
    <dgm:pt modelId="{2446962A-440A-45D2-90C8-FD3724790A38}" type="parTrans" cxnId="{50CE4B92-F3B2-4C48-9045-90783D989224}">
      <dgm:prSet/>
      <dgm:spPr/>
      <dgm:t>
        <a:bodyPr/>
        <a:lstStyle/>
        <a:p>
          <a:endParaRPr lang="zh-CN" altLang="en-US"/>
        </a:p>
      </dgm:t>
    </dgm:pt>
    <dgm:pt modelId="{263A237C-38DE-414B-8E32-C908356D88C7}" type="sibTrans" cxnId="{50CE4B92-F3B2-4C48-9045-90783D989224}">
      <dgm:prSet/>
      <dgm:spPr/>
      <dgm:t>
        <a:bodyPr/>
        <a:lstStyle/>
        <a:p>
          <a:endParaRPr lang="zh-CN" altLang="en-US"/>
        </a:p>
      </dgm:t>
    </dgm:pt>
    <dgm:pt modelId="{E9B6E5F1-14D5-41E5-A413-1B37EA1BEADA}">
      <dgm:prSet/>
      <dgm:spPr/>
      <dgm:t>
        <a:bodyPr/>
        <a:lstStyle/>
        <a:p>
          <a:r>
            <a:rPr lang="zh-CN" altLang="en-US" dirty="0"/>
            <a:t>分布式的 </a:t>
          </a:r>
          <a:r>
            <a:rPr lang="en-US" altLang="zh-CN" dirty="0" err="1"/>
            <a:t>RowSet</a:t>
          </a:r>
          <a:endParaRPr lang="en-US" dirty="0"/>
        </a:p>
      </dgm:t>
    </dgm:pt>
    <dgm:pt modelId="{3D33CA56-4F01-4A1F-9792-269871BD0D65}" type="parTrans" cxnId="{E179A4FD-0738-4A68-A85B-475131CF237A}">
      <dgm:prSet/>
      <dgm:spPr/>
      <dgm:t>
        <a:bodyPr/>
        <a:lstStyle/>
        <a:p>
          <a:endParaRPr lang="zh-CN" altLang="en-US"/>
        </a:p>
      </dgm:t>
    </dgm:pt>
    <dgm:pt modelId="{3508B639-04CA-4083-ACA1-535682D49410}" type="sibTrans" cxnId="{E179A4FD-0738-4A68-A85B-475131CF237A}">
      <dgm:prSet/>
      <dgm:spPr/>
      <dgm:t>
        <a:bodyPr/>
        <a:lstStyle/>
        <a:p>
          <a:endParaRPr lang="zh-CN" altLang="en-US"/>
        </a:p>
      </dgm:t>
    </dgm:pt>
    <dgm:pt modelId="{F35C2759-FE7A-417B-9705-E95E65BA01D4}" type="pres">
      <dgm:prSet presAssocID="{60F60C1F-73CB-47F3-97E0-AC3D382E6589}" presName="Name0" presStyleCnt="0">
        <dgm:presLayoutVars>
          <dgm:dir/>
          <dgm:animLvl val="lvl"/>
          <dgm:resizeHandles val="exact"/>
        </dgm:presLayoutVars>
      </dgm:prSet>
      <dgm:spPr/>
    </dgm:pt>
    <dgm:pt modelId="{D56D75B2-00B1-4C62-A96B-9970EFBB4B5D}" type="pres">
      <dgm:prSet presAssocID="{104DEE18-C7E3-4C0E-9971-FCFCD4DAD72C}" presName="composite" presStyleCnt="0"/>
      <dgm:spPr/>
    </dgm:pt>
    <dgm:pt modelId="{C26F8CD3-3008-495A-BC87-540B09C79BD6}" type="pres">
      <dgm:prSet presAssocID="{104DEE18-C7E3-4C0E-9971-FCFCD4DAD72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770AD1A-AD87-4CF1-9577-F24510AA61E6}" type="pres">
      <dgm:prSet presAssocID="{104DEE18-C7E3-4C0E-9971-FCFCD4DAD72C}" presName="desTx" presStyleLbl="alignAccFollowNode1" presStyleIdx="0" presStyleCnt="3">
        <dgm:presLayoutVars>
          <dgm:bulletEnabled val="1"/>
        </dgm:presLayoutVars>
      </dgm:prSet>
      <dgm:spPr/>
    </dgm:pt>
    <dgm:pt modelId="{483E857D-BB43-4202-8579-668615FE6ED8}" type="pres">
      <dgm:prSet presAssocID="{49223990-54E5-41F5-9454-35C7AC815026}" presName="space" presStyleCnt="0"/>
      <dgm:spPr/>
    </dgm:pt>
    <dgm:pt modelId="{A15A7E15-3204-4E76-95C4-7310CB6C3A83}" type="pres">
      <dgm:prSet presAssocID="{3B40B605-E3FC-4CF8-A650-AFF0880564FC}" presName="composite" presStyleCnt="0"/>
      <dgm:spPr/>
    </dgm:pt>
    <dgm:pt modelId="{77FA2CAF-A8D3-422D-8ECD-4043C9B61C3D}" type="pres">
      <dgm:prSet presAssocID="{3B40B605-E3FC-4CF8-A650-AFF0880564F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1A60F8D-DC14-45AF-AF85-3BA2CAAFD6EB}" type="pres">
      <dgm:prSet presAssocID="{3B40B605-E3FC-4CF8-A650-AFF0880564FC}" presName="desTx" presStyleLbl="alignAccFollowNode1" presStyleIdx="1" presStyleCnt="3">
        <dgm:presLayoutVars>
          <dgm:bulletEnabled val="1"/>
        </dgm:presLayoutVars>
      </dgm:prSet>
      <dgm:spPr/>
    </dgm:pt>
    <dgm:pt modelId="{B6D02C50-73D5-4B50-8898-368D333FC00B}" type="pres">
      <dgm:prSet presAssocID="{FE3F10BC-462F-4484-8916-CDB612E0C1D6}" presName="space" presStyleCnt="0"/>
      <dgm:spPr/>
    </dgm:pt>
    <dgm:pt modelId="{8F9A3A12-7DE3-43F6-9C98-EABB85C1B950}" type="pres">
      <dgm:prSet presAssocID="{51BD12AD-46F9-4382-8C05-F124A3AF897B}" presName="composite" presStyleCnt="0"/>
      <dgm:spPr/>
    </dgm:pt>
    <dgm:pt modelId="{7E5C276F-46F9-4CFD-BF1F-6B6DDB07EB19}" type="pres">
      <dgm:prSet presAssocID="{51BD12AD-46F9-4382-8C05-F124A3AF897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746BC7F-D290-408E-AFB7-B70BC56FA416}" type="pres">
      <dgm:prSet presAssocID="{51BD12AD-46F9-4382-8C05-F124A3AF897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695A515-7FD6-48A0-9CA2-B476B38CEF6D}" type="presOf" srcId="{FDB581F6-D636-4639-9EA0-4C3190DAA925}" destId="{8746BC7F-D290-408E-AFB7-B70BC56FA416}" srcOrd="0" destOrd="0" presId="urn:microsoft.com/office/officeart/2005/8/layout/hList1"/>
    <dgm:cxn modelId="{24045E1C-9954-4EFB-A765-FFFC4E3512F0}" srcId="{3B40B605-E3FC-4CF8-A650-AFF0880564FC}" destId="{8D8AA2B3-FC45-49F5-95E3-9937F3005F85}" srcOrd="1" destOrd="0" parTransId="{DC2EC472-3E5F-4DAF-9144-13F9B88CB52C}" sibTransId="{4A067504-2B64-4A70-B26E-B5B08446A1A1}"/>
    <dgm:cxn modelId="{02E49C27-DD1E-4DD9-B63D-785BB4B47CD2}" type="presOf" srcId="{51BD12AD-46F9-4382-8C05-F124A3AF897B}" destId="{7E5C276F-46F9-4CFD-BF1F-6B6DDB07EB19}" srcOrd="0" destOrd="0" presId="urn:microsoft.com/office/officeart/2005/8/layout/hList1"/>
    <dgm:cxn modelId="{1A56EA27-D4AD-427B-AC72-DF2C01F3A56B}" type="presOf" srcId="{8D8AA2B3-FC45-49F5-95E3-9937F3005F85}" destId="{11A60F8D-DC14-45AF-AF85-3BA2CAAFD6EB}" srcOrd="0" destOrd="1" presId="urn:microsoft.com/office/officeart/2005/8/layout/hList1"/>
    <dgm:cxn modelId="{1DC08F2E-D774-4087-9632-C6E00617F1C2}" srcId="{104DEE18-C7E3-4C0E-9971-FCFCD4DAD72C}" destId="{2AB788E3-D905-47E6-9A14-9E675E42C112}" srcOrd="1" destOrd="0" parTransId="{02575E46-EB95-4D62-BC29-E6B1DB7F6029}" sibTransId="{6092B691-1357-4FC6-81D9-C8C274CDC085}"/>
    <dgm:cxn modelId="{5C46D236-1CB8-4A8A-A56A-531A78412B4E}" type="presOf" srcId="{2AB788E3-D905-47E6-9A14-9E675E42C112}" destId="{7770AD1A-AD87-4CF1-9577-F24510AA61E6}" srcOrd="0" destOrd="1" presId="urn:microsoft.com/office/officeart/2005/8/layout/hList1"/>
    <dgm:cxn modelId="{538AEF3C-06EA-4283-A32B-58741D0D265A}" srcId="{51BD12AD-46F9-4382-8C05-F124A3AF897B}" destId="{617B2271-8F6C-45F7-8E8F-A829CD1AFD22}" srcOrd="1" destOrd="0" parTransId="{0A07C785-9963-4CE2-8968-3148F91478F7}" sibTransId="{C4CEB3E8-F764-41C3-A1D0-43E5A39FEB05}"/>
    <dgm:cxn modelId="{D80E1361-99BE-4E9F-8EC3-118452AEB4C8}" srcId="{104DEE18-C7E3-4C0E-9971-FCFCD4DAD72C}" destId="{CA6FD7EC-7764-4816-B9B9-4322218DAD5D}" srcOrd="0" destOrd="0" parTransId="{8BD69C94-6249-435D-81BF-51D1932879FD}" sibTransId="{72043FA2-066A-4F5C-A801-EA081A6F65D6}"/>
    <dgm:cxn modelId="{A2BFEB4B-7ECD-4887-B802-190E27F01CB8}" srcId="{60F60C1F-73CB-47F3-97E0-AC3D382E6589}" destId="{104DEE18-C7E3-4C0E-9971-FCFCD4DAD72C}" srcOrd="0" destOrd="0" parTransId="{0CBC7BB5-5721-49B6-BD8E-02FC9FDA4ADF}" sibTransId="{49223990-54E5-41F5-9454-35C7AC815026}"/>
    <dgm:cxn modelId="{2B95FD54-CC97-4EC0-8DF2-B34A19F646E9}" type="presOf" srcId="{E9B6E5F1-14D5-41E5-A413-1B37EA1BEADA}" destId="{11A60F8D-DC14-45AF-AF85-3BA2CAAFD6EB}" srcOrd="0" destOrd="2" presId="urn:microsoft.com/office/officeart/2005/8/layout/hList1"/>
    <dgm:cxn modelId="{484DB585-CE2E-4734-B38E-EE10E37FD2FD}" type="presOf" srcId="{3B40B605-E3FC-4CF8-A650-AFF0880564FC}" destId="{77FA2CAF-A8D3-422D-8ECD-4043C9B61C3D}" srcOrd="0" destOrd="0" presId="urn:microsoft.com/office/officeart/2005/8/layout/hList1"/>
    <dgm:cxn modelId="{D9F17F89-04F1-48DE-BC5D-25E4C2BFDAAC}" type="presOf" srcId="{60F60C1F-73CB-47F3-97E0-AC3D382E6589}" destId="{F35C2759-FE7A-417B-9705-E95E65BA01D4}" srcOrd="0" destOrd="0" presId="urn:microsoft.com/office/officeart/2005/8/layout/hList1"/>
    <dgm:cxn modelId="{E2A84B8B-F08B-4F07-B5DB-E760F381BEB0}" type="presOf" srcId="{CA6FD7EC-7764-4816-B9B9-4322218DAD5D}" destId="{7770AD1A-AD87-4CF1-9577-F24510AA61E6}" srcOrd="0" destOrd="0" presId="urn:microsoft.com/office/officeart/2005/8/layout/hList1"/>
    <dgm:cxn modelId="{D40F538F-59D4-4502-BC10-FCED3638BC8F}" type="presOf" srcId="{617B2271-8F6C-45F7-8E8F-A829CD1AFD22}" destId="{8746BC7F-D290-408E-AFB7-B70BC56FA416}" srcOrd="0" destOrd="1" presId="urn:microsoft.com/office/officeart/2005/8/layout/hList1"/>
    <dgm:cxn modelId="{50CE4B92-F3B2-4C48-9045-90783D989224}" srcId="{51BD12AD-46F9-4382-8C05-F124A3AF897B}" destId="{FDB581F6-D636-4639-9EA0-4C3190DAA925}" srcOrd="0" destOrd="0" parTransId="{2446962A-440A-45D2-90C8-FD3724790A38}" sibTransId="{263A237C-38DE-414B-8E32-C908356D88C7}"/>
    <dgm:cxn modelId="{A5439EAC-3212-4031-BFBA-9EB4D2F9E393}" type="presOf" srcId="{104DEE18-C7E3-4C0E-9971-FCFCD4DAD72C}" destId="{C26F8CD3-3008-495A-BC87-540B09C79BD6}" srcOrd="0" destOrd="0" presId="urn:microsoft.com/office/officeart/2005/8/layout/hList1"/>
    <dgm:cxn modelId="{76FC05CC-0528-455C-87E5-A77AD88D6C6F}" srcId="{60F60C1F-73CB-47F3-97E0-AC3D382E6589}" destId="{51BD12AD-46F9-4382-8C05-F124A3AF897B}" srcOrd="2" destOrd="0" parTransId="{C7081329-40D5-4A03-B023-5E3FFFB0741A}" sibTransId="{3C2EACCC-617E-48F5-BF56-770E2CB97D9E}"/>
    <dgm:cxn modelId="{D5A5ABDF-B8E0-487D-A532-B218A7F8672B}" srcId="{60F60C1F-73CB-47F3-97E0-AC3D382E6589}" destId="{3B40B605-E3FC-4CF8-A650-AFF0880564FC}" srcOrd="1" destOrd="0" parTransId="{12A4D0CD-85D6-4C04-AF0F-02DFBAD3BC8B}" sibTransId="{FE3F10BC-462F-4484-8916-CDB612E0C1D6}"/>
    <dgm:cxn modelId="{FE62DEF2-6D23-47F6-9880-FC105ABDE942}" type="presOf" srcId="{81F62876-BEF4-46EC-91F9-1CF65A7D844B}" destId="{11A60F8D-DC14-45AF-AF85-3BA2CAAFD6EB}" srcOrd="0" destOrd="0" presId="urn:microsoft.com/office/officeart/2005/8/layout/hList1"/>
    <dgm:cxn modelId="{C1FADAFC-55B8-4916-82BC-9160C5D13325}" srcId="{3B40B605-E3FC-4CF8-A650-AFF0880564FC}" destId="{81F62876-BEF4-46EC-91F9-1CF65A7D844B}" srcOrd="0" destOrd="0" parTransId="{1ACBF16C-8AD2-4085-B199-742923966C0B}" sibTransId="{0DAFCDC4-C52D-4B93-8E0A-9AA47D83CFDA}"/>
    <dgm:cxn modelId="{E179A4FD-0738-4A68-A85B-475131CF237A}" srcId="{3B40B605-E3FC-4CF8-A650-AFF0880564FC}" destId="{E9B6E5F1-14D5-41E5-A413-1B37EA1BEADA}" srcOrd="2" destOrd="0" parTransId="{3D33CA56-4F01-4A1F-9792-269871BD0D65}" sibTransId="{3508B639-04CA-4083-ACA1-535682D49410}"/>
    <dgm:cxn modelId="{B73F6EE0-29CF-483B-A061-EA2DE0423C2C}" type="presParOf" srcId="{F35C2759-FE7A-417B-9705-E95E65BA01D4}" destId="{D56D75B2-00B1-4C62-A96B-9970EFBB4B5D}" srcOrd="0" destOrd="0" presId="urn:microsoft.com/office/officeart/2005/8/layout/hList1"/>
    <dgm:cxn modelId="{EC5BE5BC-FAB7-4DD2-BDE6-EA5E613926EF}" type="presParOf" srcId="{D56D75B2-00B1-4C62-A96B-9970EFBB4B5D}" destId="{C26F8CD3-3008-495A-BC87-540B09C79BD6}" srcOrd="0" destOrd="0" presId="urn:microsoft.com/office/officeart/2005/8/layout/hList1"/>
    <dgm:cxn modelId="{E9C77114-7401-4291-9A22-79BDA87983CC}" type="presParOf" srcId="{D56D75B2-00B1-4C62-A96B-9970EFBB4B5D}" destId="{7770AD1A-AD87-4CF1-9577-F24510AA61E6}" srcOrd="1" destOrd="0" presId="urn:microsoft.com/office/officeart/2005/8/layout/hList1"/>
    <dgm:cxn modelId="{A2CB7687-ED67-479F-841C-185D66E703F6}" type="presParOf" srcId="{F35C2759-FE7A-417B-9705-E95E65BA01D4}" destId="{483E857D-BB43-4202-8579-668615FE6ED8}" srcOrd="1" destOrd="0" presId="urn:microsoft.com/office/officeart/2005/8/layout/hList1"/>
    <dgm:cxn modelId="{CA8EF0D0-E577-4FA9-BD8B-6C14151CC9D5}" type="presParOf" srcId="{F35C2759-FE7A-417B-9705-E95E65BA01D4}" destId="{A15A7E15-3204-4E76-95C4-7310CB6C3A83}" srcOrd="2" destOrd="0" presId="urn:microsoft.com/office/officeart/2005/8/layout/hList1"/>
    <dgm:cxn modelId="{2FAFD861-AD1B-4A8C-91CC-5F320F2F7C4E}" type="presParOf" srcId="{A15A7E15-3204-4E76-95C4-7310CB6C3A83}" destId="{77FA2CAF-A8D3-422D-8ECD-4043C9B61C3D}" srcOrd="0" destOrd="0" presId="urn:microsoft.com/office/officeart/2005/8/layout/hList1"/>
    <dgm:cxn modelId="{888E9D64-857E-4664-B78F-AADF9B603A45}" type="presParOf" srcId="{A15A7E15-3204-4E76-95C4-7310CB6C3A83}" destId="{11A60F8D-DC14-45AF-AF85-3BA2CAAFD6EB}" srcOrd="1" destOrd="0" presId="urn:microsoft.com/office/officeart/2005/8/layout/hList1"/>
    <dgm:cxn modelId="{C4637CBE-79CB-490D-A115-B8CCE3722D44}" type="presParOf" srcId="{F35C2759-FE7A-417B-9705-E95E65BA01D4}" destId="{B6D02C50-73D5-4B50-8898-368D333FC00B}" srcOrd="3" destOrd="0" presId="urn:microsoft.com/office/officeart/2005/8/layout/hList1"/>
    <dgm:cxn modelId="{3814734E-FA54-4FBF-A3D8-FFC3BE07A3FA}" type="presParOf" srcId="{F35C2759-FE7A-417B-9705-E95E65BA01D4}" destId="{8F9A3A12-7DE3-43F6-9C98-EABB85C1B950}" srcOrd="4" destOrd="0" presId="urn:microsoft.com/office/officeart/2005/8/layout/hList1"/>
    <dgm:cxn modelId="{F1A273E8-803A-42A3-837D-3E10698E065D}" type="presParOf" srcId="{8F9A3A12-7DE3-43F6-9C98-EABB85C1B950}" destId="{7E5C276F-46F9-4CFD-BF1F-6B6DDB07EB19}" srcOrd="0" destOrd="0" presId="urn:microsoft.com/office/officeart/2005/8/layout/hList1"/>
    <dgm:cxn modelId="{A84E9352-33FD-44AF-BBDD-E75C420C7614}" type="presParOf" srcId="{8F9A3A12-7DE3-43F6-9C98-EABB85C1B950}" destId="{8746BC7F-D290-408E-AFB7-B70BC56FA41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B34D7EC-1375-4A58-8CFA-EF347E2A9E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603C28-3EE3-41A8-8606-7BAE9B29774C}">
      <dgm:prSet/>
      <dgm:spPr/>
      <dgm:t>
        <a:bodyPr/>
        <a:lstStyle/>
        <a:p>
          <a:r>
            <a:rPr lang="en-US" altLang="zh-CN" dirty="0"/>
            <a:t>1. </a:t>
          </a:r>
          <a:r>
            <a:rPr lang="zh-CN" dirty="0"/>
            <a:t>连接 </a:t>
          </a:r>
          <a:r>
            <a:rPr lang="en-US" dirty="0"/>
            <a:t>Kafka</a:t>
          </a:r>
          <a:r>
            <a:rPr lang="zh-CN" dirty="0"/>
            <a:t>，创建 </a:t>
          </a:r>
          <a:r>
            <a:rPr lang="en-US" dirty="0" err="1"/>
            <a:t>DStream</a:t>
          </a:r>
          <a:endParaRPr lang="en-US" dirty="0"/>
        </a:p>
      </dgm:t>
    </dgm:pt>
    <dgm:pt modelId="{76E7566D-5CA2-4FA4-A2A5-DA158746A174}" type="parTrans" cxnId="{CA99366C-4F4C-4499-AADE-EFC32C6C503A}">
      <dgm:prSet/>
      <dgm:spPr/>
      <dgm:t>
        <a:bodyPr/>
        <a:lstStyle/>
        <a:p>
          <a:endParaRPr lang="en-US"/>
        </a:p>
      </dgm:t>
    </dgm:pt>
    <dgm:pt modelId="{752250C8-CA22-459D-9388-1D7594D4378B}" type="sibTrans" cxnId="{CA99366C-4F4C-4499-AADE-EFC32C6C503A}">
      <dgm:prSet/>
      <dgm:spPr/>
      <dgm:t>
        <a:bodyPr/>
        <a:lstStyle/>
        <a:p>
          <a:endParaRPr lang="en-US"/>
        </a:p>
      </dgm:t>
    </dgm:pt>
    <dgm:pt modelId="{EB1147EE-8DCC-449F-BA2C-8FD61B80D282}">
      <dgm:prSet/>
      <dgm:spPr/>
      <dgm:t>
        <a:bodyPr/>
        <a:lstStyle/>
        <a:p>
          <a:r>
            <a:rPr lang="en-US" altLang="zh-CN" dirty="0"/>
            <a:t>2. </a:t>
          </a:r>
          <a:r>
            <a:rPr lang="zh-CN" dirty="0"/>
            <a:t>从 </a:t>
          </a:r>
          <a:r>
            <a:rPr lang="en-US" dirty="0" err="1"/>
            <a:t>D</a:t>
          </a:r>
          <a:r>
            <a:rPr lang="en-US" altLang="zh-CN" dirty="0" err="1"/>
            <a:t>S</a:t>
          </a:r>
          <a:r>
            <a:rPr lang="en-US" dirty="0" err="1"/>
            <a:t>tream</a:t>
          </a:r>
          <a:r>
            <a:rPr lang="zh-CN" dirty="0"/>
            <a:t> 读取 </a:t>
          </a:r>
          <a:r>
            <a:rPr lang="en-US" dirty="0"/>
            <a:t>RDD</a:t>
          </a:r>
        </a:p>
      </dgm:t>
    </dgm:pt>
    <dgm:pt modelId="{BC974348-C3C5-42D5-B152-541F45220F58}" type="parTrans" cxnId="{6AEF0B94-00F9-4125-BDAA-DBE26A0EB39A}">
      <dgm:prSet/>
      <dgm:spPr/>
      <dgm:t>
        <a:bodyPr/>
        <a:lstStyle/>
        <a:p>
          <a:endParaRPr lang="en-US"/>
        </a:p>
      </dgm:t>
    </dgm:pt>
    <dgm:pt modelId="{94351F12-2F81-4922-A1AB-6FD18264F4DE}" type="sibTrans" cxnId="{6AEF0B94-00F9-4125-BDAA-DBE26A0EB39A}">
      <dgm:prSet/>
      <dgm:spPr/>
      <dgm:t>
        <a:bodyPr/>
        <a:lstStyle/>
        <a:p>
          <a:endParaRPr lang="en-US"/>
        </a:p>
      </dgm:t>
    </dgm:pt>
    <dgm:pt modelId="{B2A8ABAC-1B51-4FE6-93D3-AAC5FF256AE6}">
      <dgm:prSet/>
      <dgm:spPr/>
      <dgm:t>
        <a:bodyPr/>
        <a:lstStyle/>
        <a:p>
          <a:r>
            <a:rPr lang="en-US" altLang="zh-CN" dirty="0"/>
            <a:t>3. </a:t>
          </a:r>
          <a:r>
            <a:rPr lang="zh-CN" dirty="0"/>
            <a:t>将 </a:t>
          </a:r>
          <a:r>
            <a:rPr lang="en-US" dirty="0"/>
            <a:t>RDD </a:t>
          </a:r>
          <a:r>
            <a:rPr lang="zh-CN" dirty="0"/>
            <a:t>转换为 </a:t>
          </a:r>
          <a:r>
            <a:rPr lang="en-US" dirty="0" err="1"/>
            <a:t>DataFrame</a:t>
          </a:r>
          <a:endParaRPr lang="en-US" dirty="0"/>
        </a:p>
      </dgm:t>
    </dgm:pt>
    <dgm:pt modelId="{0BD8E452-48FD-4C6C-A251-AEA2215CDDAA}" type="parTrans" cxnId="{E39A3635-C7C6-47F5-A439-05C07DD97F56}">
      <dgm:prSet/>
      <dgm:spPr/>
      <dgm:t>
        <a:bodyPr/>
        <a:lstStyle/>
        <a:p>
          <a:endParaRPr lang="en-US"/>
        </a:p>
      </dgm:t>
    </dgm:pt>
    <dgm:pt modelId="{D67D2489-07BB-4CC8-8075-BD84E739E6F2}" type="sibTrans" cxnId="{E39A3635-C7C6-47F5-A439-05C07DD97F56}">
      <dgm:prSet/>
      <dgm:spPr/>
      <dgm:t>
        <a:bodyPr/>
        <a:lstStyle/>
        <a:p>
          <a:endParaRPr lang="en-US"/>
        </a:p>
      </dgm:t>
    </dgm:pt>
    <dgm:pt modelId="{80C839B2-5713-4DCA-8CF5-DE8BA3E63930}">
      <dgm:prSet/>
      <dgm:spPr/>
      <dgm:t>
        <a:bodyPr/>
        <a:lstStyle/>
        <a:p>
          <a:r>
            <a:rPr lang="en-US" altLang="zh-CN" dirty="0"/>
            <a:t>4. </a:t>
          </a:r>
          <a:r>
            <a:rPr lang="zh-CN" dirty="0"/>
            <a:t>将 </a:t>
          </a:r>
          <a:r>
            <a:rPr lang="en-US" dirty="0" err="1"/>
            <a:t>DataFrame</a:t>
          </a:r>
          <a:r>
            <a:rPr lang="en-US" dirty="0"/>
            <a:t> </a:t>
          </a:r>
          <a:r>
            <a:rPr lang="zh-CN" dirty="0"/>
            <a:t>写入 </a:t>
          </a:r>
          <a:r>
            <a:rPr lang="en-US" dirty="0"/>
            <a:t>Kudu</a:t>
          </a:r>
        </a:p>
      </dgm:t>
    </dgm:pt>
    <dgm:pt modelId="{7809695E-4893-4FF1-A437-8BEB4822775E}" type="parTrans" cxnId="{992A4D0B-0706-4E47-8471-2109A9EEC264}">
      <dgm:prSet/>
      <dgm:spPr/>
      <dgm:t>
        <a:bodyPr/>
        <a:lstStyle/>
        <a:p>
          <a:endParaRPr lang="en-US"/>
        </a:p>
      </dgm:t>
    </dgm:pt>
    <dgm:pt modelId="{2640EF31-CD6C-4D7B-9B03-C3C59D7F9AFD}" type="sibTrans" cxnId="{992A4D0B-0706-4E47-8471-2109A9EEC264}">
      <dgm:prSet/>
      <dgm:spPr/>
      <dgm:t>
        <a:bodyPr/>
        <a:lstStyle/>
        <a:p>
          <a:endParaRPr lang="en-US"/>
        </a:p>
      </dgm:t>
    </dgm:pt>
    <dgm:pt modelId="{DCF31F94-A6FA-4A4F-B7ED-D714CF5D8649}" type="pres">
      <dgm:prSet presAssocID="{CB34D7EC-1375-4A58-8CFA-EF347E2A9EA9}" presName="linear" presStyleCnt="0">
        <dgm:presLayoutVars>
          <dgm:animLvl val="lvl"/>
          <dgm:resizeHandles val="exact"/>
        </dgm:presLayoutVars>
      </dgm:prSet>
      <dgm:spPr/>
    </dgm:pt>
    <dgm:pt modelId="{DF44762D-4C07-4198-B525-ED5BF4D1BD4A}" type="pres">
      <dgm:prSet presAssocID="{10603C28-3EE3-41A8-8606-7BAE9B29774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7709042-C3B6-4FB0-B6B1-11A37D155639}" type="pres">
      <dgm:prSet presAssocID="{752250C8-CA22-459D-9388-1D7594D4378B}" presName="spacer" presStyleCnt="0"/>
      <dgm:spPr/>
    </dgm:pt>
    <dgm:pt modelId="{263B9C7F-D2B5-43EC-94A2-A3200D89ECCE}" type="pres">
      <dgm:prSet presAssocID="{EB1147EE-8DCC-449F-BA2C-8FD61B80D28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4C3CFA5-7675-462D-88F1-5597EAACF001}" type="pres">
      <dgm:prSet presAssocID="{94351F12-2F81-4922-A1AB-6FD18264F4DE}" presName="spacer" presStyleCnt="0"/>
      <dgm:spPr/>
    </dgm:pt>
    <dgm:pt modelId="{AFDA7EA0-68E8-4EF8-B1E1-242D31C1F962}" type="pres">
      <dgm:prSet presAssocID="{B2A8ABAC-1B51-4FE6-93D3-AAC5FF256AE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5A5DB2D-DA0D-4FD6-903D-DA73217580E1}" type="pres">
      <dgm:prSet presAssocID="{D67D2489-07BB-4CC8-8075-BD84E739E6F2}" presName="spacer" presStyleCnt="0"/>
      <dgm:spPr/>
    </dgm:pt>
    <dgm:pt modelId="{27743396-A243-4452-A805-A4249C784525}" type="pres">
      <dgm:prSet presAssocID="{80C839B2-5713-4DCA-8CF5-DE8BA3E6393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92A4D0B-0706-4E47-8471-2109A9EEC264}" srcId="{CB34D7EC-1375-4A58-8CFA-EF347E2A9EA9}" destId="{80C839B2-5713-4DCA-8CF5-DE8BA3E63930}" srcOrd="3" destOrd="0" parTransId="{7809695E-4893-4FF1-A437-8BEB4822775E}" sibTransId="{2640EF31-CD6C-4D7B-9B03-C3C59D7F9AFD}"/>
    <dgm:cxn modelId="{E39A3635-C7C6-47F5-A439-05C07DD97F56}" srcId="{CB34D7EC-1375-4A58-8CFA-EF347E2A9EA9}" destId="{B2A8ABAC-1B51-4FE6-93D3-AAC5FF256AE6}" srcOrd="2" destOrd="0" parTransId="{0BD8E452-48FD-4C6C-A251-AEA2215CDDAA}" sibTransId="{D67D2489-07BB-4CC8-8075-BD84E739E6F2}"/>
    <dgm:cxn modelId="{CA99366C-4F4C-4499-AADE-EFC32C6C503A}" srcId="{CB34D7EC-1375-4A58-8CFA-EF347E2A9EA9}" destId="{10603C28-3EE3-41A8-8606-7BAE9B29774C}" srcOrd="0" destOrd="0" parTransId="{76E7566D-5CA2-4FA4-A2A5-DA158746A174}" sibTransId="{752250C8-CA22-459D-9388-1D7594D4378B}"/>
    <dgm:cxn modelId="{10251C73-88E6-4879-9048-A7CFFF97DAA4}" type="presOf" srcId="{EB1147EE-8DCC-449F-BA2C-8FD61B80D282}" destId="{263B9C7F-D2B5-43EC-94A2-A3200D89ECCE}" srcOrd="0" destOrd="0" presId="urn:microsoft.com/office/officeart/2005/8/layout/vList2"/>
    <dgm:cxn modelId="{6AEF0B94-00F9-4125-BDAA-DBE26A0EB39A}" srcId="{CB34D7EC-1375-4A58-8CFA-EF347E2A9EA9}" destId="{EB1147EE-8DCC-449F-BA2C-8FD61B80D282}" srcOrd="1" destOrd="0" parTransId="{BC974348-C3C5-42D5-B152-541F45220F58}" sibTransId="{94351F12-2F81-4922-A1AB-6FD18264F4DE}"/>
    <dgm:cxn modelId="{FC29389E-0600-4F66-BAAE-CB1DEB4F5D3A}" type="presOf" srcId="{10603C28-3EE3-41A8-8606-7BAE9B29774C}" destId="{DF44762D-4C07-4198-B525-ED5BF4D1BD4A}" srcOrd="0" destOrd="0" presId="urn:microsoft.com/office/officeart/2005/8/layout/vList2"/>
    <dgm:cxn modelId="{40863F9E-BFF7-4502-B4D3-F130754AD260}" type="presOf" srcId="{B2A8ABAC-1B51-4FE6-93D3-AAC5FF256AE6}" destId="{AFDA7EA0-68E8-4EF8-B1E1-242D31C1F962}" srcOrd="0" destOrd="0" presId="urn:microsoft.com/office/officeart/2005/8/layout/vList2"/>
    <dgm:cxn modelId="{061199B5-F7C4-4A93-B2C7-9782F3C5B690}" type="presOf" srcId="{80C839B2-5713-4DCA-8CF5-DE8BA3E63930}" destId="{27743396-A243-4452-A805-A4249C784525}" srcOrd="0" destOrd="0" presId="urn:microsoft.com/office/officeart/2005/8/layout/vList2"/>
    <dgm:cxn modelId="{01068DCA-8BFF-4559-95F8-FD823D8B79AE}" type="presOf" srcId="{CB34D7EC-1375-4A58-8CFA-EF347E2A9EA9}" destId="{DCF31F94-A6FA-4A4F-B7ED-D714CF5D8649}" srcOrd="0" destOrd="0" presId="urn:microsoft.com/office/officeart/2005/8/layout/vList2"/>
    <dgm:cxn modelId="{9D6DBD9B-2F3D-492B-A5C7-77EC7B595B3D}" type="presParOf" srcId="{DCF31F94-A6FA-4A4F-B7ED-D714CF5D8649}" destId="{DF44762D-4C07-4198-B525-ED5BF4D1BD4A}" srcOrd="0" destOrd="0" presId="urn:microsoft.com/office/officeart/2005/8/layout/vList2"/>
    <dgm:cxn modelId="{D066332E-89AA-46F8-AE86-EB12CC485940}" type="presParOf" srcId="{DCF31F94-A6FA-4A4F-B7ED-D714CF5D8649}" destId="{87709042-C3B6-4FB0-B6B1-11A37D155639}" srcOrd="1" destOrd="0" presId="urn:microsoft.com/office/officeart/2005/8/layout/vList2"/>
    <dgm:cxn modelId="{E2B68E65-6D6A-47B1-820D-F16EC13B4074}" type="presParOf" srcId="{DCF31F94-A6FA-4A4F-B7ED-D714CF5D8649}" destId="{263B9C7F-D2B5-43EC-94A2-A3200D89ECCE}" srcOrd="2" destOrd="0" presId="urn:microsoft.com/office/officeart/2005/8/layout/vList2"/>
    <dgm:cxn modelId="{C1B2AF00-6C0B-4A8F-A0C8-DA6A362E7E13}" type="presParOf" srcId="{DCF31F94-A6FA-4A4F-B7ED-D714CF5D8649}" destId="{24C3CFA5-7675-462D-88F1-5597EAACF001}" srcOrd="3" destOrd="0" presId="urn:microsoft.com/office/officeart/2005/8/layout/vList2"/>
    <dgm:cxn modelId="{097ECFAB-60C4-40DA-B6D7-9F2F59656067}" type="presParOf" srcId="{DCF31F94-A6FA-4A4F-B7ED-D714CF5D8649}" destId="{AFDA7EA0-68E8-4EF8-B1E1-242D31C1F962}" srcOrd="4" destOrd="0" presId="urn:microsoft.com/office/officeart/2005/8/layout/vList2"/>
    <dgm:cxn modelId="{CB44D228-7B1B-4DC1-8591-AB23D24EF874}" type="presParOf" srcId="{DCF31F94-A6FA-4A4F-B7ED-D714CF5D8649}" destId="{85A5DB2D-DA0D-4FD6-903D-DA73217580E1}" srcOrd="5" destOrd="0" presId="urn:microsoft.com/office/officeart/2005/8/layout/vList2"/>
    <dgm:cxn modelId="{732EEF05-FAAD-4FEB-A8A2-7D2C7DAEB74F}" type="presParOf" srcId="{DCF31F94-A6FA-4A4F-B7ED-D714CF5D8649}" destId="{27743396-A243-4452-A805-A4249C78452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305A913-313F-4CB6-983D-244395D99CF5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8797BF2-04E7-413F-9BB7-D5478EE4EAC1}">
      <dgm:prSet/>
      <dgm:spPr/>
      <dgm:t>
        <a:bodyPr/>
        <a:lstStyle/>
        <a:p>
          <a:r>
            <a:rPr lang="en-US"/>
            <a:t>Kudu</a:t>
          </a:r>
          <a:r>
            <a:rPr lang="zh-CN"/>
            <a:t>为</a:t>
          </a:r>
          <a:r>
            <a:rPr lang="en-US"/>
            <a:t>Spark</a:t>
          </a:r>
          <a:r>
            <a:rPr lang="zh-CN"/>
            <a:t>带来了什么？</a:t>
          </a:r>
          <a:endParaRPr lang="en-US"/>
        </a:p>
      </dgm:t>
    </dgm:pt>
    <dgm:pt modelId="{0CC72558-DC67-40C9-8E20-4B5C368168A8}" type="parTrans" cxnId="{C1C17F26-A6E8-4B0A-9B07-1B6ECFF06570}">
      <dgm:prSet/>
      <dgm:spPr/>
      <dgm:t>
        <a:bodyPr/>
        <a:lstStyle/>
        <a:p>
          <a:endParaRPr lang="en-US"/>
        </a:p>
      </dgm:t>
    </dgm:pt>
    <dgm:pt modelId="{DA7AA343-588D-426E-91A5-0CC3ADE3866C}" type="sibTrans" cxnId="{C1C17F26-A6E8-4B0A-9B07-1B6ECFF06570}">
      <dgm:prSet/>
      <dgm:spPr/>
      <dgm:t>
        <a:bodyPr/>
        <a:lstStyle/>
        <a:p>
          <a:endParaRPr lang="en-US"/>
        </a:p>
      </dgm:t>
    </dgm:pt>
    <dgm:pt modelId="{0E1618F5-1460-469A-9D24-D495EF3BADA0}">
      <dgm:prSet/>
      <dgm:spPr/>
      <dgm:t>
        <a:bodyPr/>
        <a:lstStyle/>
        <a:p>
          <a:r>
            <a:rPr lang="zh-CN" dirty="0"/>
            <a:t>实时数据的快速分析 </a:t>
          </a:r>
          <a:endParaRPr lang="en-US" dirty="0"/>
        </a:p>
      </dgm:t>
    </dgm:pt>
    <dgm:pt modelId="{DC5A6270-F18F-4FE2-8CE4-F7BB6E790C53}" type="parTrans" cxnId="{0D7B277B-9FF1-49F4-8C6E-AC5CE8CA44AF}">
      <dgm:prSet/>
      <dgm:spPr/>
      <dgm:t>
        <a:bodyPr/>
        <a:lstStyle/>
        <a:p>
          <a:endParaRPr lang="en-US"/>
        </a:p>
      </dgm:t>
    </dgm:pt>
    <dgm:pt modelId="{A4E7549C-8EAC-43A5-B541-430DCB306B48}" type="sibTrans" cxnId="{0D7B277B-9FF1-49F4-8C6E-AC5CE8CA44AF}">
      <dgm:prSet/>
      <dgm:spPr/>
      <dgm:t>
        <a:bodyPr/>
        <a:lstStyle/>
        <a:p>
          <a:endParaRPr lang="en-US"/>
        </a:p>
      </dgm:t>
    </dgm:pt>
    <dgm:pt modelId="{2ADB00CE-D9D0-4F84-85B8-C0EA5A213AD4}">
      <dgm:prSet/>
      <dgm:spPr/>
      <dgm:t>
        <a:bodyPr/>
        <a:lstStyle/>
        <a:p>
          <a:r>
            <a:rPr lang="zh-CN" dirty="0"/>
            <a:t>谓词下推，加速查询</a:t>
          </a:r>
          <a:endParaRPr lang="en-US" dirty="0"/>
        </a:p>
      </dgm:t>
    </dgm:pt>
    <dgm:pt modelId="{D029DF8A-A251-4B0F-9A45-ED136CC3D99E}" type="parTrans" cxnId="{D949ED82-96DA-4FA0-BB65-1E8643DCD56B}">
      <dgm:prSet/>
      <dgm:spPr/>
      <dgm:t>
        <a:bodyPr/>
        <a:lstStyle/>
        <a:p>
          <a:endParaRPr lang="en-US"/>
        </a:p>
      </dgm:t>
    </dgm:pt>
    <dgm:pt modelId="{EC2E262D-490C-4A9D-A526-958FD40B13AE}" type="sibTrans" cxnId="{D949ED82-96DA-4FA0-BB65-1E8643DCD56B}">
      <dgm:prSet/>
      <dgm:spPr/>
      <dgm:t>
        <a:bodyPr/>
        <a:lstStyle/>
        <a:p>
          <a:endParaRPr lang="en-US"/>
        </a:p>
      </dgm:t>
    </dgm:pt>
    <dgm:pt modelId="{26ECA194-0DF4-4871-9DFD-87BF1D530E0C}">
      <dgm:prSet/>
      <dgm:spPr/>
      <dgm:t>
        <a:bodyPr/>
        <a:lstStyle/>
        <a:p>
          <a:r>
            <a:rPr lang="zh-CN"/>
            <a:t>基于主键索引的快速查询</a:t>
          </a:r>
          <a:endParaRPr lang="en-US"/>
        </a:p>
      </dgm:t>
    </dgm:pt>
    <dgm:pt modelId="{502BAF41-B437-42F2-AF63-A59921EC05D1}" type="parTrans" cxnId="{785A1EBA-E52D-4FB5-AED3-B17BB893EBDD}">
      <dgm:prSet/>
      <dgm:spPr/>
      <dgm:t>
        <a:bodyPr/>
        <a:lstStyle/>
        <a:p>
          <a:endParaRPr lang="en-US"/>
        </a:p>
      </dgm:t>
    </dgm:pt>
    <dgm:pt modelId="{06991A0D-AA9F-4DFE-B9B3-B5AD8B03E080}" type="sibTrans" cxnId="{785A1EBA-E52D-4FB5-AED3-B17BB893EBDD}">
      <dgm:prSet/>
      <dgm:spPr/>
      <dgm:t>
        <a:bodyPr/>
        <a:lstStyle/>
        <a:p>
          <a:endParaRPr lang="en-US"/>
        </a:p>
      </dgm:t>
    </dgm:pt>
    <dgm:pt modelId="{AC1A7012-08BF-40CC-BF56-2CA6B5AED14A}">
      <dgm:prSet/>
      <dgm:spPr/>
      <dgm:t>
        <a:bodyPr/>
        <a:lstStyle/>
        <a:p>
          <a:r>
            <a:rPr lang="en-US"/>
            <a:t>Update</a:t>
          </a:r>
          <a:r>
            <a:rPr lang="zh-CN"/>
            <a:t>和</a:t>
          </a:r>
          <a:r>
            <a:rPr lang="en-US"/>
            <a:t>Delete</a:t>
          </a:r>
          <a:r>
            <a:rPr lang="zh-CN"/>
            <a:t>的支持</a:t>
          </a:r>
          <a:endParaRPr lang="en-US"/>
        </a:p>
      </dgm:t>
    </dgm:pt>
    <dgm:pt modelId="{A59EFA63-2671-45D3-B549-1FDCF5734FFB}" type="parTrans" cxnId="{AA26F4E2-67A0-4165-A2B8-01BB479BEE82}">
      <dgm:prSet/>
      <dgm:spPr/>
      <dgm:t>
        <a:bodyPr/>
        <a:lstStyle/>
        <a:p>
          <a:endParaRPr lang="en-US"/>
        </a:p>
      </dgm:t>
    </dgm:pt>
    <dgm:pt modelId="{EE533BBC-88D3-480A-8405-D28E8415DB37}" type="sibTrans" cxnId="{AA26F4E2-67A0-4165-A2B8-01BB479BEE82}">
      <dgm:prSet/>
      <dgm:spPr/>
      <dgm:t>
        <a:bodyPr/>
        <a:lstStyle/>
        <a:p>
          <a:endParaRPr lang="en-US"/>
        </a:p>
      </dgm:t>
    </dgm:pt>
    <dgm:pt modelId="{45ACFEC8-4221-4E50-9001-EF8AC5440622}">
      <dgm:prSet/>
      <dgm:spPr/>
      <dgm:t>
        <a:bodyPr/>
        <a:lstStyle/>
        <a:p>
          <a:r>
            <a:rPr lang="en-US"/>
            <a:t>Spark</a:t>
          </a:r>
          <a:r>
            <a:rPr lang="zh-CN"/>
            <a:t>为</a:t>
          </a:r>
          <a:r>
            <a:rPr lang="en-US"/>
            <a:t>Kudu</a:t>
          </a:r>
          <a:r>
            <a:rPr lang="zh-CN"/>
            <a:t>带来了什么？</a:t>
          </a:r>
          <a:endParaRPr lang="en-US"/>
        </a:p>
      </dgm:t>
    </dgm:pt>
    <dgm:pt modelId="{9400735C-64CE-4D0E-8632-8DCD3657B3ED}" type="parTrans" cxnId="{D572C874-6111-4FFC-B306-5CBBCE71A1BD}">
      <dgm:prSet/>
      <dgm:spPr/>
      <dgm:t>
        <a:bodyPr/>
        <a:lstStyle/>
        <a:p>
          <a:endParaRPr lang="en-US"/>
        </a:p>
      </dgm:t>
    </dgm:pt>
    <dgm:pt modelId="{E447FFB0-5544-40B8-B13A-F852E7CDADA7}" type="sibTrans" cxnId="{D572C874-6111-4FFC-B306-5CBBCE71A1BD}">
      <dgm:prSet/>
      <dgm:spPr/>
      <dgm:t>
        <a:bodyPr/>
        <a:lstStyle/>
        <a:p>
          <a:endParaRPr lang="en-US"/>
        </a:p>
      </dgm:t>
    </dgm:pt>
    <dgm:pt modelId="{5D631C6A-4A34-4679-9FF3-A831F76933E3}">
      <dgm:prSet/>
      <dgm:spPr/>
      <dgm:t>
        <a:bodyPr/>
        <a:lstStyle/>
        <a:p>
          <a:r>
            <a:rPr lang="zh-CN" dirty="0"/>
            <a:t>更简单的数据操作⽅式</a:t>
          </a:r>
          <a:endParaRPr lang="en-US" dirty="0"/>
        </a:p>
      </dgm:t>
    </dgm:pt>
    <dgm:pt modelId="{1DF4B626-B50F-41A1-B7AE-BBFBA2593670}" type="parTrans" cxnId="{1C80062A-5AF1-4043-ADC0-5415C765017F}">
      <dgm:prSet/>
      <dgm:spPr/>
      <dgm:t>
        <a:bodyPr/>
        <a:lstStyle/>
        <a:p>
          <a:endParaRPr lang="en-US"/>
        </a:p>
      </dgm:t>
    </dgm:pt>
    <dgm:pt modelId="{1036D3DC-A29E-47D7-A2C9-04A6C8259F7E}" type="sibTrans" cxnId="{1C80062A-5AF1-4043-ADC0-5415C765017F}">
      <dgm:prSet/>
      <dgm:spPr/>
      <dgm:t>
        <a:bodyPr/>
        <a:lstStyle/>
        <a:p>
          <a:endParaRPr lang="en-US"/>
        </a:p>
      </dgm:t>
    </dgm:pt>
    <dgm:pt modelId="{D82AECBF-DC42-4FE3-89B3-C831CA2A9EFD}" type="pres">
      <dgm:prSet presAssocID="{1305A913-313F-4CB6-983D-244395D99CF5}" presName="Name0" presStyleCnt="0">
        <dgm:presLayoutVars>
          <dgm:dir/>
          <dgm:animLvl val="lvl"/>
          <dgm:resizeHandles val="exact"/>
        </dgm:presLayoutVars>
      </dgm:prSet>
      <dgm:spPr/>
    </dgm:pt>
    <dgm:pt modelId="{BE5D5E72-5BDF-40BA-A4A5-9E7CC2A0326F}" type="pres">
      <dgm:prSet presAssocID="{88797BF2-04E7-413F-9BB7-D5478EE4EAC1}" presName="composite" presStyleCnt="0"/>
      <dgm:spPr/>
    </dgm:pt>
    <dgm:pt modelId="{17EEE17A-62ED-45E3-9980-9AE5A540B3F2}" type="pres">
      <dgm:prSet presAssocID="{88797BF2-04E7-413F-9BB7-D5478EE4EAC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E6D87F2-86AF-47AF-AE02-D1B190C64BC8}" type="pres">
      <dgm:prSet presAssocID="{88797BF2-04E7-413F-9BB7-D5478EE4EAC1}" presName="desTx" presStyleLbl="alignAccFollowNode1" presStyleIdx="0" presStyleCnt="2">
        <dgm:presLayoutVars>
          <dgm:bulletEnabled val="1"/>
        </dgm:presLayoutVars>
      </dgm:prSet>
      <dgm:spPr/>
    </dgm:pt>
    <dgm:pt modelId="{726D4685-0530-49C5-B965-83740C92B8E9}" type="pres">
      <dgm:prSet presAssocID="{DA7AA343-588D-426E-91A5-0CC3ADE3866C}" presName="space" presStyleCnt="0"/>
      <dgm:spPr/>
    </dgm:pt>
    <dgm:pt modelId="{F61B5FD1-DF5C-4539-9D9F-26BB62CB6453}" type="pres">
      <dgm:prSet presAssocID="{45ACFEC8-4221-4E50-9001-EF8AC5440622}" presName="composite" presStyleCnt="0"/>
      <dgm:spPr/>
    </dgm:pt>
    <dgm:pt modelId="{56A1F850-C24E-44E7-9FB6-7F197E3B40EE}" type="pres">
      <dgm:prSet presAssocID="{45ACFEC8-4221-4E50-9001-EF8AC544062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52159BD-8DDA-4279-8E58-D1DE9EB89A0C}" type="pres">
      <dgm:prSet presAssocID="{45ACFEC8-4221-4E50-9001-EF8AC544062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1AB4214-1EA9-4E7D-91AB-384D3C9F468A}" type="presOf" srcId="{45ACFEC8-4221-4E50-9001-EF8AC5440622}" destId="{56A1F850-C24E-44E7-9FB6-7F197E3B40EE}" srcOrd="0" destOrd="0" presId="urn:microsoft.com/office/officeart/2005/8/layout/hList1"/>
    <dgm:cxn modelId="{C1C17F26-A6E8-4B0A-9B07-1B6ECFF06570}" srcId="{1305A913-313F-4CB6-983D-244395D99CF5}" destId="{88797BF2-04E7-413F-9BB7-D5478EE4EAC1}" srcOrd="0" destOrd="0" parTransId="{0CC72558-DC67-40C9-8E20-4B5C368168A8}" sibTransId="{DA7AA343-588D-426E-91A5-0CC3ADE3866C}"/>
    <dgm:cxn modelId="{1C80062A-5AF1-4043-ADC0-5415C765017F}" srcId="{45ACFEC8-4221-4E50-9001-EF8AC5440622}" destId="{5D631C6A-4A34-4679-9FF3-A831F76933E3}" srcOrd="0" destOrd="0" parTransId="{1DF4B626-B50F-41A1-B7AE-BBFBA2593670}" sibTransId="{1036D3DC-A29E-47D7-A2C9-04A6C8259F7E}"/>
    <dgm:cxn modelId="{9FDCAC2A-2290-467D-89BC-3EFB4E69EB22}" type="presOf" srcId="{5D631C6A-4A34-4679-9FF3-A831F76933E3}" destId="{252159BD-8DDA-4279-8E58-D1DE9EB89A0C}" srcOrd="0" destOrd="0" presId="urn:microsoft.com/office/officeart/2005/8/layout/hList1"/>
    <dgm:cxn modelId="{E5BB736A-45E2-492D-B0B6-D9B47A4C2FD2}" type="presOf" srcId="{88797BF2-04E7-413F-9BB7-D5478EE4EAC1}" destId="{17EEE17A-62ED-45E3-9980-9AE5A540B3F2}" srcOrd="0" destOrd="0" presId="urn:microsoft.com/office/officeart/2005/8/layout/hList1"/>
    <dgm:cxn modelId="{DF31AE6F-9D84-4F9D-9079-AD47566561A8}" type="presOf" srcId="{0E1618F5-1460-469A-9D24-D495EF3BADA0}" destId="{8E6D87F2-86AF-47AF-AE02-D1B190C64BC8}" srcOrd="0" destOrd="0" presId="urn:microsoft.com/office/officeart/2005/8/layout/hList1"/>
    <dgm:cxn modelId="{D572C874-6111-4FFC-B306-5CBBCE71A1BD}" srcId="{1305A913-313F-4CB6-983D-244395D99CF5}" destId="{45ACFEC8-4221-4E50-9001-EF8AC5440622}" srcOrd="1" destOrd="0" parTransId="{9400735C-64CE-4D0E-8632-8DCD3657B3ED}" sibTransId="{E447FFB0-5544-40B8-B13A-F852E7CDADA7}"/>
    <dgm:cxn modelId="{0D7B277B-9FF1-49F4-8C6E-AC5CE8CA44AF}" srcId="{88797BF2-04E7-413F-9BB7-D5478EE4EAC1}" destId="{0E1618F5-1460-469A-9D24-D495EF3BADA0}" srcOrd="0" destOrd="0" parTransId="{DC5A6270-F18F-4FE2-8CE4-F7BB6E790C53}" sibTransId="{A4E7549C-8EAC-43A5-B541-430DCB306B48}"/>
    <dgm:cxn modelId="{8C3AF17F-08FE-4288-9CA0-CB4D0EC13F1F}" type="presOf" srcId="{2ADB00CE-D9D0-4F84-85B8-C0EA5A213AD4}" destId="{8E6D87F2-86AF-47AF-AE02-D1B190C64BC8}" srcOrd="0" destOrd="1" presId="urn:microsoft.com/office/officeart/2005/8/layout/hList1"/>
    <dgm:cxn modelId="{D949ED82-96DA-4FA0-BB65-1E8643DCD56B}" srcId="{88797BF2-04E7-413F-9BB7-D5478EE4EAC1}" destId="{2ADB00CE-D9D0-4F84-85B8-C0EA5A213AD4}" srcOrd="1" destOrd="0" parTransId="{D029DF8A-A251-4B0F-9A45-ED136CC3D99E}" sibTransId="{EC2E262D-490C-4A9D-A526-958FD40B13AE}"/>
    <dgm:cxn modelId="{D52AC495-F697-4C42-8226-4DD9597EAFCA}" type="presOf" srcId="{AC1A7012-08BF-40CC-BF56-2CA6B5AED14A}" destId="{8E6D87F2-86AF-47AF-AE02-D1B190C64BC8}" srcOrd="0" destOrd="3" presId="urn:microsoft.com/office/officeart/2005/8/layout/hList1"/>
    <dgm:cxn modelId="{785A1EBA-E52D-4FB5-AED3-B17BB893EBDD}" srcId="{88797BF2-04E7-413F-9BB7-D5478EE4EAC1}" destId="{26ECA194-0DF4-4871-9DFD-87BF1D530E0C}" srcOrd="2" destOrd="0" parTransId="{502BAF41-B437-42F2-AF63-A59921EC05D1}" sibTransId="{06991A0D-AA9F-4DFE-B9B3-B5AD8B03E080}"/>
    <dgm:cxn modelId="{0CA6B8D6-D2DA-48E1-91CC-BE4E02334911}" type="presOf" srcId="{1305A913-313F-4CB6-983D-244395D99CF5}" destId="{D82AECBF-DC42-4FE3-89B3-C831CA2A9EFD}" srcOrd="0" destOrd="0" presId="urn:microsoft.com/office/officeart/2005/8/layout/hList1"/>
    <dgm:cxn modelId="{AA26F4E2-67A0-4165-A2B8-01BB479BEE82}" srcId="{88797BF2-04E7-413F-9BB7-D5478EE4EAC1}" destId="{AC1A7012-08BF-40CC-BF56-2CA6B5AED14A}" srcOrd="3" destOrd="0" parTransId="{A59EFA63-2671-45D3-B549-1FDCF5734FFB}" sibTransId="{EE533BBC-88D3-480A-8405-D28E8415DB37}"/>
    <dgm:cxn modelId="{3CA166FD-6896-448A-8733-7279882075C2}" type="presOf" srcId="{26ECA194-0DF4-4871-9DFD-87BF1D530E0C}" destId="{8E6D87F2-86AF-47AF-AE02-D1B190C64BC8}" srcOrd="0" destOrd="2" presId="urn:microsoft.com/office/officeart/2005/8/layout/hList1"/>
    <dgm:cxn modelId="{F0DFF7C8-B70C-44D7-A6F2-4051C5B2237F}" type="presParOf" srcId="{D82AECBF-DC42-4FE3-89B3-C831CA2A9EFD}" destId="{BE5D5E72-5BDF-40BA-A4A5-9E7CC2A0326F}" srcOrd="0" destOrd="0" presId="urn:microsoft.com/office/officeart/2005/8/layout/hList1"/>
    <dgm:cxn modelId="{D0934A4E-513A-4D2E-84D4-0B7DBBF91B97}" type="presParOf" srcId="{BE5D5E72-5BDF-40BA-A4A5-9E7CC2A0326F}" destId="{17EEE17A-62ED-45E3-9980-9AE5A540B3F2}" srcOrd="0" destOrd="0" presId="urn:microsoft.com/office/officeart/2005/8/layout/hList1"/>
    <dgm:cxn modelId="{14ED3B43-D433-45AB-A371-2C19D7D1EBF7}" type="presParOf" srcId="{BE5D5E72-5BDF-40BA-A4A5-9E7CC2A0326F}" destId="{8E6D87F2-86AF-47AF-AE02-D1B190C64BC8}" srcOrd="1" destOrd="0" presId="urn:microsoft.com/office/officeart/2005/8/layout/hList1"/>
    <dgm:cxn modelId="{04EA8F28-0D38-4BBB-A1EC-9DCC7C7A036F}" type="presParOf" srcId="{D82AECBF-DC42-4FE3-89B3-C831CA2A9EFD}" destId="{726D4685-0530-49C5-B965-83740C92B8E9}" srcOrd="1" destOrd="0" presId="urn:microsoft.com/office/officeart/2005/8/layout/hList1"/>
    <dgm:cxn modelId="{EA7C64A2-112E-445E-B689-CF2184D3B019}" type="presParOf" srcId="{D82AECBF-DC42-4FE3-89B3-C831CA2A9EFD}" destId="{F61B5FD1-DF5C-4539-9D9F-26BB62CB6453}" srcOrd="2" destOrd="0" presId="urn:microsoft.com/office/officeart/2005/8/layout/hList1"/>
    <dgm:cxn modelId="{5FD10410-2BAB-4462-BC2D-8C142A2A59B8}" type="presParOf" srcId="{F61B5FD1-DF5C-4539-9D9F-26BB62CB6453}" destId="{56A1F850-C24E-44E7-9FB6-7F197E3B40EE}" srcOrd="0" destOrd="0" presId="urn:microsoft.com/office/officeart/2005/8/layout/hList1"/>
    <dgm:cxn modelId="{53B5FCE3-CF15-4A93-B242-5D0FBE7C4100}" type="presParOf" srcId="{F61B5FD1-DF5C-4539-9D9F-26BB62CB6453}" destId="{252159BD-8DDA-4279-8E58-D1DE9EB89A0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3A6AF-9DDD-4323-99DC-F5985644C815}">
      <dsp:nvSpPr>
        <dsp:cNvPr id="0" name=""/>
        <dsp:cNvSpPr/>
      </dsp:nvSpPr>
      <dsp:spPr>
        <a:xfrm>
          <a:off x="0" y="1729489"/>
          <a:ext cx="5626542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7FA9E-217D-4727-9143-30D66C9EF169}">
      <dsp:nvSpPr>
        <dsp:cNvPr id="0" name=""/>
        <dsp:cNvSpPr/>
      </dsp:nvSpPr>
      <dsp:spPr>
        <a:xfrm>
          <a:off x="281327" y="1390008"/>
          <a:ext cx="3938579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869" tIns="0" rIns="14886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/>
            <a:t>一、大数据学习路线</a:t>
          </a:r>
          <a:endParaRPr lang="en-US" sz="2300" kern="1200"/>
        </a:p>
      </dsp:txBody>
      <dsp:txXfrm>
        <a:off x="314471" y="1423152"/>
        <a:ext cx="3872291" cy="612672"/>
      </dsp:txXfrm>
    </dsp:sp>
    <dsp:sp modelId="{5B9DBDA7-47C6-4923-822E-E2BF01E9EF47}">
      <dsp:nvSpPr>
        <dsp:cNvPr id="0" name=""/>
        <dsp:cNvSpPr/>
      </dsp:nvSpPr>
      <dsp:spPr>
        <a:xfrm>
          <a:off x="0" y="2772768"/>
          <a:ext cx="5626542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7693084"/>
              <a:satOff val="3327"/>
              <a:lumOff val="2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C1DCA9-8366-4219-A0E7-C108CCB78395}">
      <dsp:nvSpPr>
        <dsp:cNvPr id="0" name=""/>
        <dsp:cNvSpPr/>
      </dsp:nvSpPr>
      <dsp:spPr>
        <a:xfrm>
          <a:off x="281327" y="2433289"/>
          <a:ext cx="3938579" cy="678960"/>
        </a:xfrm>
        <a:prstGeom prst="roundRect">
          <a:avLst/>
        </a:prstGeom>
        <a:solidFill>
          <a:schemeClr val="accent5">
            <a:hueOff val="7693084"/>
            <a:satOff val="3327"/>
            <a:lumOff val="2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869" tIns="0" rIns="14886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/>
            <a:t>二、当前大数据架构</a:t>
          </a:r>
          <a:endParaRPr lang="en-US" sz="2300" kern="1200"/>
        </a:p>
      </dsp:txBody>
      <dsp:txXfrm>
        <a:off x="314471" y="2466433"/>
        <a:ext cx="3872291" cy="612672"/>
      </dsp:txXfrm>
    </dsp:sp>
    <dsp:sp modelId="{1BC4B25B-F459-43F8-85D6-B1F8B65AB0A6}">
      <dsp:nvSpPr>
        <dsp:cNvPr id="0" name=""/>
        <dsp:cNvSpPr/>
      </dsp:nvSpPr>
      <dsp:spPr>
        <a:xfrm>
          <a:off x="0" y="3816049"/>
          <a:ext cx="5626542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5386168"/>
              <a:satOff val="6654"/>
              <a:lumOff val="45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46F92-0CB0-4004-94A9-1335D9DC4452}">
      <dsp:nvSpPr>
        <dsp:cNvPr id="0" name=""/>
        <dsp:cNvSpPr/>
      </dsp:nvSpPr>
      <dsp:spPr>
        <a:xfrm>
          <a:off x="281327" y="3476569"/>
          <a:ext cx="3938579" cy="678960"/>
        </a:xfrm>
        <a:prstGeom prst="roundRect">
          <a:avLst/>
        </a:prstGeom>
        <a:solidFill>
          <a:schemeClr val="accent5">
            <a:hueOff val="15386168"/>
            <a:satOff val="6654"/>
            <a:lumOff val="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869" tIns="0" rIns="14886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/>
            <a:t>三、大数据开发核心知识点</a:t>
          </a:r>
          <a:endParaRPr lang="en-US" sz="2300" kern="1200"/>
        </a:p>
      </dsp:txBody>
      <dsp:txXfrm>
        <a:off x="314471" y="3509713"/>
        <a:ext cx="3872291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3FA5-7848-49A1-B0EE-8AB1EE068FCE}">
      <dsp:nvSpPr>
        <dsp:cNvPr id="0" name=""/>
        <dsp:cNvSpPr/>
      </dsp:nvSpPr>
      <dsp:spPr>
        <a:xfrm>
          <a:off x="0" y="479321"/>
          <a:ext cx="11274612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CAE0E-290E-459F-AB39-DDBBB38D4835}">
      <dsp:nvSpPr>
        <dsp:cNvPr id="0" name=""/>
        <dsp:cNvSpPr/>
      </dsp:nvSpPr>
      <dsp:spPr>
        <a:xfrm>
          <a:off x="563730" y="7001"/>
          <a:ext cx="7892228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307" tIns="0" rIns="298307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1.1 </a:t>
          </a:r>
          <a:r>
            <a:rPr lang="zh-CN" sz="3200" kern="1200" dirty="0"/>
            <a:t>大数据处理流程</a:t>
          </a:r>
          <a:endParaRPr lang="en-US" sz="3200" kern="1200" dirty="0"/>
        </a:p>
      </dsp:txBody>
      <dsp:txXfrm>
        <a:off x="609844" y="53115"/>
        <a:ext cx="7800000" cy="852412"/>
      </dsp:txXfrm>
    </dsp:sp>
    <dsp:sp modelId="{B5817DC2-63F0-48B5-BADC-D0CF179CF8A9}">
      <dsp:nvSpPr>
        <dsp:cNvPr id="0" name=""/>
        <dsp:cNvSpPr/>
      </dsp:nvSpPr>
      <dsp:spPr>
        <a:xfrm>
          <a:off x="0" y="1930841"/>
          <a:ext cx="11274612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72A0E6-8C9B-4DA4-8DE9-43E6042CD864}">
      <dsp:nvSpPr>
        <dsp:cNvPr id="0" name=""/>
        <dsp:cNvSpPr/>
      </dsp:nvSpPr>
      <dsp:spPr>
        <a:xfrm>
          <a:off x="563730" y="1458521"/>
          <a:ext cx="7892228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307" tIns="0" rIns="298307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1.2 </a:t>
          </a:r>
          <a:r>
            <a:rPr lang="zh-CN" sz="3200" kern="1200" dirty="0"/>
            <a:t>大数据开发基础</a:t>
          </a:r>
          <a:endParaRPr lang="en-US" sz="3200" kern="1200" dirty="0"/>
        </a:p>
      </dsp:txBody>
      <dsp:txXfrm>
        <a:off x="609844" y="1504635"/>
        <a:ext cx="7800000" cy="852412"/>
      </dsp:txXfrm>
    </dsp:sp>
    <dsp:sp modelId="{D1CFC9E5-29A5-4DA6-BB40-95FA89A67C7E}">
      <dsp:nvSpPr>
        <dsp:cNvPr id="0" name=""/>
        <dsp:cNvSpPr/>
      </dsp:nvSpPr>
      <dsp:spPr>
        <a:xfrm>
          <a:off x="0" y="3382361"/>
          <a:ext cx="11274612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2B80EC-E762-4AD1-9327-6A2C73E91F70}">
      <dsp:nvSpPr>
        <dsp:cNvPr id="0" name=""/>
        <dsp:cNvSpPr/>
      </dsp:nvSpPr>
      <dsp:spPr>
        <a:xfrm>
          <a:off x="563730" y="2910041"/>
          <a:ext cx="7892228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307" tIns="0" rIns="298307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1.3 </a:t>
          </a:r>
          <a:r>
            <a:rPr lang="zh-CN" sz="3200" kern="1200" dirty="0"/>
            <a:t>大数据框架分类</a:t>
          </a:r>
          <a:endParaRPr lang="en-US" sz="3200" kern="1200" dirty="0"/>
        </a:p>
      </dsp:txBody>
      <dsp:txXfrm>
        <a:off x="609844" y="2956155"/>
        <a:ext cx="7800000" cy="8524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0515A-32DD-4E79-8210-C9FCD87F7233}">
      <dsp:nvSpPr>
        <dsp:cNvPr id="0" name=""/>
        <dsp:cNvSpPr/>
      </dsp:nvSpPr>
      <dsp:spPr>
        <a:xfrm>
          <a:off x="0" y="100032"/>
          <a:ext cx="7003777" cy="7371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3.1 Flume</a:t>
          </a:r>
        </a:p>
      </dsp:txBody>
      <dsp:txXfrm>
        <a:off x="35982" y="136014"/>
        <a:ext cx="6931813" cy="665136"/>
      </dsp:txXfrm>
    </dsp:sp>
    <dsp:sp modelId="{8B59893C-E614-466E-AF8C-FF8BFB5106BB}">
      <dsp:nvSpPr>
        <dsp:cNvPr id="0" name=""/>
        <dsp:cNvSpPr/>
      </dsp:nvSpPr>
      <dsp:spPr>
        <a:xfrm>
          <a:off x="0" y="917772"/>
          <a:ext cx="7003777" cy="737100"/>
        </a:xfrm>
        <a:prstGeom prst="roundRect">
          <a:avLst/>
        </a:prstGeom>
        <a:solidFill>
          <a:schemeClr val="accent2">
            <a:hueOff val="-3095427"/>
            <a:satOff val="6509"/>
            <a:lumOff val="-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3.2 Kafka</a:t>
          </a:r>
        </a:p>
      </dsp:txBody>
      <dsp:txXfrm>
        <a:off x="35982" y="953754"/>
        <a:ext cx="6931813" cy="665136"/>
      </dsp:txXfrm>
    </dsp:sp>
    <dsp:sp modelId="{38718D99-82E5-42D4-9BF2-CFBCEFDCDC33}">
      <dsp:nvSpPr>
        <dsp:cNvPr id="0" name=""/>
        <dsp:cNvSpPr/>
      </dsp:nvSpPr>
      <dsp:spPr>
        <a:xfrm>
          <a:off x="0" y="1735512"/>
          <a:ext cx="7003777" cy="737100"/>
        </a:xfrm>
        <a:prstGeom prst="roundRect">
          <a:avLst/>
        </a:prstGeom>
        <a:solidFill>
          <a:schemeClr val="accent2">
            <a:hueOff val="-6190854"/>
            <a:satOff val="13017"/>
            <a:lumOff val="-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3.3 Spark</a:t>
          </a:r>
        </a:p>
      </dsp:txBody>
      <dsp:txXfrm>
        <a:off x="35982" y="1771494"/>
        <a:ext cx="6931813" cy="665136"/>
      </dsp:txXfrm>
    </dsp:sp>
    <dsp:sp modelId="{BE45748F-93D1-4262-A1AD-52D79083C51C}">
      <dsp:nvSpPr>
        <dsp:cNvPr id="0" name=""/>
        <dsp:cNvSpPr/>
      </dsp:nvSpPr>
      <dsp:spPr>
        <a:xfrm>
          <a:off x="0" y="2553252"/>
          <a:ext cx="7003777" cy="737100"/>
        </a:xfrm>
        <a:prstGeom prst="roundRect">
          <a:avLst/>
        </a:prstGeom>
        <a:solidFill>
          <a:schemeClr val="accent2">
            <a:hueOff val="-9286281"/>
            <a:satOff val="19525"/>
            <a:lumOff val="-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3.4 Kudu</a:t>
          </a:r>
        </a:p>
      </dsp:txBody>
      <dsp:txXfrm>
        <a:off x="35982" y="2589234"/>
        <a:ext cx="6931813" cy="665136"/>
      </dsp:txXfrm>
    </dsp:sp>
    <dsp:sp modelId="{F1DA5976-C750-4CE0-8CAD-AC57A043E647}">
      <dsp:nvSpPr>
        <dsp:cNvPr id="0" name=""/>
        <dsp:cNvSpPr/>
      </dsp:nvSpPr>
      <dsp:spPr>
        <a:xfrm>
          <a:off x="0" y="3370992"/>
          <a:ext cx="7003777" cy="737100"/>
        </a:xfrm>
        <a:prstGeom prst="roundRect">
          <a:avLst/>
        </a:prstGeom>
        <a:solidFill>
          <a:schemeClr val="accent2">
            <a:hueOff val="-12381708"/>
            <a:satOff val="26034"/>
            <a:lumOff val="-43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3.5 Hive</a:t>
          </a:r>
        </a:p>
      </dsp:txBody>
      <dsp:txXfrm>
        <a:off x="35982" y="3406974"/>
        <a:ext cx="6931813" cy="665136"/>
      </dsp:txXfrm>
    </dsp:sp>
    <dsp:sp modelId="{6B51A4C6-4A18-43B3-9160-EB118ADE2843}">
      <dsp:nvSpPr>
        <dsp:cNvPr id="0" name=""/>
        <dsp:cNvSpPr/>
      </dsp:nvSpPr>
      <dsp:spPr>
        <a:xfrm>
          <a:off x="0" y="4188732"/>
          <a:ext cx="7003777" cy="737100"/>
        </a:xfrm>
        <a:prstGeom prst="roundRect">
          <a:avLst/>
        </a:prstGeom>
        <a:solidFill>
          <a:schemeClr val="accent2">
            <a:hueOff val="-15477134"/>
            <a:satOff val="32542"/>
            <a:lumOff val="-5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3.6 Impala</a:t>
          </a:r>
        </a:p>
      </dsp:txBody>
      <dsp:txXfrm>
        <a:off x="35982" y="4224714"/>
        <a:ext cx="6931813" cy="665136"/>
      </dsp:txXfrm>
    </dsp:sp>
    <dsp:sp modelId="{2E9FBB0A-7B02-47BB-8311-F0BB9CF69F32}">
      <dsp:nvSpPr>
        <dsp:cNvPr id="0" name=""/>
        <dsp:cNvSpPr/>
      </dsp:nvSpPr>
      <dsp:spPr>
        <a:xfrm>
          <a:off x="0" y="5006472"/>
          <a:ext cx="7003777" cy="737100"/>
        </a:xfrm>
        <a:prstGeom prst="roundRect">
          <a:avLst/>
        </a:prstGeom>
        <a:solidFill>
          <a:schemeClr val="accent2">
            <a:hueOff val="-18572562"/>
            <a:satOff val="39051"/>
            <a:lumOff val="-6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3.7 Presto</a:t>
          </a:r>
        </a:p>
      </dsp:txBody>
      <dsp:txXfrm>
        <a:off x="35982" y="5042454"/>
        <a:ext cx="6931813" cy="6651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5E27A2-20F6-473E-9CF6-A28E22D3320E}">
      <dsp:nvSpPr>
        <dsp:cNvPr id="0" name=""/>
        <dsp:cNvSpPr/>
      </dsp:nvSpPr>
      <dsp:spPr>
        <a:xfrm>
          <a:off x="3953" y="145803"/>
          <a:ext cx="2377306" cy="72114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弹性</a:t>
          </a:r>
          <a:r>
            <a:rPr lang="zh-CN" altLang="en-US" sz="1800" kern="1200" dirty="0"/>
            <a:t>分布</a:t>
          </a:r>
          <a:r>
            <a:rPr lang="zh-CN" sz="1800" kern="1200" dirty="0"/>
            <a:t>式数据集 </a:t>
          </a:r>
          <a:r>
            <a:rPr lang="en-US" sz="1800" kern="1200" dirty="0"/>
            <a:t>RDDs</a:t>
          </a:r>
        </a:p>
      </dsp:txBody>
      <dsp:txXfrm>
        <a:off x="3953" y="145803"/>
        <a:ext cx="2377306" cy="721144"/>
      </dsp:txXfrm>
    </dsp:sp>
    <dsp:sp modelId="{2BCF5E89-1AA7-4234-A2BF-CCCA82E787C3}">
      <dsp:nvSpPr>
        <dsp:cNvPr id="0" name=""/>
        <dsp:cNvSpPr/>
      </dsp:nvSpPr>
      <dsp:spPr>
        <a:xfrm>
          <a:off x="3953" y="866948"/>
          <a:ext cx="2377306" cy="264961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RDD </a:t>
          </a:r>
          <a:r>
            <a:rPr lang="zh-CN" sz="1800" kern="1200"/>
            <a:t>全称为 </a:t>
          </a:r>
          <a:r>
            <a:rPr lang="en-US" sz="1800" kern="1200"/>
            <a:t>Resilient Distributed Datasets</a:t>
          </a:r>
          <a:r>
            <a:rPr lang="zh-CN" sz="1800" kern="1200"/>
            <a:t>，是 </a:t>
          </a:r>
          <a:r>
            <a:rPr lang="en-US" sz="1800" kern="1200"/>
            <a:t>Spark </a:t>
          </a:r>
          <a:r>
            <a:rPr lang="zh-CN" sz="1800" kern="1200"/>
            <a:t>最基本的数据抽象，它是只读的、分区记录的集合，支持并行操作。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/>
            <a:t>面向非结构化数据。</a:t>
          </a:r>
          <a:endParaRPr lang="en-US" sz="1800" kern="1200"/>
        </a:p>
      </dsp:txBody>
      <dsp:txXfrm>
        <a:off x="3953" y="866948"/>
        <a:ext cx="2377306" cy="2649611"/>
      </dsp:txXfrm>
    </dsp:sp>
    <dsp:sp modelId="{9B6DB3A4-78AE-43FA-AA4A-DE35F4FA2F8E}">
      <dsp:nvSpPr>
        <dsp:cNvPr id="0" name=""/>
        <dsp:cNvSpPr/>
      </dsp:nvSpPr>
      <dsp:spPr>
        <a:xfrm>
          <a:off x="2714082" y="145803"/>
          <a:ext cx="2377306" cy="721144"/>
        </a:xfrm>
        <a:prstGeom prst="rect">
          <a:avLst/>
        </a:prstGeom>
        <a:solidFill>
          <a:schemeClr val="accent5">
            <a:hueOff val="5128723"/>
            <a:satOff val="2218"/>
            <a:lumOff val="1503"/>
            <a:alphaOff val="0"/>
          </a:schemeClr>
        </a:solidFill>
        <a:ln w="12700" cap="flat" cmpd="sng" algn="ctr">
          <a:solidFill>
            <a:schemeClr val="accent5">
              <a:hueOff val="5128723"/>
              <a:satOff val="2218"/>
              <a:lumOff val="15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DataFrame</a:t>
          </a:r>
        </a:p>
      </dsp:txBody>
      <dsp:txXfrm>
        <a:off x="2714082" y="145803"/>
        <a:ext cx="2377306" cy="721144"/>
      </dsp:txXfrm>
    </dsp:sp>
    <dsp:sp modelId="{3DE28C9A-E66A-4CAE-9189-DA32606922D6}">
      <dsp:nvSpPr>
        <dsp:cNvPr id="0" name=""/>
        <dsp:cNvSpPr/>
      </dsp:nvSpPr>
      <dsp:spPr>
        <a:xfrm>
          <a:off x="2714082" y="866948"/>
          <a:ext cx="2377306" cy="2649611"/>
        </a:xfrm>
        <a:prstGeom prst="rect">
          <a:avLst/>
        </a:prstGeom>
        <a:solidFill>
          <a:schemeClr val="accent5">
            <a:tint val="40000"/>
            <a:alpha val="90000"/>
            <a:hueOff val="5126480"/>
            <a:satOff val="2047"/>
            <a:lumOff val="42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5126480"/>
              <a:satOff val="2047"/>
              <a:lumOff val="4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DataFrame</a:t>
          </a:r>
          <a:r>
            <a:rPr lang="en-US" sz="1800" kern="1200" dirty="0"/>
            <a:t> </a:t>
          </a:r>
          <a:r>
            <a:rPr lang="zh-CN" sz="1800" kern="1200" dirty="0"/>
            <a:t>是一个由具名列组成的数据集。它在概念上等同于关系数据库中的表。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/>
            <a:t>面向结构化数据。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Untyped API</a:t>
          </a:r>
          <a:r>
            <a:rPr lang="zh-CN" sz="1800" kern="1200" dirty="0"/>
            <a:t>。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 err="1"/>
            <a:t>DataSet</a:t>
          </a:r>
          <a:r>
            <a:rPr lang="en-US" altLang="zh-CN" sz="1800" kern="1200" dirty="0"/>
            <a:t>&lt;Row&gt;</a:t>
          </a:r>
          <a:r>
            <a:rPr lang="zh-CN" altLang="en-US" sz="1800" kern="1200" dirty="0"/>
            <a:t>。</a:t>
          </a:r>
          <a:endParaRPr lang="en-US" sz="1800" kern="1200" dirty="0"/>
        </a:p>
      </dsp:txBody>
      <dsp:txXfrm>
        <a:off x="2714082" y="866948"/>
        <a:ext cx="2377306" cy="2649611"/>
      </dsp:txXfrm>
    </dsp:sp>
    <dsp:sp modelId="{953A5F96-BFBE-4EED-8DD1-244B774161E7}">
      <dsp:nvSpPr>
        <dsp:cNvPr id="0" name=""/>
        <dsp:cNvSpPr/>
      </dsp:nvSpPr>
      <dsp:spPr>
        <a:xfrm>
          <a:off x="5424211" y="145803"/>
          <a:ext cx="2377306" cy="721144"/>
        </a:xfrm>
        <a:prstGeom prst="rect">
          <a:avLst/>
        </a:prstGeom>
        <a:solidFill>
          <a:schemeClr val="accent5">
            <a:hueOff val="10257446"/>
            <a:satOff val="4436"/>
            <a:lumOff val="3007"/>
            <a:alphaOff val="0"/>
          </a:schemeClr>
        </a:solidFill>
        <a:ln w="12700" cap="flat" cmpd="sng" algn="ctr">
          <a:solidFill>
            <a:schemeClr val="accent5">
              <a:hueOff val="10257446"/>
              <a:satOff val="4436"/>
              <a:lumOff val="30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DataSet</a:t>
          </a:r>
        </a:p>
      </dsp:txBody>
      <dsp:txXfrm>
        <a:off x="5424211" y="145803"/>
        <a:ext cx="2377306" cy="721144"/>
      </dsp:txXfrm>
    </dsp:sp>
    <dsp:sp modelId="{3AA05363-CD74-427B-B9E4-9E5831E2FE6B}">
      <dsp:nvSpPr>
        <dsp:cNvPr id="0" name=""/>
        <dsp:cNvSpPr/>
      </dsp:nvSpPr>
      <dsp:spPr>
        <a:xfrm>
          <a:off x="5424211" y="866948"/>
          <a:ext cx="2377306" cy="2649611"/>
        </a:xfrm>
        <a:prstGeom prst="rect">
          <a:avLst/>
        </a:prstGeom>
        <a:solidFill>
          <a:schemeClr val="accent5">
            <a:tint val="40000"/>
            <a:alpha val="90000"/>
            <a:hueOff val="10252960"/>
            <a:satOff val="4093"/>
            <a:lumOff val="84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10252960"/>
              <a:satOff val="4093"/>
              <a:lumOff val="8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 dirty="0"/>
            <a:t>集成了 </a:t>
          </a:r>
          <a:r>
            <a:rPr lang="en-US" sz="1800" kern="1200" dirty="0"/>
            <a:t>RDD </a:t>
          </a:r>
          <a:r>
            <a:rPr lang="zh-CN" sz="1800" kern="1200" dirty="0"/>
            <a:t>和 </a:t>
          </a:r>
          <a:r>
            <a:rPr lang="en-US" sz="1800" kern="1200" dirty="0" err="1"/>
            <a:t>DataFrame</a:t>
          </a:r>
          <a:r>
            <a:rPr lang="en-US" sz="1800" kern="1200" dirty="0"/>
            <a:t> </a:t>
          </a:r>
          <a:r>
            <a:rPr lang="zh-CN" sz="1800" kern="1200" dirty="0"/>
            <a:t>的优点，具备强类型的特点。</a:t>
          </a:r>
          <a:endParaRPr lang="en-US" sz="1800" kern="1200" dirty="0"/>
        </a:p>
      </dsp:txBody>
      <dsp:txXfrm>
        <a:off x="5424211" y="866948"/>
        <a:ext cx="2377306" cy="2649611"/>
      </dsp:txXfrm>
    </dsp:sp>
    <dsp:sp modelId="{882235DB-5E32-465E-AB57-39F6A4F7A9CE}">
      <dsp:nvSpPr>
        <dsp:cNvPr id="0" name=""/>
        <dsp:cNvSpPr/>
      </dsp:nvSpPr>
      <dsp:spPr>
        <a:xfrm>
          <a:off x="8134340" y="145803"/>
          <a:ext cx="2377306" cy="721144"/>
        </a:xfrm>
        <a:prstGeom prst="rect">
          <a:avLst/>
        </a:prstGeom>
        <a:solidFill>
          <a:schemeClr val="accent5">
            <a:hueOff val="15386168"/>
            <a:satOff val="6654"/>
            <a:lumOff val="4510"/>
            <a:alphaOff val="0"/>
          </a:schemeClr>
        </a:solidFill>
        <a:ln w="12700" cap="flat" cmpd="sng" algn="ctr">
          <a:solidFill>
            <a:schemeClr val="accent5">
              <a:hueOff val="15386168"/>
              <a:satOff val="6654"/>
              <a:lumOff val="45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DStream</a:t>
          </a:r>
          <a:endParaRPr lang="en-US" sz="1800" kern="1200" dirty="0"/>
        </a:p>
      </dsp:txBody>
      <dsp:txXfrm>
        <a:off x="8134340" y="145803"/>
        <a:ext cx="2377306" cy="721144"/>
      </dsp:txXfrm>
    </dsp:sp>
    <dsp:sp modelId="{53E95F95-819C-4A65-84F5-F9CF3CED28BB}">
      <dsp:nvSpPr>
        <dsp:cNvPr id="0" name=""/>
        <dsp:cNvSpPr/>
      </dsp:nvSpPr>
      <dsp:spPr>
        <a:xfrm>
          <a:off x="8134340" y="866948"/>
          <a:ext cx="2377306" cy="2649611"/>
        </a:xfrm>
        <a:prstGeom prst="rect">
          <a:avLst/>
        </a:prstGeom>
        <a:solidFill>
          <a:schemeClr val="accent5">
            <a:tint val="40000"/>
            <a:alpha val="90000"/>
            <a:hueOff val="15379438"/>
            <a:satOff val="6140"/>
            <a:lumOff val="127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15379438"/>
              <a:satOff val="6140"/>
              <a:lumOff val="12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800" kern="1200" dirty="0"/>
            <a:t>用于表示连续的数据流，在内部，</a:t>
          </a:r>
          <a:r>
            <a:rPr lang="en-US" sz="1800" kern="1200" dirty="0" err="1"/>
            <a:t>DStream</a:t>
          </a:r>
          <a:r>
            <a:rPr lang="en-US" sz="1800" kern="1200" dirty="0"/>
            <a:t> </a:t>
          </a:r>
          <a:r>
            <a:rPr lang="zh-CN" sz="1800" kern="1200" dirty="0"/>
            <a:t>表示为一系列</a:t>
          </a:r>
          <a:r>
            <a:rPr lang="zh-CN" altLang="en-US" sz="1800" kern="1200" dirty="0"/>
            <a:t>连续的</a:t>
          </a:r>
          <a:r>
            <a:rPr lang="zh-CN" sz="1800" kern="1200" dirty="0"/>
            <a:t> </a:t>
          </a:r>
          <a:r>
            <a:rPr lang="en-US" sz="1800" kern="1200" dirty="0"/>
            <a:t>RDD</a:t>
          </a:r>
          <a:r>
            <a:rPr lang="zh-CN" sz="1800" kern="1200" dirty="0"/>
            <a:t>。</a:t>
          </a:r>
          <a:endParaRPr lang="en-US" sz="1800" kern="1200" dirty="0"/>
        </a:p>
      </dsp:txBody>
      <dsp:txXfrm>
        <a:off x="8134340" y="866948"/>
        <a:ext cx="2377306" cy="26496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F8CD3-3008-495A-BC87-540B09C79BD6}">
      <dsp:nvSpPr>
        <dsp:cNvPr id="0" name=""/>
        <dsp:cNvSpPr/>
      </dsp:nvSpPr>
      <dsp:spPr>
        <a:xfrm>
          <a:off x="2356" y="88712"/>
          <a:ext cx="2298046" cy="432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500" kern="1200" dirty="0"/>
            <a:t>弹性</a:t>
          </a:r>
          <a:r>
            <a:rPr lang="zh-CN" altLang="en-US" sz="1500" kern="1200" dirty="0"/>
            <a:t>分布</a:t>
          </a:r>
          <a:r>
            <a:rPr lang="zh-CN" sz="1500" kern="1200" dirty="0"/>
            <a:t>式数据集 </a:t>
          </a:r>
          <a:r>
            <a:rPr lang="en-US" sz="1500" kern="1200" dirty="0"/>
            <a:t>RDDs</a:t>
          </a:r>
        </a:p>
      </dsp:txBody>
      <dsp:txXfrm>
        <a:off x="2356" y="88712"/>
        <a:ext cx="2298046" cy="432000"/>
      </dsp:txXfrm>
    </dsp:sp>
    <dsp:sp modelId="{7770AD1A-AD87-4CF1-9577-F24510AA61E6}">
      <dsp:nvSpPr>
        <dsp:cNvPr id="0" name=""/>
        <dsp:cNvSpPr/>
      </dsp:nvSpPr>
      <dsp:spPr>
        <a:xfrm>
          <a:off x="2356" y="520712"/>
          <a:ext cx="2298046" cy="99077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分布式 </a:t>
          </a:r>
          <a:r>
            <a:rPr lang="en-US" altLang="zh-CN" sz="1500" kern="1200" dirty="0" err="1"/>
            <a:t>ArrayList</a:t>
          </a:r>
          <a:endParaRPr lang="en-US" sz="1500" kern="1200" dirty="0"/>
        </a:p>
      </dsp:txBody>
      <dsp:txXfrm>
        <a:off x="2356" y="520712"/>
        <a:ext cx="2298046" cy="990773"/>
      </dsp:txXfrm>
    </dsp:sp>
    <dsp:sp modelId="{77FA2CAF-A8D3-422D-8ECD-4043C9B61C3D}">
      <dsp:nvSpPr>
        <dsp:cNvPr id="0" name=""/>
        <dsp:cNvSpPr/>
      </dsp:nvSpPr>
      <dsp:spPr>
        <a:xfrm>
          <a:off x="2622129" y="88712"/>
          <a:ext cx="2298046" cy="432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DataFrame</a:t>
          </a:r>
        </a:p>
      </dsp:txBody>
      <dsp:txXfrm>
        <a:off x="2622129" y="88712"/>
        <a:ext cx="2298046" cy="432000"/>
      </dsp:txXfrm>
    </dsp:sp>
    <dsp:sp modelId="{11A60F8D-DC14-45AF-AF85-3BA2CAAFD6EB}">
      <dsp:nvSpPr>
        <dsp:cNvPr id="0" name=""/>
        <dsp:cNvSpPr/>
      </dsp:nvSpPr>
      <dsp:spPr>
        <a:xfrm>
          <a:off x="2622129" y="520712"/>
          <a:ext cx="2298046" cy="99077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分布式的 </a:t>
          </a:r>
          <a:r>
            <a:rPr lang="en-US" altLang="zh-CN" sz="1500" kern="1200" dirty="0"/>
            <a:t>List&lt;Row&gt;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分布式的 </a:t>
          </a:r>
          <a:r>
            <a:rPr lang="en-US" altLang="zh-CN" sz="1500" kern="1200" dirty="0" err="1"/>
            <a:t>RowSet</a:t>
          </a:r>
          <a:endParaRPr lang="en-US" sz="1500" kern="1200" dirty="0"/>
        </a:p>
      </dsp:txBody>
      <dsp:txXfrm>
        <a:off x="2622129" y="520712"/>
        <a:ext cx="2298046" cy="990773"/>
      </dsp:txXfrm>
    </dsp:sp>
    <dsp:sp modelId="{7E5C276F-46F9-4CFD-BF1F-6B6DDB07EB19}">
      <dsp:nvSpPr>
        <dsp:cNvPr id="0" name=""/>
        <dsp:cNvSpPr/>
      </dsp:nvSpPr>
      <dsp:spPr>
        <a:xfrm>
          <a:off x="5241902" y="88712"/>
          <a:ext cx="2298046" cy="432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DataSet</a:t>
          </a:r>
        </a:p>
      </dsp:txBody>
      <dsp:txXfrm>
        <a:off x="5241902" y="88712"/>
        <a:ext cx="2298046" cy="432000"/>
      </dsp:txXfrm>
    </dsp:sp>
    <dsp:sp modelId="{8746BC7F-D290-408E-AFB7-B70BC56FA416}">
      <dsp:nvSpPr>
        <dsp:cNvPr id="0" name=""/>
        <dsp:cNvSpPr/>
      </dsp:nvSpPr>
      <dsp:spPr>
        <a:xfrm>
          <a:off x="5241902" y="520712"/>
          <a:ext cx="2298046" cy="99077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分布式的 </a:t>
          </a:r>
          <a:r>
            <a:rPr lang="en-US" altLang="zh-CN" sz="1500" kern="1200" dirty="0"/>
            <a:t>List&lt;E&gt;</a:t>
          </a:r>
          <a:endParaRPr lang="en-US" sz="1500" kern="1200" dirty="0"/>
        </a:p>
      </dsp:txBody>
      <dsp:txXfrm>
        <a:off x="5241902" y="520712"/>
        <a:ext cx="2298046" cy="9907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4762D-4C07-4198-B525-ED5BF4D1BD4A}">
      <dsp:nvSpPr>
        <dsp:cNvPr id="0" name=""/>
        <dsp:cNvSpPr/>
      </dsp:nvSpPr>
      <dsp:spPr>
        <a:xfrm>
          <a:off x="0" y="46961"/>
          <a:ext cx="11274612" cy="9476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/>
            <a:t>1. </a:t>
          </a:r>
          <a:r>
            <a:rPr lang="zh-CN" sz="3600" kern="1200" dirty="0"/>
            <a:t>连接 </a:t>
          </a:r>
          <a:r>
            <a:rPr lang="en-US" sz="3600" kern="1200" dirty="0"/>
            <a:t>Kafka</a:t>
          </a:r>
          <a:r>
            <a:rPr lang="zh-CN" sz="3600" kern="1200" dirty="0"/>
            <a:t>，创建 </a:t>
          </a:r>
          <a:r>
            <a:rPr lang="en-US" sz="3600" kern="1200" dirty="0" err="1"/>
            <a:t>DStream</a:t>
          </a:r>
          <a:endParaRPr lang="en-US" sz="3600" kern="1200" dirty="0"/>
        </a:p>
      </dsp:txBody>
      <dsp:txXfrm>
        <a:off x="46263" y="93224"/>
        <a:ext cx="11182086" cy="855173"/>
      </dsp:txXfrm>
    </dsp:sp>
    <dsp:sp modelId="{263B9C7F-D2B5-43EC-94A2-A3200D89ECCE}">
      <dsp:nvSpPr>
        <dsp:cNvPr id="0" name=""/>
        <dsp:cNvSpPr/>
      </dsp:nvSpPr>
      <dsp:spPr>
        <a:xfrm>
          <a:off x="0" y="1098341"/>
          <a:ext cx="11274612" cy="9476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/>
            <a:t>2. </a:t>
          </a:r>
          <a:r>
            <a:rPr lang="zh-CN" sz="3600" kern="1200" dirty="0"/>
            <a:t>从 </a:t>
          </a:r>
          <a:r>
            <a:rPr lang="en-US" sz="3600" kern="1200" dirty="0" err="1"/>
            <a:t>D</a:t>
          </a:r>
          <a:r>
            <a:rPr lang="en-US" altLang="zh-CN" sz="3600" kern="1200" dirty="0" err="1"/>
            <a:t>S</a:t>
          </a:r>
          <a:r>
            <a:rPr lang="en-US" sz="3600" kern="1200" dirty="0" err="1"/>
            <a:t>tream</a:t>
          </a:r>
          <a:r>
            <a:rPr lang="zh-CN" sz="3600" kern="1200" dirty="0"/>
            <a:t> 读取 </a:t>
          </a:r>
          <a:r>
            <a:rPr lang="en-US" sz="3600" kern="1200" dirty="0"/>
            <a:t>RDD</a:t>
          </a:r>
        </a:p>
      </dsp:txBody>
      <dsp:txXfrm>
        <a:off x="46263" y="1144604"/>
        <a:ext cx="11182086" cy="855173"/>
      </dsp:txXfrm>
    </dsp:sp>
    <dsp:sp modelId="{AFDA7EA0-68E8-4EF8-B1E1-242D31C1F962}">
      <dsp:nvSpPr>
        <dsp:cNvPr id="0" name=""/>
        <dsp:cNvSpPr/>
      </dsp:nvSpPr>
      <dsp:spPr>
        <a:xfrm>
          <a:off x="0" y="2149721"/>
          <a:ext cx="11274612" cy="9476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/>
            <a:t>3. </a:t>
          </a:r>
          <a:r>
            <a:rPr lang="zh-CN" sz="3600" kern="1200" dirty="0"/>
            <a:t>将 </a:t>
          </a:r>
          <a:r>
            <a:rPr lang="en-US" sz="3600" kern="1200" dirty="0"/>
            <a:t>RDD </a:t>
          </a:r>
          <a:r>
            <a:rPr lang="zh-CN" sz="3600" kern="1200" dirty="0"/>
            <a:t>转换为 </a:t>
          </a:r>
          <a:r>
            <a:rPr lang="en-US" sz="3600" kern="1200" dirty="0" err="1"/>
            <a:t>DataFrame</a:t>
          </a:r>
          <a:endParaRPr lang="en-US" sz="3600" kern="1200" dirty="0"/>
        </a:p>
      </dsp:txBody>
      <dsp:txXfrm>
        <a:off x="46263" y="2195984"/>
        <a:ext cx="11182086" cy="855173"/>
      </dsp:txXfrm>
    </dsp:sp>
    <dsp:sp modelId="{27743396-A243-4452-A805-A4249C784525}">
      <dsp:nvSpPr>
        <dsp:cNvPr id="0" name=""/>
        <dsp:cNvSpPr/>
      </dsp:nvSpPr>
      <dsp:spPr>
        <a:xfrm>
          <a:off x="0" y="3201101"/>
          <a:ext cx="11274612" cy="9476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/>
            <a:t>4. </a:t>
          </a:r>
          <a:r>
            <a:rPr lang="zh-CN" sz="3600" kern="1200" dirty="0"/>
            <a:t>将 </a:t>
          </a:r>
          <a:r>
            <a:rPr lang="en-US" sz="3600" kern="1200" dirty="0" err="1"/>
            <a:t>DataFrame</a:t>
          </a:r>
          <a:r>
            <a:rPr lang="en-US" sz="3600" kern="1200" dirty="0"/>
            <a:t> </a:t>
          </a:r>
          <a:r>
            <a:rPr lang="zh-CN" sz="3600" kern="1200" dirty="0"/>
            <a:t>写入 </a:t>
          </a:r>
          <a:r>
            <a:rPr lang="en-US" sz="3600" kern="1200" dirty="0"/>
            <a:t>Kudu</a:t>
          </a:r>
        </a:p>
      </dsp:txBody>
      <dsp:txXfrm>
        <a:off x="46263" y="3247364"/>
        <a:ext cx="11182086" cy="8551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EE17A-62ED-45E3-9980-9AE5A540B3F2}">
      <dsp:nvSpPr>
        <dsp:cNvPr id="0" name=""/>
        <dsp:cNvSpPr/>
      </dsp:nvSpPr>
      <dsp:spPr>
        <a:xfrm>
          <a:off x="51" y="143343"/>
          <a:ext cx="4913783" cy="864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Kudu</a:t>
          </a:r>
          <a:r>
            <a:rPr lang="zh-CN" sz="3000" kern="1200"/>
            <a:t>为</a:t>
          </a:r>
          <a:r>
            <a:rPr lang="en-US" sz="3000" kern="1200"/>
            <a:t>Spark</a:t>
          </a:r>
          <a:r>
            <a:rPr lang="zh-CN" sz="3000" kern="1200"/>
            <a:t>带来了什么？</a:t>
          </a:r>
          <a:endParaRPr lang="en-US" sz="3000" kern="1200"/>
        </a:p>
      </dsp:txBody>
      <dsp:txXfrm>
        <a:off x="51" y="143343"/>
        <a:ext cx="4913783" cy="864000"/>
      </dsp:txXfrm>
    </dsp:sp>
    <dsp:sp modelId="{8E6D87F2-86AF-47AF-AE02-D1B190C64BC8}">
      <dsp:nvSpPr>
        <dsp:cNvPr id="0" name=""/>
        <dsp:cNvSpPr/>
      </dsp:nvSpPr>
      <dsp:spPr>
        <a:xfrm>
          <a:off x="51" y="1007343"/>
          <a:ext cx="4913783" cy="251167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3000" kern="1200" dirty="0"/>
            <a:t>实时数据的快速分析 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3000" kern="1200" dirty="0"/>
            <a:t>谓词下推，加速查询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3000" kern="1200"/>
            <a:t>基于主键索引的快速查询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Update</a:t>
          </a:r>
          <a:r>
            <a:rPr lang="zh-CN" sz="3000" kern="1200"/>
            <a:t>和</a:t>
          </a:r>
          <a:r>
            <a:rPr lang="en-US" sz="3000" kern="1200"/>
            <a:t>Delete</a:t>
          </a:r>
          <a:r>
            <a:rPr lang="zh-CN" sz="3000" kern="1200"/>
            <a:t>的支持</a:t>
          </a:r>
          <a:endParaRPr lang="en-US" sz="3000" kern="1200"/>
        </a:p>
      </dsp:txBody>
      <dsp:txXfrm>
        <a:off x="51" y="1007343"/>
        <a:ext cx="4913783" cy="2511675"/>
      </dsp:txXfrm>
    </dsp:sp>
    <dsp:sp modelId="{56A1F850-C24E-44E7-9FB6-7F197E3B40EE}">
      <dsp:nvSpPr>
        <dsp:cNvPr id="0" name=""/>
        <dsp:cNvSpPr/>
      </dsp:nvSpPr>
      <dsp:spPr>
        <a:xfrm>
          <a:off x="5601764" y="143343"/>
          <a:ext cx="4913783" cy="864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Spark</a:t>
          </a:r>
          <a:r>
            <a:rPr lang="zh-CN" sz="3000" kern="1200"/>
            <a:t>为</a:t>
          </a:r>
          <a:r>
            <a:rPr lang="en-US" sz="3000" kern="1200"/>
            <a:t>Kudu</a:t>
          </a:r>
          <a:r>
            <a:rPr lang="zh-CN" sz="3000" kern="1200"/>
            <a:t>带来了什么？</a:t>
          </a:r>
          <a:endParaRPr lang="en-US" sz="3000" kern="1200"/>
        </a:p>
      </dsp:txBody>
      <dsp:txXfrm>
        <a:off x="5601764" y="143343"/>
        <a:ext cx="4913783" cy="864000"/>
      </dsp:txXfrm>
    </dsp:sp>
    <dsp:sp modelId="{252159BD-8DDA-4279-8E58-D1DE9EB89A0C}">
      <dsp:nvSpPr>
        <dsp:cNvPr id="0" name=""/>
        <dsp:cNvSpPr/>
      </dsp:nvSpPr>
      <dsp:spPr>
        <a:xfrm>
          <a:off x="5601764" y="1007343"/>
          <a:ext cx="4913783" cy="251167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3000" kern="1200" dirty="0"/>
            <a:t>更简单的数据操作⽅式</a:t>
          </a:r>
          <a:endParaRPr lang="en-US" sz="3000" kern="1200" dirty="0"/>
        </a:p>
      </dsp:txBody>
      <dsp:txXfrm>
        <a:off x="5601764" y="1007343"/>
        <a:ext cx="4913783" cy="251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3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4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4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1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1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5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6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3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14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spc="14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14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1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 spc="3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 spc="16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 spc="16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 spc="16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16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16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89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4" name="Rectangle 91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9" name="Picture 3" descr="长草中的非洲象">
            <a:extLst>
              <a:ext uri="{FF2B5EF4-FFF2-40B4-BE49-F238E27FC236}">
                <a16:creationId xmlns:a16="http://schemas.microsoft.com/office/drawing/2014/main" id="{E73C9493-C2B4-42B2-BA96-D92E1611AE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72" b="14159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125" name="Group 93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26" name="Picture 94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27" name="Picture 95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33CBF86-0CCF-4229-A930-C8E753F3A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zh-CN" altLang="en-US" sz="5200">
                <a:solidFill>
                  <a:srgbClr val="FFFFFF"/>
                </a:solidFill>
              </a:rPr>
              <a:t>大数据开发初探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93CABD-2490-4DE1-AE76-82EEBB120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altLang="zh-CN" sz="2200">
                <a:solidFill>
                  <a:srgbClr val="FFFFFF"/>
                </a:solidFill>
              </a:rPr>
              <a:t>2022-1-15</a:t>
            </a:r>
          </a:p>
          <a:p>
            <a:pPr algn="l"/>
            <a:r>
              <a:rPr lang="en-US" altLang="zh-CN" sz="2200">
                <a:solidFill>
                  <a:srgbClr val="FFFFFF"/>
                </a:solidFill>
              </a:rPr>
              <a:t>lcomplete</a:t>
            </a:r>
            <a:endParaRPr lang="zh-CN" alt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0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52787-CE71-4BB2-8B58-EAC5CD90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大数据框架分类</a:t>
            </a:r>
            <a:r>
              <a:rPr lang="en-US" altLang="zh-CN" dirty="0"/>
              <a:t>-</a:t>
            </a:r>
            <a:r>
              <a:rPr lang="zh-CN" altLang="en-US" dirty="0"/>
              <a:t>查询分析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C6CDCDB-C9DF-403D-B276-A0377873D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3710" y="1949450"/>
            <a:ext cx="4944581" cy="4195763"/>
          </a:xfrm>
        </p:spPr>
      </p:pic>
    </p:spTree>
    <p:extLst>
      <p:ext uri="{BB962C8B-B14F-4D97-AF65-F5344CB8AC3E}">
        <p14:creationId xmlns:p14="http://schemas.microsoft.com/office/powerpoint/2010/main" val="655471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52787-CE71-4BB2-8B58-EAC5CD90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大数据框架分类</a:t>
            </a:r>
            <a:r>
              <a:rPr lang="en-US" altLang="zh-CN" dirty="0"/>
              <a:t>-</a:t>
            </a:r>
            <a:r>
              <a:rPr lang="zh-CN" altLang="en-US" dirty="0"/>
              <a:t>数据应用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B1992EC-33D4-4D3B-B9AE-74918A330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0203" y="1949450"/>
            <a:ext cx="5511594" cy="4195763"/>
          </a:xfrm>
        </p:spPr>
      </p:pic>
    </p:spTree>
    <p:extLst>
      <p:ext uri="{BB962C8B-B14F-4D97-AF65-F5344CB8AC3E}">
        <p14:creationId xmlns:p14="http://schemas.microsoft.com/office/powerpoint/2010/main" val="3990567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52787-CE71-4BB2-8B58-EAC5CD90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大数据框架分类</a:t>
            </a:r>
            <a:r>
              <a:rPr lang="en-US" altLang="zh-CN" dirty="0"/>
              <a:t>-</a:t>
            </a:r>
            <a:r>
              <a:rPr lang="zh-CN" altLang="en-US" dirty="0"/>
              <a:t>其他框架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7E29ACE-1078-4B2A-985F-A3D91ECFA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5259" y="1949450"/>
            <a:ext cx="6281482" cy="4195763"/>
          </a:xfrm>
        </p:spPr>
      </p:pic>
    </p:spTree>
    <p:extLst>
      <p:ext uri="{BB962C8B-B14F-4D97-AF65-F5344CB8AC3E}">
        <p14:creationId xmlns:p14="http://schemas.microsoft.com/office/powerpoint/2010/main" val="573963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BF6DC-82DF-4B9D-B847-3C2F2AAE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二、当前大数据架构</a:t>
            </a:r>
            <a:r>
              <a:rPr lang="en-US" altLang="zh-CN" dirty="0"/>
              <a:t>-</a:t>
            </a:r>
            <a:r>
              <a:rPr lang="zh-CN" altLang="en-US" dirty="0"/>
              <a:t>技术图谱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65F13111-F24B-446D-871E-B499B5E16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6" y="1949450"/>
            <a:ext cx="10159988" cy="4195763"/>
          </a:xfrm>
        </p:spPr>
      </p:pic>
    </p:spTree>
    <p:extLst>
      <p:ext uri="{BB962C8B-B14F-4D97-AF65-F5344CB8AC3E}">
        <p14:creationId xmlns:p14="http://schemas.microsoft.com/office/powerpoint/2010/main" val="2757945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539BF6DC-82DF-4B9D-B847-3C2F2AAE0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599"/>
            <a:ext cx="4218992" cy="2684107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二、当前大数据架构</a:t>
            </a:r>
            <a:r>
              <a:rPr lang="en-US" altLang="zh-CN" sz="4000" dirty="0"/>
              <a:t>-</a:t>
            </a:r>
            <a:r>
              <a:rPr lang="zh-CN" altLang="en-US" sz="4000" dirty="0"/>
              <a:t>流程图</a:t>
            </a:r>
          </a:p>
        </p:txBody>
      </p:sp>
      <p:sp>
        <p:nvSpPr>
          <p:cNvPr id="2053" name="Content Placeholder 2052">
            <a:extLst>
              <a:ext uri="{FF2B5EF4-FFF2-40B4-BE49-F238E27FC236}">
                <a16:creationId xmlns:a16="http://schemas.microsoft.com/office/drawing/2014/main" id="{59038737-23EE-4E59-87FC-A7144E8B0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4190730" cy="2667000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9634EC64-1CDA-44B7-AC92-41BBD0B75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4101" y="272422"/>
            <a:ext cx="6139543" cy="631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929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4FE99980-4FEC-49E3-900B-84AF68B96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三、大数据开发核心知识点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AF83C41F-B9E7-4768-8E24-2DF8246E5D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92305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1941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0" name="Rectangle 70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81" name="Rectangle 72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082" name="Group 74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4FE99980-4FEC-49E3-900B-84AF68B96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09600"/>
            <a:ext cx="4731327" cy="2285998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3.1 Flume </a:t>
            </a:r>
            <a:r>
              <a:rPr lang="zh-CN" altLang="en-US" sz="4000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D3445-8B6D-4DA3-AB10-2806EC2B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4190730" cy="2667000"/>
          </a:xfrm>
        </p:spPr>
        <p:txBody>
          <a:bodyPr>
            <a:normAutofit/>
          </a:bodyPr>
          <a:lstStyle/>
          <a:p>
            <a:r>
              <a:rPr lang="en-US" altLang="zh-CN" sz="1800" b="0" i="0" dirty="0">
                <a:effectLst/>
                <a:latin typeface="-apple-system"/>
              </a:rPr>
              <a:t>Apache Flume </a:t>
            </a:r>
            <a:r>
              <a:rPr lang="zh-CN" altLang="en-US" sz="1800" b="0" i="0" dirty="0">
                <a:effectLst/>
                <a:latin typeface="-apple-system"/>
              </a:rPr>
              <a:t>是一个分布式、高可用的数据收集系统，可以从不同的数据源收集数据，经过聚合后发送到分布式计算框架或者存储系统中。</a:t>
            </a:r>
            <a:endParaRPr lang="en-US" altLang="zh-CN" sz="1800" b="0" i="0" dirty="0">
              <a:effectLst/>
              <a:latin typeface="-apple-system"/>
            </a:endParaRPr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zh-CN" altLang="en-US" sz="18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C880363-2743-44C8-BECD-10E798B54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861" y="1295402"/>
            <a:ext cx="590550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386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A687177-F702-448F-8EF6-F096F2FC6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C78AB25-4A75-4173-8E4D-36502001B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F9364C2-7251-4B95-A5A4-20323B3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AF990918-0866-4B10-9900-EEDB9E1F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5257800" cy="2461008"/>
          </a:xfrm>
        </p:spPr>
        <p:txBody>
          <a:bodyPr>
            <a:normAutofit/>
          </a:bodyPr>
          <a:lstStyle/>
          <a:p>
            <a:r>
              <a:rPr lang="en-US" altLang="zh-CN" dirty="0"/>
              <a:t>3.1</a:t>
            </a:r>
            <a:r>
              <a:rPr lang="zh-CN" altLang="en-US" dirty="0"/>
              <a:t> </a:t>
            </a:r>
            <a:r>
              <a:rPr lang="en-US" altLang="zh-CN" dirty="0"/>
              <a:t>Flume </a:t>
            </a:r>
            <a:r>
              <a:rPr lang="zh-CN" altLang="en-US" dirty="0"/>
              <a:t>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2B4DBD-CD13-4F8C-9B7C-BB92B2329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9871"/>
            <a:ext cx="4952681" cy="3100495"/>
          </a:xfrm>
        </p:spPr>
        <p:txBody>
          <a:bodyPr anchor="ctr">
            <a:normAutofit/>
          </a:bodyPr>
          <a:lstStyle/>
          <a:p>
            <a:r>
              <a:rPr lang="zh-CN" altLang="en-US" sz="1800" dirty="0"/>
              <a:t>配置 </a:t>
            </a:r>
            <a:r>
              <a:rPr lang="en-US" altLang="zh-CN" sz="1800" dirty="0"/>
              <a:t>sources</a:t>
            </a:r>
            <a:r>
              <a:rPr lang="zh-CN" altLang="en-US" sz="1800" dirty="0"/>
              <a:t>、</a:t>
            </a:r>
            <a:r>
              <a:rPr lang="en-US" altLang="zh-CN" sz="1800" dirty="0"/>
              <a:t>sinks</a:t>
            </a:r>
            <a:r>
              <a:rPr lang="zh-CN" altLang="en-US" sz="1800" dirty="0"/>
              <a:t>、</a:t>
            </a:r>
            <a:r>
              <a:rPr lang="en-US" altLang="zh-CN" sz="1800" dirty="0"/>
              <a:t>channels</a:t>
            </a:r>
          </a:p>
          <a:p>
            <a:r>
              <a:rPr lang="en-US" altLang="zh-CN" sz="1800" dirty="0"/>
              <a:t>sources</a:t>
            </a:r>
            <a:r>
              <a:rPr lang="zh-CN" altLang="en-US" sz="1800" dirty="0"/>
              <a:t>、</a:t>
            </a:r>
            <a:r>
              <a:rPr lang="en-US" altLang="zh-CN" sz="1800" dirty="0"/>
              <a:t>sinks </a:t>
            </a:r>
            <a:r>
              <a:rPr lang="zh-CN" altLang="en-US" sz="1800" dirty="0"/>
              <a:t>支持多种网络流、消息系统、</a:t>
            </a:r>
            <a:r>
              <a:rPr lang="en-US" altLang="zh-CN" sz="1800" dirty="0"/>
              <a:t>HDFS </a:t>
            </a:r>
            <a:r>
              <a:rPr lang="zh-CN" altLang="en-US" sz="1800" dirty="0"/>
              <a:t>等</a:t>
            </a:r>
            <a:endParaRPr lang="en-US" altLang="zh-CN" sz="1800" dirty="0"/>
          </a:p>
          <a:p>
            <a:endParaRPr lang="zh-CN" altLang="en-US" sz="1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B9A4AC-8500-4EF9-BF17-169D1B4261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136" b="1"/>
          <a:stretch/>
        </p:blipFill>
        <p:spPr>
          <a:xfrm>
            <a:off x="6858001" y="567942"/>
            <a:ext cx="4724400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18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0ABFF7-3293-4EAC-9426-EBDCAA34D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5080"/>
            <a:ext cx="3464215" cy="4598234"/>
            <a:chOff x="8059620" y="41922"/>
            <a:chExt cx="3997615" cy="68160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475375-4F9B-4D93-8769-B42BB7F44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074A43D-E1B2-4563-8D84-A962E8AB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CDB745AC-9614-40BB-AA20-676F2A927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 anchor="ctr"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3.2 Kafka </a:t>
            </a:r>
            <a:r>
              <a:rPr lang="zh-CN" altLang="en-US">
                <a:solidFill>
                  <a:srgbClr val="FFFFFF"/>
                </a:solidFill>
              </a:rPr>
              <a:t>优势</a:t>
            </a:r>
            <a:r>
              <a:rPr lang="en-US" altLang="zh-CN">
                <a:solidFill>
                  <a:srgbClr val="FFFFFF"/>
                </a:solidFill>
              </a:rPr>
              <a:t>/</a:t>
            </a:r>
            <a:r>
              <a:rPr lang="zh-CN" altLang="en-US">
                <a:solidFill>
                  <a:srgbClr val="FFFFFF"/>
                </a:solidFill>
              </a:rPr>
              <a:t>设计目标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7454A4-EF9E-44DB-91F8-E99D46F53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716366"/>
            <a:ext cx="5408706" cy="5396722"/>
          </a:xfrm>
        </p:spPr>
        <p:txBody>
          <a:bodyPr anchor="ctr">
            <a:normAutofit/>
          </a:bodyPr>
          <a:lstStyle/>
          <a:p>
            <a:r>
              <a:rPr lang="zh-CN" altLang="en-US" sz="1800" dirty="0"/>
              <a:t>高吞吐量</a:t>
            </a:r>
            <a:endParaRPr lang="en-US" altLang="zh-CN" sz="1800" dirty="0"/>
          </a:p>
          <a:p>
            <a:r>
              <a:rPr lang="zh-CN" altLang="en-US" sz="1800" dirty="0"/>
              <a:t>高性能</a:t>
            </a:r>
            <a:endParaRPr lang="en-US" altLang="zh-CN" sz="1800" dirty="0"/>
          </a:p>
          <a:p>
            <a:r>
              <a:rPr lang="zh-CN" altLang="en-US" sz="1800" dirty="0"/>
              <a:t>持久化数据存储</a:t>
            </a:r>
            <a:endParaRPr lang="en-US" altLang="zh-CN" sz="1800" dirty="0"/>
          </a:p>
          <a:p>
            <a:r>
              <a:rPr lang="zh-CN" altLang="en-US" sz="1800" dirty="0"/>
              <a:t>分布式系统，支持在线水平扩展</a:t>
            </a:r>
            <a:endParaRPr lang="en-US" altLang="zh-CN" sz="1800" dirty="0"/>
          </a:p>
          <a:p>
            <a:r>
              <a:rPr lang="zh-CN" altLang="en-US" sz="1800" dirty="0"/>
              <a:t>可靠性，支持分区、复制和容错</a:t>
            </a:r>
            <a:endParaRPr lang="en-US" altLang="zh-CN" sz="1800" dirty="0"/>
          </a:p>
          <a:p>
            <a:r>
              <a:rPr lang="zh-CN" altLang="en-US" sz="1800" b="1" dirty="0">
                <a:solidFill>
                  <a:srgbClr val="00B050"/>
                </a:solidFill>
              </a:rPr>
              <a:t>支持离线和实时数据处理</a:t>
            </a:r>
            <a:endParaRPr lang="en-US" altLang="zh-CN" sz="1800" b="1" dirty="0">
              <a:solidFill>
                <a:srgbClr val="00B050"/>
              </a:solidFill>
            </a:endParaRPr>
          </a:p>
          <a:p>
            <a:r>
              <a:rPr lang="zh-CN" altLang="en-US" sz="1800" b="1" dirty="0">
                <a:solidFill>
                  <a:srgbClr val="00B050"/>
                </a:solidFill>
              </a:rPr>
              <a:t>支持消息分区、分布式消费，同时保证每个 </a:t>
            </a:r>
            <a:r>
              <a:rPr lang="en-US" altLang="zh-CN" sz="1800" b="1" dirty="0">
                <a:solidFill>
                  <a:srgbClr val="00B050"/>
                </a:solidFill>
              </a:rPr>
              <a:t>partition </a:t>
            </a:r>
            <a:r>
              <a:rPr lang="zh-CN" altLang="en-US" sz="1800" b="1" dirty="0">
                <a:solidFill>
                  <a:srgbClr val="00B050"/>
                </a:solidFill>
              </a:rPr>
              <a:t>内的消息顺序传输</a:t>
            </a:r>
            <a:endParaRPr lang="en-US" altLang="zh-CN" sz="1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172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2" name="Group 15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CDB745AC-9614-40BB-AA20-676F2A927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09600"/>
            <a:ext cx="4454387" cy="26670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3.2 Kafka </a:t>
            </a:r>
            <a:r>
              <a:rPr lang="zh-CN" altLang="en-US" sz="4000" dirty="0"/>
              <a:t>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7454A4-EF9E-44DB-91F8-E99D46F53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4190730" cy="2667000"/>
          </a:xfrm>
        </p:spPr>
        <p:txBody>
          <a:bodyPr>
            <a:normAutofit/>
          </a:bodyPr>
          <a:lstStyle/>
          <a:p>
            <a:r>
              <a:rPr lang="zh-CN" altLang="en-US" sz="1800" b="1" dirty="0">
                <a:solidFill>
                  <a:srgbClr val="00B050"/>
                </a:solidFill>
              </a:rPr>
              <a:t>一个分区只能被一个消费者消费</a:t>
            </a:r>
            <a:endParaRPr lang="en-US" altLang="zh-CN" sz="1800" b="1" dirty="0">
              <a:solidFill>
                <a:srgbClr val="00B050"/>
              </a:solidFill>
            </a:endParaRPr>
          </a:p>
          <a:p>
            <a:endParaRPr lang="en-US" altLang="zh-CN" sz="18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0C83DBB-3BB4-43C1-8E0D-F18F0EBB6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586" y="1671850"/>
            <a:ext cx="6639244" cy="396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7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1D96BF-0605-446D-9590-F9A64BF8E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9C2449-D531-4936-82F1-C560A1281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881F028-6F1E-42D8-B367-94F963C44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69B6D51-46DD-42AE-8C13-D056F77C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zh-CN" altLang="en-US" dirty="0"/>
              <a:t>主要内容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EA5E1CA5-C893-4927-B46B-750C8AEF75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33216"/>
              </p:ext>
            </p:extLst>
          </p:nvPr>
        </p:nvGraphicFramePr>
        <p:xfrm>
          <a:off x="6184458" y="343433"/>
          <a:ext cx="5626542" cy="578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1388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D6FD602-3113-4FC4-982F-15099614D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8B8C81AF-BEDB-486F-AB26-181C63BF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E08D8EF1-80CA-4FAD-BD38-F379CEC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7A29F582-0E36-465A-9D2E-1145E226A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586992"/>
            <a:ext cx="5867400" cy="1664573"/>
          </a:xfrm>
        </p:spPr>
        <p:txBody>
          <a:bodyPr>
            <a:normAutofit/>
          </a:bodyPr>
          <a:lstStyle/>
          <a:p>
            <a:r>
              <a:rPr lang="en-US" altLang="zh-CN" dirty="0"/>
              <a:t>3.3 Spark </a:t>
            </a:r>
            <a:r>
              <a:rPr lang="zh-CN" altLang="en-US" dirty="0"/>
              <a:t>介绍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622FA7-4822-4E8B-94F1-DBBC7CBFE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150" y="1967805"/>
            <a:ext cx="5122168" cy="3201354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A77ED-6893-45D2-9FA9-1FEB31E33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60" y="2411653"/>
            <a:ext cx="5867022" cy="39288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100" dirty="0"/>
              <a:t>Spark </a:t>
            </a:r>
            <a:r>
              <a:rPr lang="zh-CN" altLang="en-US" sz="1100" dirty="0"/>
              <a:t>是一个分布式计算框架，相对于 </a:t>
            </a:r>
            <a:r>
              <a:rPr lang="en-US" altLang="zh-CN" sz="1100" dirty="0"/>
              <a:t>MapReduce </a:t>
            </a:r>
            <a:r>
              <a:rPr lang="zh-CN" altLang="en-US" sz="1100" dirty="0"/>
              <a:t>的批处理计算，</a:t>
            </a:r>
            <a:r>
              <a:rPr lang="en-US" altLang="zh-CN" sz="1100" dirty="0"/>
              <a:t>Spark </a:t>
            </a:r>
            <a:r>
              <a:rPr lang="zh-CN" altLang="en-US" sz="1100" dirty="0"/>
              <a:t>可以带来上百倍的性能提升，因此它成为继 </a:t>
            </a:r>
            <a:r>
              <a:rPr lang="en-US" altLang="zh-CN" sz="1100" dirty="0"/>
              <a:t>MapReduce </a:t>
            </a:r>
            <a:r>
              <a:rPr lang="zh-CN" altLang="en-US" sz="1100" dirty="0"/>
              <a:t>之后，最为广泛使用的分布式计算框架。</a:t>
            </a:r>
            <a:endParaRPr lang="en-US" altLang="zh-CN" sz="1100" dirty="0"/>
          </a:p>
          <a:p>
            <a:pPr>
              <a:lnSpc>
                <a:spcPct val="100000"/>
              </a:lnSpc>
            </a:pPr>
            <a:r>
              <a:rPr lang="zh-CN" altLang="en-US" sz="1100" dirty="0"/>
              <a:t>特点：</a:t>
            </a:r>
            <a:endParaRPr lang="en-US" altLang="zh-CN" sz="1100" dirty="0"/>
          </a:p>
          <a:p>
            <a:pPr>
              <a:lnSpc>
                <a:spcPct val="100000"/>
              </a:lnSpc>
            </a:pPr>
            <a:r>
              <a:rPr lang="zh-CN" altLang="en-US" sz="1100" dirty="0"/>
              <a:t>使用先进的 </a:t>
            </a:r>
            <a:r>
              <a:rPr lang="en-US" altLang="zh-CN" sz="1100" dirty="0"/>
              <a:t>DAG </a:t>
            </a:r>
            <a:r>
              <a:rPr lang="zh-CN" altLang="en-US" sz="1100" dirty="0"/>
              <a:t>调度程序，查询优化器和物理执行引擎，以实现性能上的保证；</a:t>
            </a:r>
          </a:p>
          <a:p>
            <a:pPr>
              <a:lnSpc>
                <a:spcPct val="100000"/>
              </a:lnSpc>
            </a:pPr>
            <a:r>
              <a:rPr lang="zh-CN" altLang="en-US" sz="1100" dirty="0"/>
              <a:t>多语言支持，目前支持的有 </a:t>
            </a:r>
            <a:r>
              <a:rPr lang="en-US" altLang="zh-CN" sz="1100" dirty="0"/>
              <a:t>Java</a:t>
            </a:r>
            <a:r>
              <a:rPr lang="zh-CN" altLang="en-US" sz="1100" dirty="0"/>
              <a:t>，</a:t>
            </a:r>
            <a:r>
              <a:rPr lang="en-US" altLang="zh-CN" sz="1100" dirty="0"/>
              <a:t>Scala</a:t>
            </a:r>
            <a:r>
              <a:rPr lang="zh-CN" altLang="en-US" sz="1100" dirty="0"/>
              <a:t>，</a:t>
            </a:r>
            <a:r>
              <a:rPr lang="en-US" altLang="zh-CN" sz="1100" dirty="0"/>
              <a:t>Python </a:t>
            </a:r>
            <a:r>
              <a:rPr lang="zh-CN" altLang="en-US" sz="1100" dirty="0"/>
              <a:t>和 </a:t>
            </a:r>
            <a:r>
              <a:rPr lang="en-US" altLang="zh-CN" sz="1100" dirty="0"/>
              <a:t>R</a:t>
            </a:r>
            <a:r>
              <a:rPr lang="zh-CN" altLang="en-US" sz="1100" dirty="0"/>
              <a:t>；</a:t>
            </a:r>
          </a:p>
          <a:p>
            <a:pPr>
              <a:lnSpc>
                <a:spcPct val="100000"/>
              </a:lnSpc>
            </a:pPr>
            <a:r>
              <a:rPr lang="zh-CN" altLang="en-US" sz="1100" dirty="0"/>
              <a:t>提供了 </a:t>
            </a:r>
            <a:r>
              <a:rPr lang="en-US" altLang="zh-CN" sz="1100" dirty="0"/>
              <a:t>80 </a:t>
            </a:r>
            <a:r>
              <a:rPr lang="zh-CN" altLang="en-US" sz="1100" dirty="0"/>
              <a:t>多个</a:t>
            </a:r>
            <a:r>
              <a:rPr lang="zh-CN" altLang="en-US" sz="1100" b="1" dirty="0">
                <a:solidFill>
                  <a:srgbClr val="00B050"/>
                </a:solidFill>
              </a:rPr>
              <a:t>高级 </a:t>
            </a:r>
            <a:r>
              <a:rPr lang="en-US" altLang="zh-CN" sz="1100" b="1" dirty="0">
                <a:solidFill>
                  <a:srgbClr val="00B050"/>
                </a:solidFill>
              </a:rPr>
              <a:t>API</a:t>
            </a:r>
            <a:r>
              <a:rPr lang="zh-CN" altLang="en-US" sz="1100" dirty="0"/>
              <a:t>，可以轻松地构建应用程序；</a:t>
            </a:r>
          </a:p>
          <a:p>
            <a:pPr>
              <a:lnSpc>
                <a:spcPct val="100000"/>
              </a:lnSpc>
            </a:pPr>
            <a:r>
              <a:rPr lang="zh-CN" altLang="en-US" sz="1100" dirty="0"/>
              <a:t>支持</a:t>
            </a:r>
            <a:r>
              <a:rPr lang="zh-CN" altLang="en-US" sz="1100" b="1" dirty="0">
                <a:solidFill>
                  <a:srgbClr val="00B050"/>
                </a:solidFill>
              </a:rPr>
              <a:t>批处理、流处理</a:t>
            </a:r>
            <a:r>
              <a:rPr lang="zh-CN" altLang="en-US" sz="1100" dirty="0"/>
              <a:t>和复杂的业务分析；</a:t>
            </a:r>
          </a:p>
          <a:p>
            <a:pPr>
              <a:lnSpc>
                <a:spcPct val="100000"/>
              </a:lnSpc>
            </a:pPr>
            <a:r>
              <a:rPr lang="zh-CN" altLang="en-US" sz="1100" dirty="0"/>
              <a:t>丰富的类库支持：包括 </a:t>
            </a:r>
            <a:r>
              <a:rPr lang="en-US" altLang="zh-CN" sz="1100" b="1" dirty="0">
                <a:solidFill>
                  <a:srgbClr val="00B050"/>
                </a:solidFill>
              </a:rPr>
              <a:t>SQL</a:t>
            </a:r>
            <a:r>
              <a:rPr lang="zh-CN" altLang="en-US" sz="1100" b="1" dirty="0">
                <a:solidFill>
                  <a:srgbClr val="00B050"/>
                </a:solidFill>
              </a:rPr>
              <a:t>、</a:t>
            </a:r>
            <a:r>
              <a:rPr lang="en-US" altLang="zh-CN" sz="1100" b="1" dirty="0" err="1">
                <a:solidFill>
                  <a:srgbClr val="00B050"/>
                </a:solidFill>
              </a:rPr>
              <a:t>Mllib</a:t>
            </a:r>
            <a:r>
              <a:rPr lang="zh-CN" altLang="en-US" sz="1100" b="1" dirty="0">
                <a:solidFill>
                  <a:srgbClr val="00B050"/>
                </a:solidFill>
              </a:rPr>
              <a:t>、</a:t>
            </a:r>
            <a:r>
              <a:rPr lang="en-US" altLang="zh-CN" sz="1100" b="1" dirty="0" err="1">
                <a:solidFill>
                  <a:srgbClr val="00B050"/>
                </a:solidFill>
              </a:rPr>
              <a:t>GraphX</a:t>
            </a:r>
            <a:r>
              <a:rPr lang="en-US" altLang="zh-CN" sz="1100" b="1" dirty="0">
                <a:solidFill>
                  <a:srgbClr val="00B050"/>
                </a:solidFill>
              </a:rPr>
              <a:t> </a:t>
            </a:r>
            <a:r>
              <a:rPr lang="zh-CN" altLang="en-US" sz="1100" b="1" dirty="0">
                <a:solidFill>
                  <a:srgbClr val="00B050"/>
                </a:solidFill>
              </a:rPr>
              <a:t>和 </a:t>
            </a:r>
            <a:r>
              <a:rPr lang="en-US" altLang="zh-CN" sz="1100" b="1" dirty="0">
                <a:solidFill>
                  <a:srgbClr val="00B050"/>
                </a:solidFill>
              </a:rPr>
              <a:t>Spark Streaming</a:t>
            </a:r>
            <a:r>
              <a:rPr lang="en-US" altLang="zh-CN" sz="1100" dirty="0">
                <a:solidFill>
                  <a:srgbClr val="00B050"/>
                </a:solidFill>
              </a:rPr>
              <a:t> </a:t>
            </a:r>
            <a:r>
              <a:rPr lang="zh-CN" altLang="en-US" sz="1100" dirty="0"/>
              <a:t>等库，并且可以将它们无缝地进行组合；</a:t>
            </a:r>
          </a:p>
          <a:p>
            <a:pPr>
              <a:lnSpc>
                <a:spcPct val="100000"/>
              </a:lnSpc>
            </a:pPr>
            <a:r>
              <a:rPr lang="zh-CN" altLang="en-US" sz="1100" dirty="0"/>
              <a:t>丰富的部署模式：支持本地模式和自带的集群模式，也支持在 </a:t>
            </a:r>
            <a:r>
              <a:rPr lang="en-US" altLang="zh-CN" sz="1100" dirty="0"/>
              <a:t>Hadoop</a:t>
            </a:r>
            <a:r>
              <a:rPr lang="zh-CN" altLang="en-US" sz="1100" dirty="0"/>
              <a:t>，</a:t>
            </a:r>
            <a:r>
              <a:rPr lang="en-US" altLang="zh-CN" sz="1100" dirty="0"/>
              <a:t>Mesos</a:t>
            </a:r>
            <a:r>
              <a:rPr lang="zh-CN" altLang="en-US" sz="1100" dirty="0"/>
              <a:t>，</a:t>
            </a:r>
            <a:r>
              <a:rPr lang="en-US" altLang="zh-CN" sz="1100" dirty="0"/>
              <a:t>Kubernetes </a:t>
            </a:r>
            <a:r>
              <a:rPr lang="zh-CN" altLang="en-US" sz="1100" dirty="0"/>
              <a:t>上运行；</a:t>
            </a:r>
          </a:p>
          <a:p>
            <a:pPr>
              <a:lnSpc>
                <a:spcPct val="100000"/>
              </a:lnSpc>
            </a:pPr>
            <a:r>
              <a:rPr lang="zh-CN" altLang="en-US" sz="1100" dirty="0"/>
              <a:t>多数据源支持：支持访问 </a:t>
            </a:r>
            <a:r>
              <a:rPr lang="en-US" altLang="zh-CN" sz="1100" dirty="0"/>
              <a:t>HDFS</a:t>
            </a:r>
            <a:r>
              <a:rPr lang="zh-CN" altLang="en-US" sz="1100" dirty="0"/>
              <a:t>，</a:t>
            </a:r>
            <a:r>
              <a:rPr lang="en-US" altLang="zh-CN" sz="1100" dirty="0"/>
              <a:t>Cassandra</a:t>
            </a:r>
            <a:r>
              <a:rPr lang="zh-CN" altLang="en-US" sz="1100" dirty="0"/>
              <a:t>，</a:t>
            </a:r>
            <a:r>
              <a:rPr lang="en-US" altLang="zh-CN" sz="1100" dirty="0"/>
              <a:t>HBase</a:t>
            </a:r>
            <a:r>
              <a:rPr lang="zh-CN" altLang="en-US" sz="1100" dirty="0"/>
              <a:t>，</a:t>
            </a:r>
            <a:r>
              <a:rPr lang="en-US" altLang="zh-CN" sz="1100" dirty="0"/>
              <a:t>Hive </a:t>
            </a:r>
            <a:r>
              <a:rPr lang="zh-CN" altLang="en-US" sz="1100" dirty="0"/>
              <a:t>以及数百个其他数据源中的数据。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4175969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4" name="Group 12">
            <a:extLst>
              <a:ext uri="{FF2B5EF4-FFF2-40B4-BE49-F238E27FC236}">
                <a16:creationId xmlns:a16="http://schemas.microsoft.com/office/drawing/2014/main" id="{12B335A1-0110-4D6F-BC0E-DCDCB4320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B05D9A1-5C36-49D4-8D83-8782DE1E1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D2C8D16-C3E9-4377-B192-9F3B9A867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4BB8ED0C-9890-4FC8-BDEA-EB66D1515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91" y="381000"/>
            <a:ext cx="10003218" cy="20574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3.3 Spark </a:t>
            </a:r>
            <a:r>
              <a:rPr lang="zh-CN" altLang="en-US" dirty="0"/>
              <a:t>数据抽象</a:t>
            </a:r>
          </a:p>
        </p:txBody>
      </p:sp>
      <p:graphicFrame>
        <p:nvGraphicFramePr>
          <p:cNvPr id="25" name="内容占位符 2">
            <a:extLst>
              <a:ext uri="{FF2B5EF4-FFF2-40B4-BE49-F238E27FC236}">
                <a16:creationId xmlns:a16="http://schemas.microsoft.com/office/drawing/2014/main" id="{B8B8D50E-832E-4D29-8479-C4257BB11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237280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86095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53" name="Rectangle 72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4" name="Group 74">
            <a:extLst>
              <a:ext uri="{FF2B5EF4-FFF2-40B4-BE49-F238E27FC236}">
                <a16:creationId xmlns:a16="http://schemas.microsoft.com/office/drawing/2014/main" id="{118CCFCC-37BE-4D59-9025-3B554F8B5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94385" y="0"/>
            <a:ext cx="3997615" cy="6816079"/>
            <a:chOff x="8059620" y="41922"/>
            <a:chExt cx="3997615" cy="6816077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5F7C1472-3879-4EA4-A74A-FD61F9C1A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72808E72-61DC-4849-9CAC-C198B4CE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4BB8ED0C-9890-4FC8-BDEA-EB66D1515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438" y="962520"/>
            <a:ext cx="10606072" cy="863552"/>
          </a:xfr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dirty="0"/>
              <a:t>3.3 Spark </a:t>
            </a:r>
            <a:r>
              <a:rPr lang="zh-CN" altLang="en-US" dirty="0"/>
              <a:t>数据抽象类比 </a:t>
            </a:r>
            <a:r>
              <a:rPr lang="en-US" altLang="zh-CN" dirty="0"/>
              <a:t>Java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6C149A-4266-4730-962A-DCB8277A3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067614" y="4551037"/>
            <a:ext cx="8053721" cy="177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内容占位符 2">
            <a:extLst>
              <a:ext uri="{FF2B5EF4-FFF2-40B4-BE49-F238E27FC236}">
                <a16:creationId xmlns:a16="http://schemas.microsoft.com/office/drawing/2014/main" id="{B8B8D50E-832E-4D29-8479-C4257BB11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8505379"/>
              </p:ext>
            </p:extLst>
          </p:nvPr>
        </p:nvGraphicFramePr>
        <p:xfrm>
          <a:off x="2323321" y="2459359"/>
          <a:ext cx="7542306" cy="1600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08117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0ABFF7-3293-4EAC-9426-EBDCAA34D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5080"/>
            <a:ext cx="3464215" cy="4598234"/>
            <a:chOff x="8059620" y="41922"/>
            <a:chExt cx="3997615" cy="681607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B475375-4F9B-4D93-8769-B42BB7F44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074A43D-E1B2-4563-8D84-A962E8AB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53DA1F4-4A50-40BC-B87A-09180460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 anchor="ctr"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3.3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Spark RDD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AA81F1-616C-45D5-B842-9B0BF234A0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24600" y="716366"/>
            <a:ext cx="5408706" cy="53967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val data =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9C27B0"/>
                </a:solidFill>
                <a:effectLst/>
                <a:latin typeface="Arial Unicode MS"/>
                <a:ea typeface="Roboto Mono"/>
              </a:rPr>
              <a:t>Array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1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2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3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4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5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由现有集合创建 RDD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val dataRDD = sc.parallelize(data)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查看分区数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dataRDD.getNumPartitions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Arial Unicode MS"/>
                <a:ea typeface="Roboto Mono"/>
              </a:rPr>
              <a:t>// 明确指定分区数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val dataRDD = sc.parallelize(data,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2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</a:t>
            </a:r>
            <a:r>
              <a:rPr kumimoji="0" lang="zh-CN" altLang="zh-CN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261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DA1F4-4A50-40BC-B87A-09180460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3.3 Spark RDD </a:t>
            </a:r>
            <a:r>
              <a:rPr lang="zh-CN" altLang="en-US" sz="4400" dirty="0"/>
              <a:t>转换为 </a:t>
            </a:r>
            <a:r>
              <a:rPr lang="en-US" altLang="zh-CN" sz="4400" dirty="0" err="1"/>
              <a:t>DataFrame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FAD7F03-EED7-4AE1-97CC-04D1406C29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3587" y="2496054"/>
            <a:ext cx="870302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val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adverlogDF: DataFrame = rdd.map(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37474F"/>
                </a:solidFill>
                <a:latin typeface="Arial Unicode MS"/>
                <a:ea typeface="Roboto Mono"/>
              </a:rPr>
              <a:t>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line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=&gt;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{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37474F"/>
                </a:solidFill>
                <a:latin typeface="Arial Unicode MS"/>
                <a:ea typeface="Roboto Mono"/>
              </a:rPr>
              <a:t>	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val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adv: AdverlogJson = JSON.parseObject(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37474F"/>
                </a:solidFill>
                <a:latin typeface="Arial Unicode MS"/>
                <a:ea typeface="Roboto Mono"/>
              </a:rPr>
              <a:t>		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line.value(), classOf[AdverlogJson])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	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AdverlogInfo(...)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	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}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).toDF()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826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18CCFCC-37BE-4D59-9025-3B554F8B5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94385" y="0"/>
            <a:ext cx="3997615" cy="6816079"/>
            <a:chOff x="8059620" y="41922"/>
            <a:chExt cx="3997615" cy="6816077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5F7C1472-3879-4EA4-A74A-FD61F9C1A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72808E72-61DC-4849-9CAC-C198B4CE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7A29F582-0E36-465A-9D2E-1145E226A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1"/>
            <a:ext cx="10606072" cy="1066800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dirty="0"/>
              <a:t>3.3 Spark Streaming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A77ED-6893-45D2-9FA9-1FEB31E33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323" y="1524000"/>
            <a:ext cx="7542306" cy="1600199"/>
          </a:xfrm>
        </p:spPr>
        <p:txBody>
          <a:bodyPr>
            <a:normAutofit/>
          </a:bodyPr>
          <a:lstStyle/>
          <a:p>
            <a:pPr algn="ctr"/>
            <a:r>
              <a:rPr lang="en-US" altLang="zh-CN" sz="2000" b="0" i="0" dirty="0">
                <a:effectLst/>
                <a:latin typeface="-apple-system"/>
              </a:rPr>
              <a:t>Spark Streaming </a:t>
            </a:r>
            <a:r>
              <a:rPr lang="zh-CN" altLang="en-US" sz="2000" b="0" i="0" dirty="0">
                <a:effectLst/>
                <a:latin typeface="-apple-system"/>
              </a:rPr>
              <a:t>主要用于快速构建可扩展，高吞吐量，高容错的流处理程序。支持从 </a:t>
            </a:r>
            <a:r>
              <a:rPr lang="en-US" altLang="zh-CN" sz="2000" b="0" i="0" dirty="0">
                <a:effectLst/>
                <a:latin typeface="-apple-system"/>
              </a:rPr>
              <a:t>HDFS</a:t>
            </a:r>
            <a:r>
              <a:rPr lang="zh-CN" altLang="en-US" sz="2000" b="0" i="0" dirty="0">
                <a:effectLst/>
                <a:latin typeface="-apple-system"/>
              </a:rPr>
              <a:t>，</a:t>
            </a:r>
            <a:r>
              <a:rPr lang="en-US" altLang="zh-CN" sz="2000" b="0" i="0" dirty="0">
                <a:effectLst/>
                <a:latin typeface="-apple-system"/>
              </a:rPr>
              <a:t>Flume</a:t>
            </a:r>
            <a:r>
              <a:rPr lang="zh-CN" altLang="en-US" sz="2000" b="0" i="0" dirty="0">
                <a:effectLst/>
                <a:latin typeface="-apple-system"/>
              </a:rPr>
              <a:t>，</a:t>
            </a:r>
            <a:r>
              <a:rPr lang="en-US" altLang="zh-CN" sz="2000" b="0" i="0" dirty="0">
                <a:effectLst/>
                <a:latin typeface="-apple-system"/>
              </a:rPr>
              <a:t>Kafka</a:t>
            </a:r>
            <a:r>
              <a:rPr lang="zh-CN" altLang="en-US" sz="2000" b="0" i="0" dirty="0">
                <a:effectLst/>
                <a:latin typeface="-apple-system"/>
              </a:rPr>
              <a:t>，</a:t>
            </a:r>
            <a:r>
              <a:rPr lang="en-US" altLang="zh-CN" sz="2000" b="0" i="0" dirty="0">
                <a:effectLst/>
                <a:latin typeface="-apple-system"/>
              </a:rPr>
              <a:t>Twitter </a:t>
            </a:r>
            <a:r>
              <a:rPr lang="zh-CN" altLang="en-US" sz="2000" b="0" i="0" dirty="0">
                <a:effectLst/>
                <a:latin typeface="-apple-system"/>
              </a:rPr>
              <a:t>和 </a:t>
            </a:r>
            <a:r>
              <a:rPr lang="en-US" altLang="zh-CN" sz="2000" b="0" i="0" dirty="0" err="1">
                <a:effectLst/>
                <a:latin typeface="-apple-system"/>
              </a:rPr>
              <a:t>ZeroMQ</a:t>
            </a:r>
            <a:r>
              <a:rPr lang="en-US" altLang="zh-CN" sz="2000" b="0" i="0" dirty="0">
                <a:effectLst/>
                <a:latin typeface="-apple-system"/>
              </a:rPr>
              <a:t> </a:t>
            </a:r>
            <a:r>
              <a:rPr lang="zh-CN" altLang="en-US" sz="2000" b="0" i="0" dirty="0">
                <a:effectLst/>
                <a:latin typeface="-apple-system"/>
              </a:rPr>
              <a:t>等读取数据，并进行处理。</a:t>
            </a:r>
            <a:endParaRPr lang="en-US" altLang="zh-CN" sz="2000" b="0" i="0" dirty="0">
              <a:effectLst/>
              <a:latin typeface="-apple-system"/>
            </a:endParaRPr>
          </a:p>
          <a:p>
            <a:pPr algn="ctr"/>
            <a:endParaRPr lang="zh-CN" altLang="en-US" sz="16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5228739-56D0-48CD-A77C-150CD0121B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2" b="11163"/>
          <a:stretch/>
        </p:blipFill>
        <p:spPr bwMode="auto">
          <a:xfrm>
            <a:off x="5255" y="3352800"/>
            <a:ext cx="1218674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743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53DA1F4-4A50-40BC-B87A-09180460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599"/>
            <a:ext cx="3634746" cy="249749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3400" dirty="0"/>
              <a:t>3.3 Spark Streaming </a:t>
            </a:r>
            <a:r>
              <a:rPr lang="zh-CN" altLang="en-US" sz="3400" dirty="0"/>
              <a:t>示例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35B3C00-A711-4DE2-AC6B-ABDC906F9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4190730" cy="2667000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词频统计示例</a:t>
            </a:r>
            <a:endParaRPr lang="en-US" sz="1800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C135D701-C1F0-4223-A89C-4F0A5CF39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982" y="949967"/>
            <a:ext cx="7247934" cy="51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43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DA1F4-4A50-40BC-B87A-09180460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3.3 Spark Streaming </a:t>
            </a:r>
            <a:r>
              <a:rPr lang="zh-CN" altLang="en-US" sz="4400" dirty="0"/>
              <a:t>整合</a:t>
            </a:r>
            <a:r>
              <a:rPr lang="en-US" altLang="zh-CN" sz="4400" dirty="0"/>
              <a:t> Kafka </a:t>
            </a:r>
            <a:r>
              <a:rPr lang="zh-CN" altLang="en-US" sz="4400" dirty="0"/>
              <a:t>写入</a:t>
            </a:r>
            <a:r>
              <a:rPr lang="en-US" altLang="zh-CN" sz="4400" dirty="0"/>
              <a:t> Kudu</a:t>
            </a:r>
            <a:endParaRPr lang="zh-CN" altLang="en-US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0A9FD568-8FE9-41A5-B086-7F17D16021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994715"/>
              </p:ext>
            </p:extLst>
          </p:nvPr>
        </p:nvGraphicFramePr>
        <p:xfrm>
          <a:off x="458694" y="1949450"/>
          <a:ext cx="11274612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2392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0ABFF7-3293-4EAC-9426-EBDCAA34D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5080"/>
            <a:ext cx="3464215" cy="4598234"/>
            <a:chOff x="8059620" y="41922"/>
            <a:chExt cx="3997615" cy="681607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B475375-4F9B-4D93-8769-B42BB7F44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074A43D-E1B2-4563-8D84-A962E8AB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53DA1F4-4A50-40BC-B87A-09180460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 anchor="ctr"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3.3 Spark </a:t>
            </a:r>
            <a:r>
              <a:rPr lang="zh-CN" altLang="en-US" dirty="0">
                <a:solidFill>
                  <a:srgbClr val="FFFFFF"/>
                </a:solidFill>
              </a:rPr>
              <a:t>总结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A7F766-F26D-4AD5-BFDE-31382A389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716366"/>
            <a:ext cx="5408706" cy="5396722"/>
          </a:xfrm>
        </p:spPr>
        <p:txBody>
          <a:bodyPr anchor="ctr">
            <a:normAutofit/>
          </a:bodyPr>
          <a:lstStyle/>
          <a:p>
            <a:r>
              <a:rPr lang="en-US" altLang="zh-CN" sz="1800" dirty="0"/>
              <a:t>Spark </a:t>
            </a:r>
            <a:r>
              <a:rPr lang="zh-CN" altLang="en-US" sz="1800" dirty="0"/>
              <a:t>简介</a:t>
            </a:r>
            <a:endParaRPr lang="en-US" altLang="zh-CN" sz="1800" dirty="0"/>
          </a:p>
          <a:p>
            <a:pPr lvl="1"/>
            <a:r>
              <a:rPr lang="zh-CN" altLang="en-US" sz="1400" dirty="0"/>
              <a:t>高级 </a:t>
            </a:r>
            <a:r>
              <a:rPr lang="en-US" altLang="zh-CN" sz="1400" dirty="0"/>
              <a:t>API</a:t>
            </a:r>
          </a:p>
          <a:p>
            <a:pPr lvl="1"/>
            <a:r>
              <a:rPr lang="en-US" altLang="zh-CN" sz="1400" dirty="0"/>
              <a:t>Spark SQL</a:t>
            </a:r>
            <a:r>
              <a:rPr lang="zh-CN" altLang="en-US" sz="1400" dirty="0"/>
              <a:t>、</a:t>
            </a:r>
            <a:r>
              <a:rPr lang="en-US" altLang="zh-CN" sz="1400" dirty="0"/>
              <a:t>Spark Streaming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Mllib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GraphX</a:t>
            </a:r>
            <a:r>
              <a:rPr lang="en-US" altLang="zh-CN" sz="1400" dirty="0"/>
              <a:t> </a:t>
            </a:r>
          </a:p>
          <a:p>
            <a:r>
              <a:rPr lang="en-US" altLang="zh-CN" sz="1800" dirty="0"/>
              <a:t>Spark </a:t>
            </a:r>
            <a:r>
              <a:rPr lang="zh-CN" altLang="en-US" sz="1800" dirty="0"/>
              <a:t>数据抽象</a:t>
            </a:r>
            <a:endParaRPr lang="en-US" altLang="zh-CN" sz="1800" dirty="0"/>
          </a:p>
          <a:p>
            <a:pPr lvl="1"/>
            <a:r>
              <a:rPr lang="en-US" altLang="zh-CN" sz="1800" dirty="0"/>
              <a:t>RDD</a:t>
            </a:r>
          </a:p>
          <a:p>
            <a:pPr lvl="1"/>
            <a:r>
              <a:rPr lang="en-US" altLang="zh-CN" sz="1800" dirty="0" err="1"/>
              <a:t>DataFrame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DataSet</a:t>
            </a:r>
            <a:endParaRPr lang="en-US" altLang="zh-CN" sz="1800" dirty="0"/>
          </a:p>
          <a:p>
            <a:pPr lvl="1"/>
            <a:r>
              <a:rPr lang="en-US" altLang="zh-CN" sz="1800" dirty="0"/>
              <a:t>DataStream</a:t>
            </a:r>
          </a:p>
          <a:p>
            <a:r>
              <a:rPr lang="en-US" altLang="zh-CN" sz="1800" dirty="0"/>
              <a:t>Spark Streaming</a:t>
            </a:r>
          </a:p>
          <a:p>
            <a:pPr lvl="1"/>
            <a:r>
              <a:rPr lang="zh-CN" altLang="en-US" sz="1800" dirty="0"/>
              <a:t>词频统计</a:t>
            </a:r>
            <a:endParaRPr lang="en-US" altLang="zh-CN" sz="1800" dirty="0"/>
          </a:p>
          <a:p>
            <a:pPr lvl="1"/>
            <a:r>
              <a:rPr lang="zh-CN" altLang="en-US" sz="1800" dirty="0"/>
              <a:t>整合 </a:t>
            </a:r>
            <a:r>
              <a:rPr lang="en-US" altLang="zh-CN" sz="1800" dirty="0"/>
              <a:t>Kafka </a:t>
            </a:r>
            <a:r>
              <a:rPr lang="zh-CN" altLang="en-US" sz="1800" dirty="0"/>
              <a:t>写入 </a:t>
            </a:r>
            <a:r>
              <a:rPr lang="en-US" altLang="zh-CN" sz="1800" dirty="0"/>
              <a:t>Kudu </a:t>
            </a:r>
            <a:r>
              <a:rPr lang="zh-CN" altLang="en-US" sz="1800" dirty="0"/>
              <a:t>流程</a:t>
            </a:r>
          </a:p>
        </p:txBody>
      </p:sp>
    </p:spTree>
    <p:extLst>
      <p:ext uri="{BB962C8B-B14F-4D97-AF65-F5344CB8AC3E}">
        <p14:creationId xmlns:p14="http://schemas.microsoft.com/office/powerpoint/2010/main" val="4129489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59B4D-14D9-4AA3-9A85-8CB210A9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Kudu </a:t>
            </a:r>
            <a:r>
              <a:rPr lang="zh-CN" altLang="en-US" dirty="0"/>
              <a:t>背景知识 </a:t>
            </a:r>
            <a:r>
              <a:rPr lang="en-US" altLang="zh-CN" dirty="0"/>
              <a:t>- </a:t>
            </a:r>
            <a:r>
              <a:rPr lang="zh-CN" altLang="en-US" dirty="0"/>
              <a:t>列式存储介绍</a:t>
            </a:r>
          </a:p>
        </p:txBody>
      </p:sp>
      <p:pic>
        <p:nvPicPr>
          <p:cNvPr id="1026" name="Picture 2" descr="Column Oriented Database Examples">
            <a:extLst>
              <a:ext uri="{FF2B5EF4-FFF2-40B4-BE49-F238E27FC236}">
                <a16:creationId xmlns:a16="http://schemas.microsoft.com/office/drawing/2014/main" id="{87B22005-5D9C-478D-A092-988D25326B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709" y="1821078"/>
            <a:ext cx="8072582" cy="428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33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6D012-C816-44EE-9230-0A7385C7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一、大数据学习路线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0F6D0A57-79BD-4978-BC8E-C478A71052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474653"/>
              </p:ext>
            </p:extLst>
          </p:nvPr>
        </p:nvGraphicFramePr>
        <p:xfrm>
          <a:off x="458694" y="1949450"/>
          <a:ext cx="11274612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0341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59B4D-14D9-4AA3-9A85-8CB210A9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Kudu </a:t>
            </a:r>
            <a:r>
              <a:rPr lang="zh-CN" altLang="en-US" dirty="0"/>
              <a:t>背景知识 </a:t>
            </a:r>
            <a:r>
              <a:rPr lang="en-US" altLang="zh-CN" dirty="0"/>
              <a:t>- </a:t>
            </a:r>
            <a:r>
              <a:rPr lang="zh-CN" altLang="en-US" dirty="0"/>
              <a:t>行列存储对比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9324607-AD8C-4508-B2EF-39AD6D1C42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678094"/>
              </p:ext>
            </p:extLst>
          </p:nvPr>
        </p:nvGraphicFramePr>
        <p:xfrm>
          <a:off x="458788" y="1949450"/>
          <a:ext cx="11274424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212">
                  <a:extLst>
                    <a:ext uri="{9D8B030D-6E8A-4147-A177-3AD203B41FA5}">
                      <a16:colId xmlns:a16="http://schemas.microsoft.com/office/drawing/2014/main" val="3257435978"/>
                    </a:ext>
                  </a:extLst>
                </a:gridCol>
                <a:gridCol w="5637212">
                  <a:extLst>
                    <a:ext uri="{9D8B030D-6E8A-4147-A177-3AD203B41FA5}">
                      <a16:colId xmlns:a16="http://schemas.microsoft.com/office/drawing/2014/main" val="1742836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Row-Store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Column-Store</a:t>
                      </a:r>
                    </a:p>
                  </a:txBody>
                  <a:tcPr marL="66675" marR="66675" marT="114300" marB="114300" anchor="ctr"/>
                </a:tc>
                <a:extLst>
                  <a:ext uri="{0D108BD9-81ED-4DB2-BD59-A6C34878D82A}">
                    <a16:rowId xmlns:a16="http://schemas.microsoft.com/office/drawing/2014/main" val="60831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因为按一行一行写和读取数据，因此读取数据时往往需要读取那些不必要的列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可以只读取必要的列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889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易于按记录读写数据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对一个一个记录的数据写入和读取都较慢</a:t>
                      </a:r>
                      <a:endParaRPr lang="zh-CN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1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适合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OLTP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适合 </a:t>
                      </a:r>
                      <a:r>
                        <a:rPr lang="en-US" dirty="0">
                          <a:effectLst/>
                        </a:rPr>
                        <a:t>OLAP </a:t>
                      </a:r>
                      <a:r>
                        <a:rPr lang="zh-CN" altLang="en-US" dirty="0">
                          <a:effectLst/>
                        </a:rPr>
                        <a:t>系统</a:t>
                      </a:r>
                    </a:p>
                  </a:txBody>
                  <a:tcPr marL="66675" marR="66675" marT="114300" marB="114300" anchor="ctr"/>
                </a:tc>
                <a:extLst>
                  <a:ext uri="{0D108BD9-81ED-4DB2-BD59-A6C34878D82A}">
                    <a16:rowId xmlns:a16="http://schemas.microsoft.com/office/drawing/2014/main" val="405790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不利于大数据集的聚合统计操作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rgbClr val="00B050"/>
                          </a:solidFill>
                          <a:effectLst/>
                        </a:rPr>
                        <a:t>利于大数据集的数据聚合操作</a:t>
                      </a:r>
                    </a:p>
                  </a:txBody>
                  <a:tcPr marL="66675" marR="66675" marT="114300" marB="114300" anchor="ctr"/>
                </a:tc>
                <a:extLst>
                  <a:ext uri="{0D108BD9-81ED-4DB2-BD59-A6C34878D82A}">
                    <a16:rowId xmlns:a16="http://schemas.microsoft.com/office/drawing/2014/main" val="320733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不利于压缩数据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利于压缩数据</a:t>
                      </a:r>
                    </a:p>
                  </a:txBody>
                  <a:tcPr marL="66675" marR="66675" marT="114300" marB="114300" anchor="ctr"/>
                </a:tc>
                <a:extLst>
                  <a:ext uri="{0D108BD9-81ED-4DB2-BD59-A6C34878D82A}">
                    <a16:rowId xmlns:a16="http://schemas.microsoft.com/office/drawing/2014/main" val="250657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85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59B4D-14D9-4AA3-9A85-8CB210A9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Kudu </a:t>
            </a:r>
            <a:r>
              <a:rPr lang="zh-CN" altLang="en-US" dirty="0"/>
              <a:t>背景知识 </a:t>
            </a:r>
            <a:r>
              <a:rPr lang="en-US" altLang="zh-CN" dirty="0"/>
              <a:t>- </a:t>
            </a:r>
            <a:r>
              <a:rPr lang="zh-CN" altLang="en-US" dirty="0"/>
              <a:t>存储系统现状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6EA39CB-55FA-4FC8-90EB-88FFB11B7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447" y="1691323"/>
            <a:ext cx="6705600" cy="4599354"/>
          </a:xfrm>
        </p:spPr>
      </p:pic>
    </p:spTree>
    <p:extLst>
      <p:ext uri="{BB962C8B-B14F-4D97-AF65-F5344CB8AC3E}">
        <p14:creationId xmlns:p14="http://schemas.microsoft.com/office/powerpoint/2010/main" val="2848894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6238B23-7848-4B0F-BFFC-7C0E6C305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977E703-46B3-4517-877D-764259CE5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6F22691-4426-4E20-AA0B-79FA8FDF9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A659B4D-14D9-4AA3-9A85-8CB210A9F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5413250" cy="21753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3.4 Kudu </a:t>
            </a:r>
            <a:r>
              <a:rPr lang="zh-CN" altLang="en-US" dirty="0"/>
              <a:t>简介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E651D9F-FEA6-4CF6-93D1-B03E53BF4C1C}"/>
              </a:ext>
            </a:extLst>
          </p:cNvPr>
          <p:cNvSpPr txBox="1"/>
          <p:nvPr/>
        </p:nvSpPr>
        <p:spPr>
          <a:xfrm>
            <a:off x="838200" y="2838557"/>
            <a:ext cx="5412901" cy="3446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一个⾼效分析快数据的存储系统。</a:t>
            </a:r>
            <a:endParaRPr lang="en-US" altLang="zh-CN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采用列式存储。</a:t>
            </a:r>
            <a:endParaRPr lang="en-US" altLang="zh-CN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扫描大数据量时吞吐率高。</a:t>
            </a:r>
            <a:endParaRPr lang="en-US" altLang="zh-CN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访问少量数据时延迟低（主键索引）。</a:t>
            </a:r>
            <a:endParaRPr lang="en-US" altLang="zh-CN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类似的数据库语义（单行记录的</a:t>
            </a:r>
            <a:r>
              <a:rPr lang="en-US" altLang="zh-CN" dirty="0"/>
              <a:t>ACID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关系数据模型</a:t>
            </a:r>
            <a:endParaRPr lang="en-US" altLang="zh-CN" dirty="0"/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SQL</a:t>
            </a:r>
            <a:r>
              <a:rPr lang="zh-CN" altLang="en-US" dirty="0"/>
              <a:t>查询</a:t>
            </a:r>
            <a:endParaRPr lang="en-US" altLang="zh-CN" dirty="0"/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/>
              <a:t>“NoSQL”⻛</a:t>
            </a:r>
            <a:r>
              <a:rPr lang="zh-CN" altLang="en-US" dirty="0"/>
              <a:t>格的扫描</a:t>
            </a:r>
            <a:r>
              <a:rPr lang="en-US" altLang="zh-CN" dirty="0"/>
              <a:t>/</a:t>
            </a:r>
            <a:r>
              <a:rPr lang="zh-CN" altLang="en-US" dirty="0"/>
              <a:t>插⼊</a:t>
            </a:r>
            <a:r>
              <a:rPr lang="en-US" altLang="zh-CN" dirty="0"/>
              <a:t>/</a:t>
            </a:r>
            <a:r>
              <a:rPr lang="zh-CN" altLang="en-US" dirty="0"/>
              <a:t>更新</a:t>
            </a:r>
            <a:r>
              <a:rPr lang="en-US" altLang="zh-CN" dirty="0"/>
              <a:t>(Java</a:t>
            </a:r>
            <a:r>
              <a:rPr lang="zh-CN" altLang="en-US" dirty="0"/>
              <a:t>客户端</a:t>
            </a:r>
            <a:r>
              <a:rPr lang="en-US" altLang="zh-CN" dirty="0"/>
              <a:t>) 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D427899B-F621-4060-9B46-37FBFC3E6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51101" y="1278390"/>
            <a:ext cx="5773452" cy="430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4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59B4D-14D9-4AA3-9A85-8CB210A9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 Kudu Vs HBase Vs Parquet</a:t>
            </a:r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702E5E1-384D-4B73-A7B9-20103E8C0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251809"/>
              </p:ext>
            </p:extLst>
          </p:nvPr>
        </p:nvGraphicFramePr>
        <p:xfrm>
          <a:off x="458788" y="1949450"/>
          <a:ext cx="11274424" cy="3084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606">
                  <a:extLst>
                    <a:ext uri="{9D8B030D-6E8A-4147-A177-3AD203B41FA5}">
                      <a16:colId xmlns:a16="http://schemas.microsoft.com/office/drawing/2014/main" val="3203928026"/>
                    </a:ext>
                  </a:extLst>
                </a:gridCol>
                <a:gridCol w="2818606">
                  <a:extLst>
                    <a:ext uri="{9D8B030D-6E8A-4147-A177-3AD203B41FA5}">
                      <a16:colId xmlns:a16="http://schemas.microsoft.com/office/drawing/2014/main" val="2970646365"/>
                    </a:ext>
                  </a:extLst>
                </a:gridCol>
                <a:gridCol w="2818606">
                  <a:extLst>
                    <a:ext uri="{9D8B030D-6E8A-4147-A177-3AD203B41FA5}">
                      <a16:colId xmlns:a16="http://schemas.microsoft.com/office/drawing/2014/main" val="792145822"/>
                    </a:ext>
                  </a:extLst>
                </a:gridCol>
                <a:gridCol w="2818606">
                  <a:extLst>
                    <a:ext uri="{9D8B030D-6E8A-4147-A177-3AD203B41FA5}">
                      <a16:colId xmlns:a16="http://schemas.microsoft.com/office/drawing/2014/main" val="3334676532"/>
                    </a:ext>
                  </a:extLst>
                </a:gridCol>
              </a:tblGrid>
              <a:tr h="616874">
                <a:tc>
                  <a:txBody>
                    <a:bodyPr/>
                    <a:lstStyle/>
                    <a:p>
                      <a:r>
                        <a:rPr lang="zh-CN" altLang="en-US"/>
                        <a:t>指标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HBase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Kudu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Parquet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487333"/>
                  </a:ext>
                </a:extLst>
              </a:tr>
              <a:tr h="616874">
                <a:tc>
                  <a:txBody>
                    <a:bodyPr/>
                    <a:lstStyle/>
                    <a:p>
                      <a:r>
                        <a:rPr lang="zh-CN" altLang="en-US"/>
                        <a:t>随机写入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快</a:t>
                      </a:r>
                      <a:r>
                        <a:rPr lang="en-US" altLang="zh-CN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较快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9035335"/>
                  </a:ext>
                </a:extLst>
              </a:tr>
              <a:tr h="616874">
                <a:tc>
                  <a:txBody>
                    <a:bodyPr/>
                    <a:lstStyle/>
                    <a:p>
                      <a:r>
                        <a:rPr lang="zh-CN" altLang="en-US"/>
                        <a:t>随机读取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快</a:t>
                      </a:r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较快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697557"/>
                  </a:ext>
                </a:extLst>
              </a:tr>
              <a:tr h="616874">
                <a:tc>
                  <a:txBody>
                    <a:bodyPr/>
                    <a:lstStyle/>
                    <a:p>
                      <a:r>
                        <a:rPr lang="zh-CN" altLang="en-US"/>
                        <a:t>批量扫描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较快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2414148"/>
                  </a:ext>
                </a:extLst>
              </a:tr>
              <a:tr h="616874">
                <a:tc gridSpan="4">
                  <a:txBody>
                    <a:bodyPr/>
                    <a:lstStyle/>
                    <a:p>
                      <a:r>
                        <a:rPr lang="zh-CN" altLang="en-US" dirty="0"/>
                        <a:t>注：「快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」指没有传统的关系型数据库快。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363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51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9" name="Group 13">
            <a:extLst>
              <a:ext uri="{FF2B5EF4-FFF2-40B4-BE49-F238E27FC236}">
                <a16:creationId xmlns:a16="http://schemas.microsoft.com/office/drawing/2014/main" id="{6A0ABFF7-3293-4EAC-9426-EBDCAA34D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5080"/>
            <a:ext cx="3464215" cy="4598234"/>
            <a:chOff x="8059620" y="41922"/>
            <a:chExt cx="3997615" cy="68160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475375-4F9B-4D93-8769-B42BB7F44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074A43D-E1B2-4563-8D84-A962E8AB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CC2D301-5AFA-4DC3-9535-EA38D2AE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 anchor="ctr"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3.4 Kudu </a:t>
            </a:r>
            <a:r>
              <a:rPr lang="zh-CN" altLang="en-US" dirty="0">
                <a:solidFill>
                  <a:srgbClr val="FFFFFF"/>
                </a:solidFill>
              </a:rPr>
              <a:t>不是</a:t>
            </a:r>
            <a:r>
              <a:rPr lang="en-US" altLang="zh-CN" dirty="0">
                <a:solidFill>
                  <a:srgbClr val="FFFFFF"/>
                </a:solidFill>
              </a:rPr>
              <a:t>…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B1C675-0875-4566-9B97-DB22CF330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716366"/>
            <a:ext cx="5408706" cy="5396722"/>
          </a:xfrm>
        </p:spPr>
        <p:txBody>
          <a:bodyPr anchor="ctr">
            <a:normAutofit/>
          </a:bodyPr>
          <a:lstStyle/>
          <a:p>
            <a:r>
              <a:rPr lang="zh-CN" altLang="en-US" sz="1800" dirty="0"/>
              <a:t>不是⼀个</a:t>
            </a:r>
            <a:r>
              <a:rPr lang="en-US" altLang="zh-CN" sz="1800" dirty="0"/>
              <a:t>SQL</a:t>
            </a:r>
            <a:r>
              <a:rPr lang="zh-CN" altLang="en-US" sz="1800" dirty="0"/>
              <a:t>引擎</a:t>
            </a:r>
            <a:endParaRPr lang="en-US" altLang="zh-CN" sz="1800" dirty="0"/>
          </a:p>
          <a:p>
            <a:pPr lvl="1"/>
            <a:r>
              <a:rPr lang="en-US" altLang="zh-CN" sz="1800" dirty="0"/>
              <a:t>Kudu</a:t>
            </a:r>
            <a:r>
              <a:rPr lang="zh-CN" altLang="en-US" sz="1800" dirty="0"/>
              <a:t>是存储层，</a:t>
            </a:r>
            <a:r>
              <a:rPr lang="en-US" altLang="zh-CN" sz="1800" dirty="0"/>
              <a:t>SQL</a:t>
            </a:r>
            <a:r>
              <a:rPr lang="zh-CN" altLang="en-US" sz="1800" dirty="0"/>
              <a:t>处理层需要</a:t>
            </a:r>
            <a:r>
              <a:rPr lang="en-US" altLang="zh-CN" sz="1800" dirty="0"/>
              <a:t>Impala</a:t>
            </a:r>
            <a:r>
              <a:rPr lang="zh-CN" altLang="en-US" sz="1800" dirty="0"/>
              <a:t>或</a:t>
            </a:r>
            <a:r>
              <a:rPr lang="en-US" altLang="zh-CN" sz="1800" dirty="0"/>
              <a:t>Spark</a:t>
            </a:r>
            <a:r>
              <a:rPr lang="zh-CN" altLang="en-US" sz="1800" dirty="0"/>
              <a:t>等</a:t>
            </a:r>
            <a:endParaRPr lang="en-US" altLang="zh-CN" sz="1800" dirty="0"/>
          </a:p>
          <a:p>
            <a:r>
              <a:rPr lang="zh-CN" altLang="en-US" sz="1800" dirty="0"/>
              <a:t>不是⼀个⽂件系统</a:t>
            </a:r>
            <a:endParaRPr lang="en-US" altLang="zh-CN" sz="1800" dirty="0"/>
          </a:p>
          <a:p>
            <a:pPr lvl="1"/>
            <a:r>
              <a:rPr lang="zh-CN" altLang="en-US" sz="1800" dirty="0"/>
              <a:t>数据必须按表的形式结构化存储</a:t>
            </a:r>
            <a:endParaRPr lang="en-US" altLang="zh-CN" sz="1800" dirty="0"/>
          </a:p>
          <a:p>
            <a:r>
              <a:rPr lang="zh-CN" altLang="en-US" sz="1800" dirty="0"/>
              <a:t>不是⼀个运⾏在</a:t>
            </a:r>
            <a:r>
              <a:rPr lang="en-US" altLang="zh-CN" sz="1800" dirty="0"/>
              <a:t>HDFS</a:t>
            </a:r>
            <a:r>
              <a:rPr lang="zh-CN" altLang="en-US" sz="1800" dirty="0"/>
              <a:t>上的应⽤</a:t>
            </a:r>
            <a:endParaRPr lang="en-US" altLang="zh-CN" sz="1800" dirty="0"/>
          </a:p>
          <a:p>
            <a:pPr lvl="1"/>
            <a:r>
              <a:rPr lang="en-US" altLang="zh-CN" sz="1800" dirty="0"/>
              <a:t>Kudu</a:t>
            </a:r>
            <a:r>
              <a:rPr lang="zh-CN" altLang="en-US" sz="1800" dirty="0"/>
              <a:t>是另外⼀个原⽣的</a:t>
            </a:r>
            <a:r>
              <a:rPr lang="en-US" altLang="zh-CN" sz="1800" dirty="0"/>
              <a:t>Hadoop</a:t>
            </a:r>
            <a:r>
              <a:rPr lang="zh-CN" altLang="en-US" sz="1800" dirty="0"/>
              <a:t>存储引擎</a:t>
            </a:r>
            <a:endParaRPr lang="en-US" altLang="zh-CN" sz="1800" dirty="0"/>
          </a:p>
          <a:p>
            <a:r>
              <a:rPr lang="zh-CN" altLang="en-US" sz="1800" dirty="0"/>
              <a:t>不是⼀个内存数据库</a:t>
            </a:r>
            <a:endParaRPr lang="en-US" altLang="zh-CN" sz="1800" dirty="0"/>
          </a:p>
          <a:p>
            <a:pPr lvl="1"/>
            <a:r>
              <a:rPr lang="zh-CN" altLang="en-US" sz="1800" dirty="0"/>
              <a:t>能很快的处理数据可全部载入内存的任务，也能支持非常大的数据量！</a:t>
            </a:r>
            <a:endParaRPr lang="en-US" altLang="zh-CN" sz="1800" dirty="0"/>
          </a:p>
          <a:p>
            <a:r>
              <a:rPr lang="zh-CN" altLang="en-US" sz="1800" dirty="0"/>
              <a:t>不是⽤来替代</a:t>
            </a:r>
            <a:r>
              <a:rPr lang="en-US" altLang="zh-CN" sz="1800" dirty="0"/>
              <a:t>HDFS</a:t>
            </a:r>
            <a:r>
              <a:rPr lang="zh-CN" altLang="en-US" sz="1800" dirty="0"/>
              <a:t>或</a:t>
            </a:r>
            <a:r>
              <a:rPr lang="en-US" altLang="zh-CN" sz="1800" dirty="0"/>
              <a:t>HBase</a:t>
            </a:r>
          </a:p>
          <a:p>
            <a:pPr lvl="1"/>
            <a:r>
              <a:rPr lang="zh-CN" altLang="en-US" sz="1800" dirty="0"/>
              <a:t>要为适当的应⽤场景选择适当的存储</a:t>
            </a:r>
            <a:endParaRPr lang="en-US" altLang="zh-CN" sz="1800" dirty="0"/>
          </a:p>
          <a:p>
            <a:pPr lvl="1"/>
            <a:r>
              <a:rPr lang="zh-CN" altLang="en-US" sz="1800" dirty="0"/>
              <a:t>在很多应⽤场景下</a:t>
            </a:r>
            <a:r>
              <a:rPr lang="en-US" altLang="zh-CN" sz="1800" dirty="0"/>
              <a:t>HDFS</a:t>
            </a:r>
            <a:r>
              <a:rPr lang="zh-CN" altLang="en-US" sz="1800" dirty="0"/>
              <a:t>或</a:t>
            </a:r>
            <a:r>
              <a:rPr lang="en-US" altLang="zh-CN" sz="1800" dirty="0"/>
              <a:t>HBase</a:t>
            </a:r>
            <a:r>
              <a:rPr lang="zh-CN" altLang="en-US" sz="1800" dirty="0"/>
              <a:t>仍然会更适合</a:t>
            </a:r>
          </a:p>
        </p:txBody>
      </p:sp>
    </p:spTree>
    <p:extLst>
      <p:ext uri="{BB962C8B-B14F-4D97-AF65-F5344CB8AC3E}">
        <p14:creationId xmlns:p14="http://schemas.microsoft.com/office/powerpoint/2010/main" val="1023078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59B4D-14D9-4AA3-9A85-8CB210A9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Kudu Java </a:t>
            </a:r>
            <a:r>
              <a:rPr lang="zh-CN" altLang="en-US" dirty="0"/>
              <a:t>客户端 </a:t>
            </a:r>
            <a:r>
              <a:rPr lang="en-US" altLang="zh-CN" dirty="0"/>
              <a:t>- NoSQL API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905A5F4-2895-49E7-9DA9-57FDDAB5D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1818" y="1627347"/>
            <a:ext cx="6188363" cy="4864893"/>
          </a:xfrm>
        </p:spPr>
      </p:pic>
    </p:spTree>
    <p:extLst>
      <p:ext uri="{BB962C8B-B14F-4D97-AF65-F5344CB8AC3E}">
        <p14:creationId xmlns:p14="http://schemas.microsoft.com/office/powerpoint/2010/main" val="1455309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3AAE5-FD40-4D39-81AD-FD3B6919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Kudu </a:t>
            </a:r>
            <a:r>
              <a:rPr lang="zh-CN" altLang="en-US" dirty="0"/>
              <a:t>与</a:t>
            </a:r>
            <a:r>
              <a:rPr lang="en-US" altLang="zh-CN" dirty="0"/>
              <a:t> Impala </a:t>
            </a:r>
            <a:r>
              <a:rPr lang="zh-CN" altLang="en-US" dirty="0"/>
              <a:t>集成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530734E-05FE-49F8-8DEC-B862DE5F91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1876" y="2839741"/>
            <a:ext cx="10427342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UPDATE</a:t>
            </a: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my_first_table </a:t>
            </a: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SET</a:t>
            </a: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name=</a:t>
            </a: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388E3C"/>
                </a:solidFill>
                <a:effectLst/>
                <a:latin typeface="Arial Unicode MS"/>
                <a:ea typeface="Roboto Mono"/>
              </a:rPr>
              <a:t>"bob"</a:t>
            </a: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where</a:t>
            </a: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id = </a:t>
            </a: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3</a:t>
            </a: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endParaRPr kumimoji="0" lang="en-US" altLang="zh-CN" sz="3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0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B6F87B0-8CB8-470B-AD06-56CFEC52E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876" y="35878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DELETE</a:t>
            </a: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</a:t>
            </a: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FROM</a:t>
            </a: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my_first_table </a:t>
            </a: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3F51B5"/>
                </a:solidFill>
                <a:effectLst/>
                <a:latin typeface="Arial Unicode MS"/>
                <a:ea typeface="Roboto Mono"/>
              </a:rPr>
              <a:t>WHERE</a:t>
            </a: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id &lt; </a:t>
            </a: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3</a:t>
            </a:r>
            <a:r>
              <a:rPr kumimoji="0" lang="zh-CN" altLang="zh-CN" sz="30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;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0DAB4F-0DD8-4849-B498-9C278EF8059F}"/>
              </a:ext>
            </a:extLst>
          </p:cNvPr>
          <p:cNvSpPr txBox="1"/>
          <p:nvPr/>
        </p:nvSpPr>
        <p:spPr>
          <a:xfrm>
            <a:off x="628073" y="1942366"/>
            <a:ext cx="3515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Update &amp; Delete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9250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0" name="Group 13">
            <a:extLst>
              <a:ext uri="{FF2B5EF4-FFF2-40B4-BE49-F238E27FC236}">
                <a16:creationId xmlns:a16="http://schemas.microsoft.com/office/drawing/2014/main" id="{BBDA1F5A-F3A8-40DA-ADE6-E0B4D99C8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95800" y="0"/>
            <a:ext cx="7693152" cy="6858000"/>
            <a:chOff x="4495800" y="0"/>
            <a:chExt cx="7693152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DDD0C04-CED1-41AA-B09D-56D69AC96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526FC46-8960-4F28-92D0-94C9F69A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43054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A659B4D-14D9-4AA3-9A85-8CB210A9F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altLang="zh-CN"/>
              <a:t>3.4 Kudu </a:t>
            </a:r>
            <a:r>
              <a:rPr lang="zh-CN" altLang="en-US"/>
              <a:t>与 </a:t>
            </a:r>
            <a:r>
              <a:rPr lang="en-US" altLang="zh-CN"/>
              <a:t>Spark </a:t>
            </a:r>
            <a:r>
              <a:rPr lang="zh-CN" altLang="en-US"/>
              <a:t>集成</a:t>
            </a:r>
            <a:endParaRPr lang="zh-CN" altLang="en-US" dirty="0"/>
          </a:p>
        </p:txBody>
      </p:sp>
      <p:graphicFrame>
        <p:nvGraphicFramePr>
          <p:cNvPr id="21" name="内容占位符 3">
            <a:extLst>
              <a:ext uri="{FF2B5EF4-FFF2-40B4-BE49-F238E27FC236}">
                <a16:creationId xmlns:a16="http://schemas.microsoft.com/office/drawing/2014/main" id="{CF066E55-D0C0-43E1-8FAF-90425C9351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707413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58659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FD627-F657-4B35-95E7-6509C6185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Kudu Spark </a:t>
            </a:r>
            <a:r>
              <a:rPr lang="en-US" altLang="zh-CN" dirty="0" err="1"/>
              <a:t>DataFrame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3FF3984-E804-4ED3-8E98-F788054A5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470" y="1691323"/>
            <a:ext cx="6315059" cy="4771798"/>
          </a:xfrm>
        </p:spPr>
      </p:pic>
    </p:spTree>
    <p:extLst>
      <p:ext uri="{BB962C8B-B14F-4D97-AF65-F5344CB8AC3E}">
        <p14:creationId xmlns:p14="http://schemas.microsoft.com/office/powerpoint/2010/main" val="16494382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7BB68-2206-4F01-81D6-1EA00E09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Kudu </a:t>
            </a:r>
            <a:r>
              <a:rPr lang="zh-CN" altLang="en-US" dirty="0"/>
              <a:t>出现前的大数据架构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27354-4645-4CED-9355-082C003EA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Kudu </a:t>
            </a:r>
            <a:r>
              <a:rPr lang="zh-CN" altLang="en-US" dirty="0"/>
              <a:t>出现以前的架构基本上是这样的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DBE8B6A-C904-4D5A-BE33-F001713A4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234" y="2912993"/>
            <a:ext cx="782002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2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F455B-705D-41BC-BF4F-364FAEF3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大数据处理流程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4D2D594-3C1E-4629-9C1D-28E63A7ED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274" y="1949450"/>
            <a:ext cx="9311452" cy="4195763"/>
          </a:xfrm>
        </p:spPr>
      </p:pic>
    </p:spTree>
    <p:extLst>
      <p:ext uri="{BB962C8B-B14F-4D97-AF65-F5344CB8AC3E}">
        <p14:creationId xmlns:p14="http://schemas.microsoft.com/office/powerpoint/2010/main" val="1578750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7BB68-2206-4F01-81D6-1EA00E09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Kudu </a:t>
            </a:r>
            <a:r>
              <a:rPr lang="zh-CN" altLang="en-US" dirty="0"/>
              <a:t>简化大数据架构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27354-4645-4CED-9355-082C003EA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Kudu </a:t>
            </a:r>
            <a:r>
              <a:rPr lang="zh-CN" altLang="en-US" dirty="0"/>
              <a:t>的大数据架构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数据源 </a:t>
            </a:r>
            <a:r>
              <a:rPr lang="en-US" altLang="zh-CN" dirty="0"/>
              <a:t>-&gt; Kafka -&gt; Spark Streaming-&gt; Kudu -&gt; Impala</a:t>
            </a:r>
          </a:p>
          <a:p>
            <a:pPr lvl="2"/>
            <a:r>
              <a:rPr lang="en-US" altLang="zh-CN" dirty="0"/>
              <a:t>Kafka </a:t>
            </a:r>
            <a:r>
              <a:rPr lang="zh-CN" altLang="en-US" dirty="0"/>
              <a:t>主要作为数据缓冲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数据源 </a:t>
            </a:r>
            <a:r>
              <a:rPr lang="en-US" altLang="zh-CN" dirty="0"/>
              <a:t>-&gt; Kudu -&gt; Impala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223DE83-A99D-4FFF-924A-8B73BBFD1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3945634"/>
            <a:ext cx="70485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0572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0E250-CE95-4AD1-9E7B-4CDEE89EC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Kudu 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18A0C6-91E8-4552-852A-4B7045CC1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列式存储介绍</a:t>
            </a:r>
            <a:endParaRPr lang="en-US" altLang="zh-CN" dirty="0"/>
          </a:p>
          <a:p>
            <a:r>
              <a:rPr lang="en-US" altLang="zh-CN" dirty="0"/>
              <a:t>Kudu 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zh-CN" altLang="en-US" dirty="0"/>
              <a:t>存储系统现状、</a:t>
            </a:r>
            <a:r>
              <a:rPr lang="en-US" altLang="zh-CN" dirty="0"/>
              <a:t>Kudu Vs HBase Vs Parquet</a:t>
            </a:r>
          </a:p>
          <a:p>
            <a:r>
              <a:rPr lang="en-US" altLang="zh-CN" dirty="0"/>
              <a:t>Kudu </a:t>
            </a:r>
            <a:r>
              <a:rPr lang="zh-CN" altLang="en-US" dirty="0"/>
              <a:t>不是什么</a:t>
            </a:r>
            <a:endParaRPr lang="en-US" altLang="zh-CN" dirty="0"/>
          </a:p>
          <a:p>
            <a:r>
              <a:rPr lang="en-US" altLang="zh-CN" dirty="0"/>
              <a:t>Kudu Java API</a:t>
            </a:r>
          </a:p>
          <a:p>
            <a:r>
              <a:rPr lang="en-US" altLang="zh-CN" dirty="0"/>
              <a:t>Kudu </a:t>
            </a:r>
            <a:r>
              <a:rPr lang="zh-CN" altLang="en-US" dirty="0"/>
              <a:t>与 </a:t>
            </a:r>
            <a:r>
              <a:rPr lang="en-US" altLang="zh-CN" dirty="0"/>
              <a:t>Impala </a:t>
            </a:r>
            <a:r>
              <a:rPr lang="zh-CN" altLang="en-US" dirty="0"/>
              <a:t>集成</a:t>
            </a:r>
            <a:endParaRPr lang="en-US" altLang="zh-CN" dirty="0"/>
          </a:p>
          <a:p>
            <a:r>
              <a:rPr lang="en-US" altLang="zh-CN" dirty="0"/>
              <a:t>Kudu </a:t>
            </a:r>
            <a:r>
              <a:rPr lang="zh-CN" altLang="en-US" dirty="0"/>
              <a:t>与 </a:t>
            </a:r>
            <a:r>
              <a:rPr lang="en-US" altLang="zh-CN" dirty="0"/>
              <a:t>Spark </a:t>
            </a:r>
            <a:r>
              <a:rPr lang="zh-CN" altLang="en-US" dirty="0"/>
              <a:t>集成</a:t>
            </a:r>
            <a:endParaRPr lang="en-US" altLang="zh-CN" dirty="0"/>
          </a:p>
          <a:p>
            <a:r>
              <a:rPr lang="en-US" altLang="zh-CN" dirty="0"/>
              <a:t>Kudu </a:t>
            </a:r>
            <a:r>
              <a:rPr lang="zh-CN" altLang="en-US" dirty="0"/>
              <a:t>简化大数据架构</a:t>
            </a:r>
          </a:p>
        </p:txBody>
      </p:sp>
    </p:spTree>
    <p:extLst>
      <p:ext uri="{BB962C8B-B14F-4D97-AF65-F5344CB8AC3E}">
        <p14:creationId xmlns:p14="http://schemas.microsoft.com/office/powerpoint/2010/main" val="7779791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D82D56-D377-48D4-8DE9-6A0A8DB5E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-2"/>
            <a:ext cx="2696853" cy="4598233"/>
            <a:chOff x="8059620" y="41922"/>
            <a:chExt cx="3997615" cy="681607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D8CD235-5DAC-4779-B652-AEF90B984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048802B-B281-498F-88C5-E240B7443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A659B4D-14D9-4AA3-9A85-8CB210A9F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59813"/>
            <a:ext cx="5181599" cy="5612387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3.5 Hive 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66CC2-9B98-4414-BB59-F5EBEB3FD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0" y="559813"/>
            <a:ext cx="5180106" cy="561238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500" b="0" i="0" dirty="0">
                <a:effectLst/>
                <a:latin typeface="-apple-system"/>
              </a:rPr>
              <a:t>Hive </a:t>
            </a:r>
            <a:r>
              <a:rPr lang="zh-CN" altLang="en-US" sz="1500" b="0" i="0" dirty="0">
                <a:effectLst/>
                <a:latin typeface="-apple-system"/>
              </a:rPr>
              <a:t>是一个构建在 </a:t>
            </a:r>
            <a:r>
              <a:rPr lang="en-US" altLang="zh-CN" sz="1500" b="0" i="0" dirty="0">
                <a:effectLst/>
                <a:latin typeface="-apple-system"/>
              </a:rPr>
              <a:t>Hadoop </a:t>
            </a:r>
            <a:r>
              <a:rPr lang="zh-CN" altLang="en-US" sz="1500" b="0" i="0" dirty="0">
                <a:effectLst/>
                <a:latin typeface="-apple-system"/>
              </a:rPr>
              <a:t>之上的数据仓库，它可以</a:t>
            </a:r>
            <a:r>
              <a:rPr lang="zh-CN" altLang="en-US" sz="1500" b="1" i="0" dirty="0">
                <a:solidFill>
                  <a:srgbClr val="00B050"/>
                </a:solidFill>
                <a:effectLst/>
                <a:latin typeface="-apple-system"/>
              </a:rPr>
              <a:t>将结构化的数据文件映射成表，并提供类 </a:t>
            </a:r>
            <a:r>
              <a:rPr lang="en-US" altLang="zh-CN" sz="1500" b="1" i="0" dirty="0">
                <a:solidFill>
                  <a:srgbClr val="00B050"/>
                </a:solidFill>
                <a:effectLst/>
                <a:latin typeface="-apple-system"/>
              </a:rPr>
              <a:t>SQL </a:t>
            </a:r>
            <a:r>
              <a:rPr lang="zh-CN" altLang="en-US" sz="1500" b="1" i="0" dirty="0">
                <a:solidFill>
                  <a:srgbClr val="00B050"/>
                </a:solidFill>
                <a:effectLst/>
                <a:latin typeface="-apple-system"/>
              </a:rPr>
              <a:t>查询功能</a:t>
            </a:r>
            <a:r>
              <a:rPr lang="zh-CN" altLang="en-US" sz="1500" b="0" i="0" dirty="0">
                <a:effectLst/>
                <a:latin typeface="-apple-system"/>
              </a:rPr>
              <a:t>，用于查询的 </a:t>
            </a:r>
            <a:r>
              <a:rPr lang="en-US" altLang="zh-CN" sz="1500" b="1" i="0" dirty="0">
                <a:solidFill>
                  <a:srgbClr val="00B050"/>
                </a:solidFill>
                <a:effectLst/>
                <a:latin typeface="-apple-system"/>
              </a:rPr>
              <a:t>SQL </a:t>
            </a:r>
            <a:r>
              <a:rPr lang="zh-CN" altLang="en-US" sz="1500" b="1" i="0" dirty="0">
                <a:solidFill>
                  <a:srgbClr val="00B050"/>
                </a:solidFill>
                <a:effectLst/>
                <a:latin typeface="-apple-system"/>
              </a:rPr>
              <a:t>语句会被转化为 </a:t>
            </a:r>
            <a:r>
              <a:rPr lang="en-US" altLang="zh-CN" sz="1500" b="1" i="0" dirty="0">
                <a:solidFill>
                  <a:srgbClr val="00B050"/>
                </a:solidFill>
                <a:effectLst/>
                <a:latin typeface="-apple-system"/>
              </a:rPr>
              <a:t>MapReduce </a:t>
            </a:r>
            <a:r>
              <a:rPr lang="zh-CN" altLang="en-US" sz="1500" b="1" i="0" dirty="0">
                <a:solidFill>
                  <a:srgbClr val="00B050"/>
                </a:solidFill>
                <a:effectLst/>
                <a:latin typeface="-apple-system"/>
              </a:rPr>
              <a:t>作业</a:t>
            </a:r>
            <a:r>
              <a:rPr lang="zh-CN" altLang="en-US" sz="1500" b="0" i="0" dirty="0">
                <a:effectLst/>
                <a:latin typeface="-apple-system"/>
              </a:rPr>
              <a:t>，然后提交到 </a:t>
            </a:r>
            <a:r>
              <a:rPr lang="en-US" altLang="zh-CN" sz="1500" b="0" i="0" dirty="0">
                <a:effectLst/>
                <a:latin typeface="-apple-system"/>
              </a:rPr>
              <a:t>Hadoop </a:t>
            </a:r>
            <a:r>
              <a:rPr lang="zh-CN" altLang="en-US" sz="1500" b="0" i="0" dirty="0">
                <a:effectLst/>
                <a:latin typeface="-apple-system"/>
              </a:rPr>
              <a:t>上运行。</a:t>
            </a:r>
            <a:endParaRPr lang="en-US" altLang="zh-CN" sz="1500" b="0" i="0" dirty="0">
              <a:effectLst/>
              <a:latin typeface="-apple-system"/>
            </a:endParaRPr>
          </a:p>
          <a:p>
            <a:pPr>
              <a:lnSpc>
                <a:spcPct val="100000"/>
              </a:lnSpc>
            </a:pPr>
            <a:endParaRPr lang="en-US" altLang="zh-CN" sz="1500" b="0" i="0" dirty="0">
              <a:effectLst/>
              <a:latin typeface="-apple-system"/>
            </a:endParaRPr>
          </a:p>
          <a:p>
            <a:pPr>
              <a:lnSpc>
                <a:spcPct val="100000"/>
              </a:lnSpc>
            </a:pPr>
            <a:r>
              <a:rPr lang="zh-CN" altLang="en-US" sz="1500" dirty="0">
                <a:latin typeface="-apple-system"/>
              </a:rPr>
              <a:t>特点：</a:t>
            </a:r>
            <a:endParaRPr lang="en-US" altLang="zh-CN" sz="1500" dirty="0">
              <a:latin typeface="-apple-system"/>
            </a:endParaRP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500" b="0" i="0" dirty="0">
                <a:effectLst/>
                <a:latin typeface="-apple-system"/>
              </a:rPr>
              <a:t>简单、容易上手 </a:t>
            </a:r>
            <a:r>
              <a:rPr lang="en-US" altLang="zh-CN" sz="1500" b="0" i="0" dirty="0">
                <a:effectLst/>
                <a:latin typeface="-apple-system"/>
              </a:rPr>
              <a:t>(</a:t>
            </a:r>
            <a:r>
              <a:rPr lang="zh-CN" altLang="en-US" sz="1500" b="0" i="0" dirty="0">
                <a:effectLst/>
                <a:latin typeface="-apple-system"/>
              </a:rPr>
              <a:t>提供了类似 </a:t>
            </a:r>
            <a:r>
              <a:rPr lang="en-US" altLang="zh-CN" sz="1500" b="0" i="0" dirty="0" err="1">
                <a:effectLst/>
                <a:latin typeface="-apple-system"/>
              </a:rPr>
              <a:t>sql</a:t>
            </a:r>
            <a:r>
              <a:rPr lang="en-US" altLang="zh-CN" sz="1500" b="0" i="0" dirty="0">
                <a:effectLst/>
                <a:latin typeface="-apple-system"/>
              </a:rPr>
              <a:t> </a:t>
            </a:r>
            <a:r>
              <a:rPr lang="zh-CN" altLang="en-US" sz="1500" b="0" i="0" dirty="0">
                <a:effectLst/>
                <a:latin typeface="-apple-system"/>
              </a:rPr>
              <a:t>的查询语言 </a:t>
            </a:r>
            <a:r>
              <a:rPr lang="en-US" altLang="zh-CN" sz="1500" b="0" i="0" dirty="0" err="1">
                <a:effectLst/>
                <a:latin typeface="-apple-system"/>
              </a:rPr>
              <a:t>hql</a:t>
            </a:r>
            <a:r>
              <a:rPr lang="en-US" altLang="zh-CN" sz="1500" b="0" i="0" dirty="0">
                <a:effectLst/>
                <a:latin typeface="-apple-system"/>
              </a:rPr>
              <a:t>)</a:t>
            </a:r>
            <a:r>
              <a:rPr lang="zh-CN" altLang="en-US" sz="1500" b="0" i="0" dirty="0">
                <a:effectLst/>
                <a:latin typeface="-apple-system"/>
              </a:rPr>
              <a:t>，使得精通 </a:t>
            </a:r>
            <a:r>
              <a:rPr lang="en-US" altLang="zh-CN" sz="1500" b="0" i="0" dirty="0" err="1">
                <a:effectLst/>
                <a:latin typeface="-apple-system"/>
              </a:rPr>
              <a:t>sql</a:t>
            </a:r>
            <a:r>
              <a:rPr lang="en-US" altLang="zh-CN" sz="1500" b="0" i="0" dirty="0">
                <a:effectLst/>
                <a:latin typeface="-apple-system"/>
              </a:rPr>
              <a:t> </a:t>
            </a:r>
            <a:r>
              <a:rPr lang="zh-CN" altLang="en-US" sz="1500" b="0" i="0" dirty="0">
                <a:effectLst/>
                <a:latin typeface="-apple-system"/>
              </a:rPr>
              <a:t>但是不了解 </a:t>
            </a:r>
            <a:r>
              <a:rPr lang="en-US" altLang="zh-CN" sz="1500" b="0" i="0" dirty="0">
                <a:effectLst/>
                <a:latin typeface="-apple-system"/>
              </a:rPr>
              <a:t>Java </a:t>
            </a:r>
            <a:r>
              <a:rPr lang="zh-CN" altLang="en-US" sz="1500" b="0" i="0" dirty="0">
                <a:effectLst/>
                <a:latin typeface="-apple-system"/>
              </a:rPr>
              <a:t>编程的人也能很好地进行大数据分析；</a:t>
            </a: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500" b="0" i="0" dirty="0">
                <a:effectLst/>
                <a:latin typeface="-apple-system"/>
              </a:rPr>
              <a:t>灵活性高，可以自定义用户函数 </a:t>
            </a:r>
            <a:r>
              <a:rPr lang="en-US" altLang="zh-CN" sz="1500" b="0" i="0" dirty="0">
                <a:effectLst/>
                <a:latin typeface="-apple-system"/>
              </a:rPr>
              <a:t>(UDF) </a:t>
            </a:r>
            <a:r>
              <a:rPr lang="zh-CN" altLang="en-US" sz="1500" b="0" i="0" dirty="0">
                <a:effectLst/>
                <a:latin typeface="-apple-system"/>
              </a:rPr>
              <a:t>和存储格式；</a:t>
            </a: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500" b="0" i="0" dirty="0">
                <a:effectLst/>
                <a:latin typeface="-apple-system"/>
              </a:rPr>
              <a:t>为超大的数据集设计的计算和存储能力，集群扩展容易</a:t>
            </a:r>
            <a:r>
              <a:rPr lang="en-US" altLang="zh-CN" sz="1500" b="0" i="0" dirty="0">
                <a:effectLst/>
                <a:latin typeface="-apple-system"/>
              </a:rPr>
              <a:t>;</a:t>
            </a: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500" b="0" i="0" dirty="0">
                <a:effectLst/>
                <a:latin typeface="-apple-system"/>
              </a:rPr>
              <a:t>统一的元数据管理，可与 </a:t>
            </a:r>
            <a:r>
              <a:rPr lang="en-US" altLang="zh-CN" sz="1500" b="0" i="0" dirty="0">
                <a:effectLst/>
                <a:latin typeface="-apple-system"/>
              </a:rPr>
              <a:t>presto</a:t>
            </a:r>
            <a:r>
              <a:rPr lang="zh-CN" altLang="en-US" sz="1500" b="0" i="0" dirty="0">
                <a:effectLst/>
                <a:latin typeface="-apple-system"/>
              </a:rPr>
              <a:t>／</a:t>
            </a:r>
            <a:r>
              <a:rPr lang="en-US" altLang="zh-CN" sz="1500" b="0" i="0" dirty="0">
                <a:effectLst/>
                <a:latin typeface="-apple-system"/>
              </a:rPr>
              <a:t>impala</a:t>
            </a:r>
            <a:r>
              <a:rPr lang="zh-CN" altLang="en-US" sz="1500" b="0" i="0" dirty="0">
                <a:effectLst/>
                <a:latin typeface="-apple-system"/>
              </a:rPr>
              <a:t>／</a:t>
            </a:r>
            <a:r>
              <a:rPr lang="en-US" altLang="zh-CN" sz="1500" b="0" i="0" dirty="0" err="1">
                <a:effectLst/>
                <a:latin typeface="-apple-system"/>
              </a:rPr>
              <a:t>sparksql</a:t>
            </a:r>
            <a:r>
              <a:rPr lang="en-US" altLang="zh-CN" sz="1500" b="0" i="0" dirty="0">
                <a:effectLst/>
                <a:latin typeface="-apple-system"/>
              </a:rPr>
              <a:t> </a:t>
            </a:r>
            <a:r>
              <a:rPr lang="zh-CN" altLang="en-US" sz="1500" b="0" i="0" dirty="0">
                <a:effectLst/>
                <a:latin typeface="-apple-system"/>
              </a:rPr>
              <a:t>等共享数据；</a:t>
            </a: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zh-CN" altLang="en-US" sz="1500" b="1" i="0" dirty="0">
                <a:solidFill>
                  <a:srgbClr val="00B050"/>
                </a:solidFill>
                <a:effectLst/>
                <a:latin typeface="-apple-system"/>
              </a:rPr>
              <a:t>执行延迟高，不适合做数据的实时处理，但适合做海量数据的离线处理。</a:t>
            </a:r>
          </a:p>
          <a:p>
            <a:pPr>
              <a:lnSpc>
                <a:spcPct val="100000"/>
              </a:lnSpc>
            </a:pP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3249928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7" name="Group 13">
            <a:extLst>
              <a:ext uri="{FF2B5EF4-FFF2-40B4-BE49-F238E27FC236}">
                <a16:creationId xmlns:a16="http://schemas.microsoft.com/office/drawing/2014/main" id="{BBDA1F5A-F3A8-40DA-ADE6-E0B4D99C8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95800" y="0"/>
            <a:ext cx="7693152" cy="6858000"/>
            <a:chOff x="4495800" y="0"/>
            <a:chExt cx="7693152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DDD0C04-CED1-41AA-B09D-56D69AC96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526FC46-8960-4F28-92D0-94C9F69A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43054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9A659B4D-14D9-4AA3-9A85-8CB210A9F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237" y="79590"/>
            <a:ext cx="10003218" cy="1600124"/>
          </a:xfrm>
        </p:spPr>
        <p:txBody>
          <a:bodyPr>
            <a:normAutofit/>
          </a:bodyPr>
          <a:lstStyle/>
          <a:p>
            <a:r>
              <a:rPr lang="en-US" altLang="zh-CN" dirty="0"/>
              <a:t>3.5 Hive </a:t>
            </a:r>
            <a:r>
              <a:rPr lang="zh-CN" altLang="en-US" dirty="0"/>
              <a:t>支持的存储格式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BFE81EF-A305-4FDF-8552-2AB6719EA2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4712838"/>
              </p:ext>
            </p:extLst>
          </p:nvPr>
        </p:nvGraphicFramePr>
        <p:xfrm>
          <a:off x="1265779" y="1476514"/>
          <a:ext cx="9657394" cy="4966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606">
                  <a:extLst>
                    <a:ext uri="{9D8B030D-6E8A-4147-A177-3AD203B41FA5}">
                      <a16:colId xmlns:a16="http://schemas.microsoft.com/office/drawing/2014/main" val="2073564144"/>
                    </a:ext>
                  </a:extLst>
                </a:gridCol>
                <a:gridCol w="6386788">
                  <a:extLst>
                    <a:ext uri="{9D8B030D-6E8A-4147-A177-3AD203B41FA5}">
                      <a16:colId xmlns:a16="http://schemas.microsoft.com/office/drawing/2014/main" val="1154675637"/>
                    </a:ext>
                  </a:extLst>
                </a:gridCol>
              </a:tblGrid>
              <a:tr h="374247"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effectLst/>
                        </a:rPr>
                        <a:t>格式</a:t>
                      </a:r>
                    </a:p>
                  </a:txBody>
                  <a:tcPr marL="83282" marR="83282" marT="38438" marB="38438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effectLst/>
                        </a:rPr>
                        <a:t>说明</a:t>
                      </a:r>
                    </a:p>
                  </a:txBody>
                  <a:tcPr marL="83282" marR="83282" marT="38438" marB="38438" anchor="ctr"/>
                </a:tc>
                <a:extLst>
                  <a:ext uri="{0D108BD9-81ED-4DB2-BD59-A6C34878D82A}">
                    <a16:rowId xmlns:a16="http://schemas.microsoft.com/office/drawing/2014/main" val="30589720"/>
                  </a:ext>
                </a:extLst>
              </a:tr>
              <a:tr h="615696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</a:rPr>
                        <a:t>TextFile</a:t>
                      </a:r>
                      <a:endParaRPr lang="en-US" sz="1400" dirty="0">
                        <a:effectLst/>
                      </a:endParaRPr>
                    </a:p>
                  </a:txBody>
                  <a:tcPr marL="83282" marR="83282" marT="38438" marB="38438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effectLst/>
                        </a:rPr>
                        <a:t>存储为纯文本文件。 这是 </a:t>
                      </a:r>
                      <a:r>
                        <a:rPr lang="en-US" altLang="zh-CN" sz="1400" b="1" dirty="0">
                          <a:solidFill>
                            <a:srgbClr val="00B050"/>
                          </a:solidFill>
                          <a:effectLst/>
                        </a:rPr>
                        <a:t>Hive </a:t>
                      </a:r>
                      <a:r>
                        <a:rPr lang="zh-CN" altLang="en-US" sz="1400" b="1" dirty="0">
                          <a:solidFill>
                            <a:srgbClr val="00B050"/>
                          </a:solidFill>
                          <a:effectLst/>
                        </a:rPr>
                        <a:t>默认的文件存储格式</a:t>
                      </a:r>
                      <a:r>
                        <a:rPr lang="zh-CN" altLang="en-US" sz="1400" dirty="0">
                          <a:effectLst/>
                        </a:rPr>
                        <a:t>。这种存储方式数据不做压缩，磁盘开销大，数据解析开销大。</a:t>
                      </a:r>
                    </a:p>
                  </a:txBody>
                  <a:tcPr marL="83282" marR="83282" marT="38438" marB="38438" anchor="ctr"/>
                </a:tc>
                <a:extLst>
                  <a:ext uri="{0D108BD9-81ED-4DB2-BD59-A6C34878D82A}">
                    <a16:rowId xmlns:a16="http://schemas.microsoft.com/office/drawing/2014/main" val="1641344501"/>
                  </a:ext>
                </a:extLst>
              </a:tr>
              <a:tr h="1393284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</a:rPr>
                        <a:t>SequenceFile</a:t>
                      </a:r>
                      <a:endParaRPr lang="en-US" sz="1400" dirty="0">
                        <a:effectLst/>
                      </a:endParaRPr>
                    </a:p>
                  </a:txBody>
                  <a:tcPr marL="83282" marR="83282" marT="38438" marB="38438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SequenceFile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zh-CN" altLang="en-US" sz="1400" dirty="0">
                          <a:effectLst/>
                        </a:rPr>
                        <a:t>是 </a:t>
                      </a:r>
                      <a:r>
                        <a:rPr lang="en-US" sz="1400" dirty="0">
                          <a:effectLst/>
                        </a:rPr>
                        <a:t>Hadoop API </a:t>
                      </a:r>
                      <a:r>
                        <a:rPr lang="zh-CN" altLang="en-US" sz="1400" dirty="0">
                          <a:effectLst/>
                        </a:rPr>
                        <a:t>提供的一种二进制文件，它将数据以</a:t>
                      </a:r>
                      <a:r>
                        <a:rPr lang="en-US" altLang="zh-CN" sz="1400" dirty="0">
                          <a:effectLst/>
                        </a:rPr>
                        <a:t>&lt;</a:t>
                      </a:r>
                      <a:r>
                        <a:rPr lang="en-US" sz="1400" dirty="0" err="1">
                          <a:effectLst/>
                        </a:rPr>
                        <a:t>key,value</a:t>
                      </a:r>
                      <a:r>
                        <a:rPr lang="en-US" sz="1400" dirty="0">
                          <a:effectLst/>
                        </a:rPr>
                        <a:t>&gt;</a:t>
                      </a:r>
                      <a:r>
                        <a:rPr lang="zh-CN" altLang="en-US" sz="1400" dirty="0">
                          <a:effectLst/>
                        </a:rPr>
                        <a:t>的形式序列化到文件中。这种二进制文件内部使用 </a:t>
                      </a:r>
                      <a:r>
                        <a:rPr lang="en-US" sz="1400" dirty="0">
                          <a:effectLst/>
                        </a:rPr>
                        <a:t>Hadoop </a:t>
                      </a:r>
                      <a:r>
                        <a:rPr lang="zh-CN" altLang="en-US" sz="1400" dirty="0">
                          <a:effectLst/>
                        </a:rPr>
                        <a:t>的标准的 </a:t>
                      </a:r>
                      <a:r>
                        <a:rPr lang="en-US" sz="1400" dirty="0">
                          <a:effectLst/>
                        </a:rPr>
                        <a:t>Writable </a:t>
                      </a:r>
                      <a:r>
                        <a:rPr lang="zh-CN" altLang="en-US" sz="1400" dirty="0">
                          <a:effectLst/>
                        </a:rPr>
                        <a:t>接口实现序列化和反序列化。它与 </a:t>
                      </a:r>
                      <a:r>
                        <a:rPr lang="en-US" sz="1400" dirty="0">
                          <a:effectLst/>
                        </a:rPr>
                        <a:t>Hadoop API </a:t>
                      </a:r>
                      <a:r>
                        <a:rPr lang="zh-CN" altLang="en-US" sz="1400" dirty="0">
                          <a:effectLst/>
                        </a:rPr>
                        <a:t>中的 </a:t>
                      </a:r>
                      <a:r>
                        <a:rPr lang="en-US" sz="1400" dirty="0" err="1">
                          <a:effectLst/>
                        </a:rPr>
                        <a:t>MapFile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zh-CN" altLang="en-US" sz="1400" dirty="0">
                          <a:effectLst/>
                        </a:rPr>
                        <a:t>是互相兼容的。</a:t>
                      </a:r>
                      <a:r>
                        <a:rPr lang="en-US" sz="1400" dirty="0">
                          <a:effectLst/>
                        </a:rPr>
                        <a:t>Hive </a:t>
                      </a:r>
                      <a:r>
                        <a:rPr lang="zh-CN" altLang="en-US" sz="1400" dirty="0">
                          <a:effectLst/>
                        </a:rPr>
                        <a:t>中的 </a:t>
                      </a:r>
                      <a:r>
                        <a:rPr lang="en-US" sz="1400" dirty="0" err="1">
                          <a:effectLst/>
                        </a:rPr>
                        <a:t>SequenceFile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zh-CN" altLang="en-US" sz="1400" dirty="0">
                          <a:effectLst/>
                        </a:rPr>
                        <a:t>继承自 </a:t>
                      </a:r>
                      <a:r>
                        <a:rPr lang="en-US" sz="1400" dirty="0">
                          <a:effectLst/>
                        </a:rPr>
                        <a:t>Hadoop API </a:t>
                      </a:r>
                      <a:r>
                        <a:rPr lang="zh-CN" altLang="en-US" sz="1400" dirty="0">
                          <a:effectLst/>
                        </a:rPr>
                        <a:t>的 </a:t>
                      </a:r>
                      <a:r>
                        <a:rPr lang="en-US" sz="1400" dirty="0" err="1">
                          <a:effectLst/>
                        </a:rPr>
                        <a:t>SequenceFile</a:t>
                      </a:r>
                      <a:r>
                        <a:rPr lang="en-US" sz="1400" dirty="0">
                          <a:effectLst/>
                        </a:rPr>
                        <a:t>，</a:t>
                      </a:r>
                      <a:r>
                        <a:rPr lang="zh-CN" altLang="en-US" sz="1400" dirty="0">
                          <a:effectLst/>
                        </a:rPr>
                        <a:t>不过它的 </a:t>
                      </a:r>
                      <a:r>
                        <a:rPr lang="en-US" sz="1400" dirty="0">
                          <a:effectLst/>
                        </a:rPr>
                        <a:t>key </a:t>
                      </a:r>
                      <a:r>
                        <a:rPr lang="zh-CN" altLang="en-US" sz="1400" dirty="0">
                          <a:effectLst/>
                        </a:rPr>
                        <a:t>为空，使用 </a:t>
                      </a:r>
                      <a:r>
                        <a:rPr lang="en-US" sz="1400" dirty="0">
                          <a:effectLst/>
                        </a:rPr>
                        <a:t>value </a:t>
                      </a:r>
                      <a:r>
                        <a:rPr lang="zh-CN" altLang="en-US" sz="1400" dirty="0">
                          <a:effectLst/>
                        </a:rPr>
                        <a:t>存放实际的值，这样是为了避免 </a:t>
                      </a:r>
                      <a:r>
                        <a:rPr lang="en-US" sz="1400" dirty="0">
                          <a:effectLst/>
                        </a:rPr>
                        <a:t>MR </a:t>
                      </a:r>
                      <a:r>
                        <a:rPr lang="zh-CN" altLang="en-US" sz="1400" dirty="0">
                          <a:effectLst/>
                        </a:rPr>
                        <a:t>在运行 </a:t>
                      </a:r>
                      <a:r>
                        <a:rPr lang="en-US" sz="1400" dirty="0">
                          <a:effectLst/>
                        </a:rPr>
                        <a:t>map </a:t>
                      </a:r>
                      <a:r>
                        <a:rPr lang="zh-CN" altLang="en-US" sz="1400" dirty="0">
                          <a:effectLst/>
                        </a:rPr>
                        <a:t>阶段进行额外的排序操作。</a:t>
                      </a:r>
                    </a:p>
                  </a:txBody>
                  <a:tcPr marL="83282" marR="83282" marT="38438" marB="38438" anchor="ctr"/>
                </a:tc>
                <a:extLst>
                  <a:ext uri="{0D108BD9-81ED-4DB2-BD59-A6C34878D82A}">
                    <a16:rowId xmlns:a16="http://schemas.microsoft.com/office/drawing/2014/main" val="2956582458"/>
                  </a:ext>
                </a:extLst>
              </a:tr>
              <a:tr h="615696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RCFile</a:t>
                      </a:r>
                      <a:endParaRPr lang="en-US" sz="1400">
                        <a:effectLst/>
                      </a:endParaRPr>
                    </a:p>
                  </a:txBody>
                  <a:tcPr marL="83282" marR="83282" marT="38438" marB="38438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effectLst/>
                        </a:rPr>
                        <a:t>RCFile</a:t>
                      </a:r>
                      <a:r>
                        <a:rPr lang="en-US" altLang="zh-CN" sz="1400" dirty="0">
                          <a:effectLst/>
                        </a:rPr>
                        <a:t> </a:t>
                      </a:r>
                      <a:r>
                        <a:rPr lang="zh-CN" altLang="en-US" sz="1400" dirty="0">
                          <a:effectLst/>
                        </a:rPr>
                        <a:t>文件格式是 </a:t>
                      </a:r>
                      <a:r>
                        <a:rPr lang="en-US" altLang="zh-CN" sz="1400" dirty="0" err="1">
                          <a:effectLst/>
                        </a:rPr>
                        <a:t>FaceBook</a:t>
                      </a:r>
                      <a:r>
                        <a:rPr lang="en-US" altLang="zh-CN" sz="1400" dirty="0">
                          <a:effectLst/>
                        </a:rPr>
                        <a:t> </a:t>
                      </a:r>
                      <a:r>
                        <a:rPr lang="zh-CN" altLang="en-US" sz="1400" dirty="0">
                          <a:effectLst/>
                        </a:rPr>
                        <a:t>开源的一种 </a:t>
                      </a:r>
                      <a:r>
                        <a:rPr lang="en-US" altLang="zh-CN" sz="1400" dirty="0">
                          <a:effectLst/>
                        </a:rPr>
                        <a:t>Hive </a:t>
                      </a:r>
                      <a:r>
                        <a:rPr lang="zh-CN" altLang="en-US" sz="1400" dirty="0">
                          <a:effectLst/>
                        </a:rPr>
                        <a:t>的文件存储格式，首先将表分为几个行组，对每个行组内的数据按列存储，每一列的数据都是分开存储。</a:t>
                      </a:r>
                    </a:p>
                  </a:txBody>
                  <a:tcPr marL="83282" marR="83282" marT="38438" marB="38438" anchor="ctr"/>
                </a:tc>
                <a:extLst>
                  <a:ext uri="{0D108BD9-81ED-4DB2-BD59-A6C34878D82A}">
                    <a16:rowId xmlns:a16="http://schemas.microsoft.com/office/drawing/2014/main" val="3656565337"/>
                  </a:ext>
                </a:extLst>
              </a:tr>
              <a:tr h="374247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ORC Files</a:t>
                      </a:r>
                      <a:endParaRPr lang="en-US" sz="1400">
                        <a:effectLst/>
                      </a:endParaRPr>
                    </a:p>
                  </a:txBody>
                  <a:tcPr marL="83282" marR="83282" marT="38438" marB="38438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ORC </a:t>
                      </a:r>
                      <a:r>
                        <a:rPr lang="zh-CN" altLang="en-US" sz="1400" dirty="0">
                          <a:effectLst/>
                        </a:rPr>
                        <a:t>是在一定程度上扩展了 </a:t>
                      </a:r>
                      <a:r>
                        <a:rPr lang="en-US" sz="1400" dirty="0" err="1">
                          <a:effectLst/>
                        </a:rPr>
                        <a:t>RCFile</a:t>
                      </a:r>
                      <a:r>
                        <a:rPr lang="en-US" sz="1400" dirty="0">
                          <a:effectLst/>
                        </a:rPr>
                        <a:t>，</a:t>
                      </a:r>
                      <a:r>
                        <a:rPr lang="zh-CN" altLang="en-US" sz="1400" dirty="0">
                          <a:effectLst/>
                        </a:rPr>
                        <a:t>是对 </a:t>
                      </a:r>
                      <a:r>
                        <a:rPr lang="en-US" sz="1400" dirty="0" err="1">
                          <a:effectLst/>
                        </a:rPr>
                        <a:t>RCFile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zh-CN" altLang="en-US" sz="1400" dirty="0">
                          <a:effectLst/>
                        </a:rPr>
                        <a:t>的优化。</a:t>
                      </a:r>
                    </a:p>
                  </a:txBody>
                  <a:tcPr marL="83282" marR="83282" marT="38438" marB="38438" anchor="ctr"/>
                </a:tc>
                <a:extLst>
                  <a:ext uri="{0D108BD9-81ED-4DB2-BD59-A6C34878D82A}">
                    <a16:rowId xmlns:a16="http://schemas.microsoft.com/office/drawing/2014/main" val="3276456610"/>
                  </a:ext>
                </a:extLst>
              </a:tr>
              <a:tr h="857145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Avro Files</a:t>
                      </a:r>
                      <a:endParaRPr lang="en-US" sz="1400" dirty="0">
                        <a:effectLst/>
                      </a:endParaRPr>
                    </a:p>
                  </a:txBody>
                  <a:tcPr marL="83282" marR="83282" marT="38438" marB="38438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Avro </a:t>
                      </a:r>
                      <a:r>
                        <a:rPr lang="zh-CN" altLang="en-US" sz="1400" dirty="0">
                          <a:effectLst/>
                        </a:rPr>
                        <a:t>是一个数据序列化系统，设计用于支持大批量数据交换的应用。它的主要特点有：支持二进制序列化方式，可以便捷，快速地处理大量数据；动态语言友好，</a:t>
                      </a:r>
                      <a:r>
                        <a:rPr lang="en-US" altLang="zh-CN" sz="1400" dirty="0">
                          <a:effectLst/>
                        </a:rPr>
                        <a:t>Avro </a:t>
                      </a:r>
                      <a:r>
                        <a:rPr lang="zh-CN" altLang="en-US" sz="1400" dirty="0">
                          <a:effectLst/>
                        </a:rPr>
                        <a:t>提供的机制使动态语言可以方便地处理 </a:t>
                      </a:r>
                      <a:r>
                        <a:rPr lang="en-US" altLang="zh-CN" sz="1400" dirty="0">
                          <a:effectLst/>
                        </a:rPr>
                        <a:t>Avro </a:t>
                      </a:r>
                      <a:r>
                        <a:rPr lang="zh-CN" altLang="en-US" sz="1400" dirty="0">
                          <a:effectLst/>
                        </a:rPr>
                        <a:t>数据。</a:t>
                      </a:r>
                    </a:p>
                  </a:txBody>
                  <a:tcPr marL="83282" marR="83282" marT="38438" marB="38438" anchor="ctr"/>
                </a:tc>
                <a:extLst>
                  <a:ext uri="{0D108BD9-81ED-4DB2-BD59-A6C34878D82A}">
                    <a16:rowId xmlns:a16="http://schemas.microsoft.com/office/drawing/2014/main" val="1184632130"/>
                  </a:ext>
                </a:extLst>
              </a:tr>
              <a:tr h="73610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Parquet</a:t>
                      </a:r>
                      <a:endParaRPr lang="en-US" sz="1400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83282" marR="83282" marT="38438" marB="38438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</a:rPr>
                        <a:t>Parquet </a:t>
                      </a:r>
                      <a:r>
                        <a:rPr lang="zh-CN" altLang="en-US" sz="1400" dirty="0">
                          <a:effectLst/>
                        </a:rPr>
                        <a:t>是基于 </a:t>
                      </a:r>
                      <a:r>
                        <a:rPr lang="en-US" altLang="zh-CN" sz="1400" dirty="0">
                          <a:effectLst/>
                        </a:rPr>
                        <a:t>Dremel </a:t>
                      </a:r>
                      <a:r>
                        <a:rPr lang="zh-CN" altLang="en-US" sz="1400" dirty="0">
                          <a:effectLst/>
                        </a:rPr>
                        <a:t>的数据模型和算法实现的，</a:t>
                      </a:r>
                      <a:r>
                        <a:rPr lang="zh-CN" altLang="en-US" sz="1400" b="1" dirty="0">
                          <a:solidFill>
                            <a:srgbClr val="00B050"/>
                          </a:solidFill>
                          <a:effectLst/>
                        </a:rPr>
                        <a:t>面向分析型业务的列式存储格式</a:t>
                      </a:r>
                      <a:r>
                        <a:rPr lang="zh-CN" altLang="en-US" sz="1400" dirty="0">
                          <a:effectLst/>
                        </a:rPr>
                        <a:t>。它通过</a:t>
                      </a:r>
                      <a:r>
                        <a:rPr lang="zh-CN" altLang="en-US" sz="1400" b="1" dirty="0">
                          <a:solidFill>
                            <a:srgbClr val="00B050"/>
                          </a:solidFill>
                          <a:effectLst/>
                        </a:rPr>
                        <a:t>按列进行高效压缩和特殊的编码技术</a:t>
                      </a:r>
                      <a:r>
                        <a:rPr lang="zh-CN" altLang="en-US" sz="1400" dirty="0">
                          <a:effectLst/>
                        </a:rPr>
                        <a:t>，从而在降低存储空间的同时提高了 </a:t>
                      </a:r>
                      <a:r>
                        <a:rPr lang="en-US" altLang="zh-CN" sz="1400" dirty="0">
                          <a:effectLst/>
                        </a:rPr>
                        <a:t>IO </a:t>
                      </a:r>
                      <a:r>
                        <a:rPr lang="zh-CN" altLang="en-US" sz="1400" dirty="0">
                          <a:effectLst/>
                        </a:rPr>
                        <a:t>效率。</a:t>
                      </a:r>
                    </a:p>
                  </a:txBody>
                  <a:tcPr marL="83282" marR="83282" marT="38438" marB="38438" anchor="ctr"/>
                </a:tc>
                <a:extLst>
                  <a:ext uri="{0D108BD9-81ED-4DB2-BD59-A6C34878D82A}">
                    <a16:rowId xmlns:a16="http://schemas.microsoft.com/office/drawing/2014/main" val="3317486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8963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17D44-A76B-42A6-8004-83259059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Hive DDL </a:t>
            </a:r>
            <a:r>
              <a:rPr lang="zh-CN" altLang="en-US" dirty="0"/>
              <a:t>示例 </a:t>
            </a:r>
            <a:r>
              <a:rPr lang="en-US" altLang="zh-CN" dirty="0"/>
              <a:t>- </a:t>
            </a:r>
            <a:r>
              <a:rPr lang="zh-CN" altLang="en-US" dirty="0"/>
              <a:t>创建分桶表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ACA0A91-357E-4E57-A875-8AE94047B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814" y="2047460"/>
            <a:ext cx="10286372" cy="3627783"/>
          </a:xfrm>
        </p:spPr>
      </p:pic>
    </p:spTree>
    <p:extLst>
      <p:ext uri="{BB962C8B-B14F-4D97-AF65-F5344CB8AC3E}">
        <p14:creationId xmlns:p14="http://schemas.microsoft.com/office/powerpoint/2010/main" val="23552323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59B4D-14D9-4AA3-9A85-8CB210A9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 Impala 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66CC2-9B98-4414-BB59-F5EBEB3FD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Impala</a:t>
            </a:r>
            <a:r>
              <a:rPr lang="zh-CN" altLang="en-US" dirty="0"/>
              <a:t>是用于处理存储在</a:t>
            </a:r>
            <a:r>
              <a:rPr lang="en-US" altLang="zh-CN" dirty="0"/>
              <a:t>Hadoop</a:t>
            </a:r>
            <a:r>
              <a:rPr lang="zh-CN" altLang="en-US" dirty="0"/>
              <a:t>集群中的大量数据的</a:t>
            </a:r>
            <a:r>
              <a:rPr lang="en-US" altLang="zh-CN" b="1" dirty="0">
                <a:solidFill>
                  <a:srgbClr val="00B050"/>
                </a:solidFill>
              </a:rPr>
              <a:t>MPP</a:t>
            </a:r>
            <a:r>
              <a:rPr lang="zh-CN" altLang="en-US" b="1" dirty="0">
                <a:solidFill>
                  <a:srgbClr val="00B050"/>
                </a:solidFill>
              </a:rPr>
              <a:t>（大规模并行处理）</a:t>
            </a:r>
            <a:r>
              <a:rPr lang="en-US" altLang="zh-CN" b="1" dirty="0">
                <a:solidFill>
                  <a:srgbClr val="00B050"/>
                </a:solidFill>
              </a:rPr>
              <a:t>SQL</a:t>
            </a:r>
            <a:r>
              <a:rPr lang="zh-CN" altLang="en-US" b="1" dirty="0">
                <a:solidFill>
                  <a:srgbClr val="00B050"/>
                </a:solidFill>
              </a:rPr>
              <a:t>查询引擎</a:t>
            </a:r>
            <a:r>
              <a:rPr lang="zh-CN" altLang="en-US" dirty="0"/>
              <a:t>。它是一个用</a:t>
            </a:r>
            <a:r>
              <a:rPr lang="en-US" altLang="zh-CN" dirty="0"/>
              <a:t>C ++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编写的开源软件。与</a:t>
            </a:r>
            <a:r>
              <a:rPr lang="en-US" altLang="zh-CN" dirty="0"/>
              <a:t>Hadoop</a:t>
            </a:r>
            <a:r>
              <a:rPr lang="zh-CN" altLang="en-US" dirty="0"/>
              <a:t>的其他</a:t>
            </a:r>
            <a:r>
              <a:rPr lang="en-US" altLang="zh-CN" dirty="0"/>
              <a:t>SQL</a:t>
            </a:r>
            <a:r>
              <a:rPr lang="zh-CN" altLang="en-US" dirty="0"/>
              <a:t>引擎相比，它提供了高性能和低延迟。</a:t>
            </a:r>
          </a:p>
          <a:p>
            <a:r>
              <a:rPr lang="zh-CN" altLang="en-US" dirty="0"/>
              <a:t>不像</a:t>
            </a:r>
            <a:r>
              <a:rPr lang="en-US" altLang="zh-CN" dirty="0"/>
              <a:t> Hive</a:t>
            </a:r>
            <a:r>
              <a:rPr lang="zh-CN" altLang="en-US" dirty="0"/>
              <a:t>，</a:t>
            </a:r>
            <a:r>
              <a:rPr lang="en-US" altLang="zh-CN" dirty="0"/>
              <a:t>Impala </a:t>
            </a:r>
            <a:r>
              <a:rPr lang="zh-CN" altLang="en-US" dirty="0"/>
              <a:t>不是基于 </a:t>
            </a:r>
            <a:r>
              <a:rPr lang="en-US" altLang="zh-CN" dirty="0"/>
              <a:t>MapReduce </a:t>
            </a:r>
            <a:r>
              <a:rPr lang="zh-CN" altLang="en-US" dirty="0"/>
              <a:t>算法的。它实现基于守护程序进程的分布式体系结构，负责在同一台机器上运行的查询执行的所有方面。它减少了使用 </a:t>
            </a:r>
            <a:r>
              <a:rPr lang="en-US" altLang="zh-CN" dirty="0"/>
              <a:t>MapReduce </a:t>
            </a:r>
            <a:r>
              <a:rPr lang="zh-CN" altLang="en-US" dirty="0"/>
              <a:t>的延迟，这使得在 </a:t>
            </a:r>
            <a:r>
              <a:rPr lang="en-US" altLang="zh-CN" b="1" dirty="0">
                <a:solidFill>
                  <a:srgbClr val="00B050"/>
                </a:solidFill>
              </a:rPr>
              <a:t>Impala </a:t>
            </a:r>
            <a:r>
              <a:rPr lang="zh-CN" altLang="en-US" b="1" dirty="0">
                <a:solidFill>
                  <a:srgbClr val="00B050"/>
                </a:solidFill>
              </a:rPr>
              <a:t>比</a:t>
            </a:r>
            <a:r>
              <a:rPr lang="en-US" altLang="zh-CN" b="1" dirty="0">
                <a:solidFill>
                  <a:srgbClr val="00B050"/>
                </a:solidFill>
              </a:rPr>
              <a:t> Hive SQL </a:t>
            </a:r>
            <a:r>
              <a:rPr lang="zh-CN" altLang="en-US" b="1" dirty="0">
                <a:solidFill>
                  <a:srgbClr val="00B050"/>
                </a:solidFill>
              </a:rPr>
              <a:t>快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支持 </a:t>
            </a:r>
            <a:r>
              <a:rPr lang="en-US" altLang="zh-CN" dirty="0"/>
              <a:t>ODBC</a:t>
            </a:r>
            <a:r>
              <a:rPr lang="zh-CN" altLang="en-US" dirty="0"/>
              <a:t>、</a:t>
            </a:r>
            <a:r>
              <a:rPr lang="en-US" altLang="zh-CN" dirty="0"/>
              <a:t>JDBC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缺点：对内存依赖大。</a:t>
            </a:r>
          </a:p>
        </p:txBody>
      </p:sp>
    </p:spTree>
    <p:extLst>
      <p:ext uri="{BB962C8B-B14F-4D97-AF65-F5344CB8AC3E}">
        <p14:creationId xmlns:p14="http://schemas.microsoft.com/office/powerpoint/2010/main" val="39398927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9429B-83C9-44EC-8361-8AAB2A990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 Impala </a:t>
            </a:r>
            <a:r>
              <a:rPr lang="zh-CN" altLang="en-US" dirty="0"/>
              <a:t>整合 </a:t>
            </a:r>
            <a:r>
              <a:rPr lang="en-US" altLang="zh-CN" dirty="0"/>
              <a:t>Kudu - </a:t>
            </a:r>
            <a:r>
              <a:rPr lang="zh-CN" altLang="en-US" dirty="0"/>
              <a:t>创建内部表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80FE016-6A5E-4EDA-8785-087E7658A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113" y="1691323"/>
            <a:ext cx="8983773" cy="4560390"/>
          </a:xfrm>
        </p:spPr>
      </p:pic>
    </p:spTree>
    <p:extLst>
      <p:ext uri="{BB962C8B-B14F-4D97-AF65-F5344CB8AC3E}">
        <p14:creationId xmlns:p14="http://schemas.microsoft.com/office/powerpoint/2010/main" val="41380054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59B4D-14D9-4AA3-9A85-8CB210A9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3.7 Presto 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66CC2-9B98-4414-BB59-F5EBEB3FD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Presto </a:t>
            </a:r>
            <a:r>
              <a:rPr lang="zh-CN" altLang="en-US" dirty="0"/>
              <a:t>是一种开源的</a:t>
            </a:r>
            <a:r>
              <a:rPr lang="zh-CN" altLang="en-US" b="1" dirty="0">
                <a:solidFill>
                  <a:srgbClr val="00B050"/>
                </a:solidFill>
              </a:rPr>
              <a:t>分布式 </a:t>
            </a:r>
            <a:r>
              <a:rPr lang="en-US" altLang="zh-CN" b="1" dirty="0">
                <a:solidFill>
                  <a:srgbClr val="00B050"/>
                </a:solidFill>
              </a:rPr>
              <a:t>SQL </a:t>
            </a:r>
            <a:r>
              <a:rPr lang="zh-CN" altLang="en-US" b="1" dirty="0">
                <a:solidFill>
                  <a:srgbClr val="00B050"/>
                </a:solidFill>
              </a:rPr>
              <a:t>查询引擎</a:t>
            </a:r>
            <a:r>
              <a:rPr lang="zh-CN" altLang="en-US" dirty="0"/>
              <a:t>，从头开始设计用于针对任何规模的数据进行快速分析查询。它既可支持非关系数据源，例如 </a:t>
            </a:r>
            <a:r>
              <a:rPr lang="en-US" altLang="zh-CN" dirty="0"/>
              <a:t>Hadoop </a:t>
            </a:r>
            <a:r>
              <a:rPr lang="zh-CN" altLang="en-US" dirty="0"/>
              <a:t>分布式文件系统 </a:t>
            </a:r>
            <a:r>
              <a:rPr lang="en-US" altLang="zh-CN" dirty="0"/>
              <a:t>(HDFS)</a:t>
            </a:r>
            <a:r>
              <a:rPr lang="zh-CN" altLang="en-US" dirty="0"/>
              <a:t>、</a:t>
            </a:r>
            <a:r>
              <a:rPr lang="en-US" altLang="zh-CN" dirty="0"/>
              <a:t>Amazon S3</a:t>
            </a:r>
            <a:r>
              <a:rPr lang="zh-CN" altLang="en-US" dirty="0"/>
              <a:t>、</a:t>
            </a:r>
            <a:r>
              <a:rPr lang="en-US" altLang="zh-CN" dirty="0"/>
              <a:t>Cassandra</a:t>
            </a:r>
            <a:r>
              <a:rPr lang="zh-CN" altLang="en-US" dirty="0"/>
              <a:t>、</a:t>
            </a:r>
            <a:r>
              <a:rPr lang="en-US" altLang="zh-CN" dirty="0"/>
              <a:t>MongoDB </a:t>
            </a:r>
            <a:r>
              <a:rPr lang="zh-CN" altLang="en-US" dirty="0"/>
              <a:t>和 </a:t>
            </a:r>
            <a:r>
              <a:rPr lang="en-US" altLang="zh-CN" dirty="0"/>
              <a:t>HBase</a:t>
            </a:r>
            <a:r>
              <a:rPr lang="zh-CN" altLang="en-US" dirty="0"/>
              <a:t>，又可支持关系数据源，例如 </a:t>
            </a:r>
            <a:r>
              <a:rPr lang="en-US" altLang="zh-CN" dirty="0"/>
              <a:t>MySQL</a:t>
            </a:r>
            <a:r>
              <a:rPr lang="zh-CN" altLang="en-US" dirty="0"/>
              <a:t>、</a:t>
            </a:r>
            <a:r>
              <a:rPr lang="en-US" altLang="zh-CN" dirty="0"/>
              <a:t>PostgreSQL</a:t>
            </a:r>
            <a:r>
              <a:rPr lang="zh-CN" altLang="en-US" dirty="0"/>
              <a:t>、</a:t>
            </a:r>
            <a:r>
              <a:rPr lang="en-US" altLang="zh-CN" dirty="0"/>
              <a:t>Amazon </a:t>
            </a:r>
            <a:r>
              <a:rPr lang="en-US" altLang="zh-CN" dirty="0" err="1"/>
              <a:t>Redshif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Microsoft SQL Server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8964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92A61-0762-4ACD-9785-21286847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3.7 Presto </a:t>
            </a:r>
            <a:r>
              <a:rPr lang="zh-CN" altLang="en-US" dirty="0"/>
              <a:t>查询的并行执行流程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D614B-F9D9-4468-9353-331860971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完全基于内存的并行计算</a:t>
            </a:r>
            <a:endParaRPr lang="en-US" altLang="zh-CN" dirty="0"/>
          </a:p>
          <a:p>
            <a:r>
              <a:rPr lang="zh-CN" altLang="en-US" dirty="0"/>
              <a:t>源数据的并行读取</a:t>
            </a:r>
            <a:endParaRPr lang="en-US" altLang="zh-CN" dirty="0"/>
          </a:p>
          <a:p>
            <a:r>
              <a:rPr lang="zh-CN" altLang="en-US" dirty="0"/>
              <a:t>分布式的 </a:t>
            </a:r>
            <a:r>
              <a:rPr lang="en-US" altLang="zh-CN" dirty="0"/>
              <a:t>Hash </a:t>
            </a:r>
            <a:r>
              <a:rPr lang="zh-CN" altLang="en-US" dirty="0"/>
              <a:t>聚合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EDF846-8135-4E37-8681-0828DB3FE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478" y="2457016"/>
            <a:ext cx="65817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243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9B054-B30F-48B7-86D8-E31891C6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三、大数据开发核心知识点</a:t>
            </a:r>
            <a:r>
              <a:rPr lang="en-US" altLang="zh-CN" dirty="0"/>
              <a:t> - </a:t>
            </a:r>
            <a:r>
              <a:rPr lang="zh-CN" altLang="en-US" dirty="0"/>
              <a:t>总结</a:t>
            </a:r>
          </a:p>
        </p:txBody>
      </p:sp>
      <p:pic>
        <p:nvPicPr>
          <p:cNvPr id="7" name="内容占位符 6" descr="图形用户界面, 图示, 应用程序&#10;&#10;描述已自动生成">
            <a:extLst>
              <a:ext uri="{FF2B5EF4-FFF2-40B4-BE49-F238E27FC236}">
                <a16:creationId xmlns:a16="http://schemas.microsoft.com/office/drawing/2014/main" id="{7D9760AD-B1B8-4818-BF94-B6E552AD7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407" y="1555667"/>
            <a:ext cx="9191185" cy="4936573"/>
          </a:xfrm>
        </p:spPr>
      </p:pic>
    </p:spTree>
    <p:extLst>
      <p:ext uri="{BB962C8B-B14F-4D97-AF65-F5344CB8AC3E}">
        <p14:creationId xmlns:p14="http://schemas.microsoft.com/office/powerpoint/2010/main" val="6052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8ED5E97A-D21B-4AA4-83CF-DA3A380E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AF5706D-4464-450F-93F4-853EDF68C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E0FB244-C158-43A9-AD7A-05DC5BBF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25D5075-2353-4B29-A987-D5B78B29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5638800" cy="2461008"/>
          </a:xfrm>
        </p:spPr>
        <p:txBody>
          <a:bodyPr>
            <a:normAutofit/>
          </a:bodyPr>
          <a:lstStyle/>
          <a:p>
            <a:r>
              <a:rPr lang="en-US" altLang="zh-CN" dirty="0"/>
              <a:t>1.2 </a:t>
            </a:r>
            <a:r>
              <a:rPr lang="zh-CN" altLang="en-US" dirty="0"/>
              <a:t>大数据开发基础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4F088-D090-425B-AE80-8A463177F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9238"/>
            <a:ext cx="5638437" cy="2595418"/>
          </a:xfrm>
        </p:spPr>
        <p:txBody>
          <a:bodyPr anchor="ctr">
            <a:normAutofit/>
          </a:bodyPr>
          <a:lstStyle/>
          <a:p>
            <a:r>
              <a:rPr lang="en-US" altLang="zh-CN" sz="1800" dirty="0"/>
              <a:t>Java/Scala</a:t>
            </a:r>
          </a:p>
          <a:p>
            <a:r>
              <a:rPr lang="en-US" altLang="zh-CN" sz="1800" dirty="0"/>
              <a:t>Linux </a:t>
            </a:r>
            <a:r>
              <a:rPr lang="zh-CN" altLang="en-US" sz="1800" dirty="0"/>
              <a:t>基础</a:t>
            </a:r>
            <a:endParaRPr lang="en-US" altLang="zh-CN" sz="1800" dirty="0"/>
          </a:p>
          <a:p>
            <a:r>
              <a:rPr lang="zh-CN" altLang="en-US" sz="1800" dirty="0"/>
              <a:t>并发编程</a:t>
            </a:r>
            <a:endParaRPr lang="en-US" altLang="zh-CN" sz="1800" dirty="0"/>
          </a:p>
          <a:p>
            <a:r>
              <a:rPr lang="zh-CN" altLang="en-US" sz="1800" dirty="0"/>
              <a:t>分布式</a:t>
            </a:r>
            <a:endParaRPr lang="en-US" altLang="zh-CN" sz="1800" dirty="0"/>
          </a:p>
        </p:txBody>
      </p:sp>
      <p:pic>
        <p:nvPicPr>
          <p:cNvPr id="21" name="Picture 4" descr="数据的抽象背景">
            <a:extLst>
              <a:ext uri="{FF2B5EF4-FFF2-40B4-BE49-F238E27FC236}">
                <a16:creationId xmlns:a16="http://schemas.microsoft.com/office/drawing/2014/main" id="{A243CEE6-CC30-4AC9-9CC0-39B9AFEE3A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928" r="32347"/>
          <a:stretch/>
        </p:blipFill>
        <p:spPr>
          <a:xfrm>
            <a:off x="6861048" y="1"/>
            <a:ext cx="5330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864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6" name="Picture 42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57" name="Rectangle 44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8" name="Rectangle 46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5" name="Picture 4" descr="Food on a table">
            <a:extLst>
              <a:ext uri="{FF2B5EF4-FFF2-40B4-BE49-F238E27FC236}">
                <a16:creationId xmlns:a16="http://schemas.microsoft.com/office/drawing/2014/main" id="{FC8E32BF-DD57-4218-BB47-7DBAF5FA3E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8106" b="76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9" name="Rectangle 48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72F41A3-58EF-41F5-A9AF-9EC7E8104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565846"/>
            <a:ext cx="4958128" cy="3755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44676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71E10-87B1-4004-A7B6-2624580F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大数据框架分类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D7FC473-20B8-4711-B164-10B980926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903" y="1949450"/>
            <a:ext cx="10520194" cy="4195763"/>
          </a:xfrm>
        </p:spPr>
      </p:pic>
    </p:spTree>
    <p:extLst>
      <p:ext uri="{BB962C8B-B14F-4D97-AF65-F5344CB8AC3E}">
        <p14:creationId xmlns:p14="http://schemas.microsoft.com/office/powerpoint/2010/main" val="160913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52787-CE71-4BB2-8B58-EAC5CD90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大数据框架分类</a:t>
            </a:r>
            <a:r>
              <a:rPr lang="en-US" altLang="zh-CN" dirty="0"/>
              <a:t>-</a:t>
            </a:r>
            <a:r>
              <a:rPr lang="zh-CN" altLang="en-US" dirty="0"/>
              <a:t>数据采集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C2EB16A-76C0-4576-9188-C92711808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150" y="2170906"/>
            <a:ext cx="9029700" cy="3752850"/>
          </a:xfrm>
        </p:spPr>
      </p:pic>
    </p:spTree>
    <p:extLst>
      <p:ext uri="{BB962C8B-B14F-4D97-AF65-F5344CB8AC3E}">
        <p14:creationId xmlns:p14="http://schemas.microsoft.com/office/powerpoint/2010/main" val="4074282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52787-CE71-4BB2-8B58-EAC5CD90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大数据框架分类</a:t>
            </a:r>
            <a:r>
              <a:rPr lang="en-US" altLang="zh-CN" dirty="0"/>
              <a:t>-</a:t>
            </a:r>
            <a:r>
              <a:rPr lang="zh-CN" altLang="en-US" dirty="0"/>
              <a:t>数据处理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AC7ED2A6-08F7-4FCA-845D-3640A8E11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8552" y="1949450"/>
            <a:ext cx="6174896" cy="4195763"/>
          </a:xfrm>
        </p:spPr>
      </p:pic>
    </p:spTree>
    <p:extLst>
      <p:ext uri="{BB962C8B-B14F-4D97-AF65-F5344CB8AC3E}">
        <p14:creationId xmlns:p14="http://schemas.microsoft.com/office/powerpoint/2010/main" val="71089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52787-CE71-4BB2-8B58-EAC5CD90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大数据框架分类</a:t>
            </a:r>
            <a:r>
              <a:rPr lang="en-US" altLang="zh-CN" dirty="0"/>
              <a:t>-</a:t>
            </a:r>
            <a:r>
              <a:rPr lang="zh-CN" altLang="en-US" dirty="0"/>
              <a:t>数据存储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42B04FE-7180-4DE8-963A-EC0E92095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6790" y="1949450"/>
            <a:ext cx="6278420" cy="4195763"/>
          </a:xfrm>
        </p:spPr>
      </p:pic>
    </p:spTree>
    <p:extLst>
      <p:ext uri="{BB962C8B-B14F-4D97-AF65-F5344CB8AC3E}">
        <p14:creationId xmlns:p14="http://schemas.microsoft.com/office/powerpoint/2010/main" val="3204073978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</TotalTime>
  <Words>2006</Words>
  <Application>Microsoft Office PowerPoint</Application>
  <PresentationFormat>宽屏</PresentationFormat>
  <Paragraphs>243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6" baseType="lpstr">
      <vt:lpstr>-apple-system</vt:lpstr>
      <vt:lpstr>Arial Unicode MS</vt:lpstr>
      <vt:lpstr>AvenirNext LT Pro Medium</vt:lpstr>
      <vt:lpstr>DengXian</vt:lpstr>
      <vt:lpstr>Arial</vt:lpstr>
      <vt:lpstr>DappledVTI</vt:lpstr>
      <vt:lpstr>大数据开发初探</vt:lpstr>
      <vt:lpstr>主要内容</vt:lpstr>
      <vt:lpstr>一、大数据学习路线</vt:lpstr>
      <vt:lpstr>1.1 大数据处理流程</vt:lpstr>
      <vt:lpstr>1.2 大数据开发基础 </vt:lpstr>
      <vt:lpstr>1.3 大数据框架分类</vt:lpstr>
      <vt:lpstr>1.3 大数据框架分类-数据采集</vt:lpstr>
      <vt:lpstr>1.3 大数据框架分类-数据处理</vt:lpstr>
      <vt:lpstr>1.3 大数据框架分类-数据存储</vt:lpstr>
      <vt:lpstr>1.3 大数据框架分类-查询分析</vt:lpstr>
      <vt:lpstr>1.3 大数据框架分类-数据应用</vt:lpstr>
      <vt:lpstr>1.3 大数据框架分类-其他框架</vt:lpstr>
      <vt:lpstr>二、当前大数据架构-技术图谱</vt:lpstr>
      <vt:lpstr>二、当前大数据架构-流程图</vt:lpstr>
      <vt:lpstr>三、大数据开发核心知识点</vt:lpstr>
      <vt:lpstr>3.1 Flume 介绍</vt:lpstr>
      <vt:lpstr>3.1 Flume 配置</vt:lpstr>
      <vt:lpstr>3.2 Kafka 优势/设计目标</vt:lpstr>
      <vt:lpstr>3.2 Kafka 架构</vt:lpstr>
      <vt:lpstr>3.3 Spark 介绍</vt:lpstr>
      <vt:lpstr>3.3 Spark 数据抽象</vt:lpstr>
      <vt:lpstr>3.3 Spark 数据抽象类比 Java</vt:lpstr>
      <vt:lpstr>3.3 Spark RDD</vt:lpstr>
      <vt:lpstr>3.3 Spark RDD 转换为 DataFrame</vt:lpstr>
      <vt:lpstr>3.3 Spark Streaming</vt:lpstr>
      <vt:lpstr>3.3 Spark Streaming 示例</vt:lpstr>
      <vt:lpstr>3.3 Spark Streaming 整合 Kafka 写入 Kudu</vt:lpstr>
      <vt:lpstr>3.3 Spark 总结</vt:lpstr>
      <vt:lpstr>3.4 Kudu 背景知识 - 列式存储介绍</vt:lpstr>
      <vt:lpstr>3.4 Kudu 背景知识 - 行列存储对比</vt:lpstr>
      <vt:lpstr>3.4 Kudu 背景知识 - 存储系统现状</vt:lpstr>
      <vt:lpstr>3.4 Kudu 简介</vt:lpstr>
      <vt:lpstr>3.4 Kudu Vs HBase Vs Parquet</vt:lpstr>
      <vt:lpstr>3.4 Kudu 不是…</vt:lpstr>
      <vt:lpstr>3.4 Kudu Java 客户端 - NoSQL API</vt:lpstr>
      <vt:lpstr>3.4 Kudu 与 Impala 集成</vt:lpstr>
      <vt:lpstr>3.4 Kudu 与 Spark 集成</vt:lpstr>
      <vt:lpstr>3.4 Kudu Spark DataFrame</vt:lpstr>
      <vt:lpstr>3.4 Kudu 出现前的大数据架构</vt:lpstr>
      <vt:lpstr>3.4 Kudu 简化大数据架构</vt:lpstr>
      <vt:lpstr>3.4 Kudu 总结</vt:lpstr>
      <vt:lpstr>3.5 Hive 简介</vt:lpstr>
      <vt:lpstr>3.5 Hive 支持的存储格式</vt:lpstr>
      <vt:lpstr>3.5 Hive DDL 示例 - 创建分桶表</vt:lpstr>
      <vt:lpstr>3.6 Impala 简介</vt:lpstr>
      <vt:lpstr>3.6 Impala 整合 Kudu - 创建内部表</vt:lpstr>
      <vt:lpstr>3.7 Presto 简介</vt:lpstr>
      <vt:lpstr>3.7 Presto 查询的并行执行流程</vt:lpstr>
      <vt:lpstr>三、大数据开发核心知识点 - 总结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大数据开发初探</dc:title>
  <dc:creator>L C</dc:creator>
  <cp:lastModifiedBy>L C</cp:lastModifiedBy>
  <cp:revision>1</cp:revision>
  <dcterms:created xsi:type="dcterms:W3CDTF">2022-01-15T06:12:11Z</dcterms:created>
  <dcterms:modified xsi:type="dcterms:W3CDTF">2022-01-18T10:28:40Z</dcterms:modified>
</cp:coreProperties>
</file>