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4" r:id="rId8"/>
    <p:sldId id="265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C" userId="b2ab03cb3a061828" providerId="LiveId" clId="{15B601C8-3D16-43FF-B4E2-94FF03997289}"/>
    <pc:docChg chg="modSld">
      <pc:chgData name="L C" userId="b2ab03cb3a061828" providerId="LiveId" clId="{15B601C8-3D16-43FF-B4E2-94FF03997289}" dt="2020-06-09T01:13:54.583" v="10"/>
      <pc:docMkLst>
        <pc:docMk/>
      </pc:docMkLst>
      <pc:sldChg chg="modSp mod">
        <pc:chgData name="L C" userId="b2ab03cb3a061828" providerId="LiveId" clId="{15B601C8-3D16-43FF-B4E2-94FF03997289}" dt="2020-06-09T01:13:54.583" v="10"/>
        <pc:sldMkLst>
          <pc:docMk/>
          <pc:sldMk cId="1684428424" sldId="263"/>
        </pc:sldMkLst>
        <pc:spChg chg="mod">
          <ac:chgData name="L C" userId="b2ab03cb3a061828" providerId="LiveId" clId="{15B601C8-3D16-43FF-B4E2-94FF03997289}" dt="2020-06-09T01:13:54.583" v="10"/>
          <ac:spMkLst>
            <pc:docMk/>
            <pc:sldMk cId="1684428424" sldId="263"/>
            <ac:spMk id="3" creationId="{00000000-0000-0000-0000-000000000000}"/>
          </ac:spMkLst>
        </pc:spChg>
      </pc:sldChg>
    </pc:docChg>
  </pc:docChgLst>
  <pc:docChgLst>
    <pc:chgData name="L C" userId="b2ab03cb3a061828" providerId="LiveId" clId="{72F3A3D7-0E17-4C1F-942E-8047F7357DA1}"/>
    <pc:docChg chg="modSld">
      <pc:chgData name="L C" userId="b2ab03cb3a061828" providerId="LiveId" clId="{72F3A3D7-0E17-4C1F-942E-8047F7357DA1}" dt="2019-04-29T07:00:03.864" v="13"/>
      <pc:docMkLst>
        <pc:docMk/>
      </pc:docMkLst>
      <pc:sldChg chg="modSp">
        <pc:chgData name="L C" userId="b2ab03cb3a061828" providerId="LiveId" clId="{72F3A3D7-0E17-4C1F-942E-8047F7357DA1}" dt="2019-04-29T07:00:03.864" v="13"/>
        <pc:sldMkLst>
          <pc:docMk/>
          <pc:sldMk cId="1246043744" sldId="262"/>
        </pc:sldMkLst>
        <pc:spChg chg="mod">
          <ac:chgData name="L C" userId="b2ab03cb3a061828" providerId="LiveId" clId="{72F3A3D7-0E17-4C1F-942E-8047F7357DA1}" dt="2019-04-29T07:00:03.864" v="13"/>
          <ac:spMkLst>
            <pc:docMk/>
            <pc:sldMk cId="1246043744" sldId="262"/>
            <ac:spMk id="3" creationId="{00000000-0000-0000-0000-000000000000}"/>
          </ac:spMkLst>
        </pc:spChg>
      </pc:sldChg>
    </pc:docChg>
  </pc:docChgLst>
  <pc:docChgLst>
    <pc:chgData name="L C" userId="b2ab03cb3a061828" providerId="LiveId" clId="{7CA75BE5-2BF8-4028-AC33-44E7770FE90D}"/>
    <pc:docChg chg="modSld">
      <pc:chgData name="L C" userId="b2ab03cb3a061828" providerId="LiveId" clId="{7CA75BE5-2BF8-4028-AC33-44E7770FE90D}" dt="2020-12-26T11:40:02.874" v="3" actId="20577"/>
      <pc:docMkLst>
        <pc:docMk/>
      </pc:docMkLst>
      <pc:sldChg chg="modSp mod">
        <pc:chgData name="L C" userId="b2ab03cb3a061828" providerId="LiveId" clId="{7CA75BE5-2BF8-4028-AC33-44E7770FE90D}" dt="2020-12-26T11:40:02.874" v="3" actId="20577"/>
        <pc:sldMkLst>
          <pc:docMk/>
          <pc:sldMk cId="1084937696" sldId="256"/>
        </pc:sldMkLst>
        <pc:spChg chg="mod">
          <ac:chgData name="L C" userId="b2ab03cb3a061828" providerId="LiveId" clId="{7CA75BE5-2BF8-4028-AC33-44E7770FE90D}" dt="2020-12-26T11:40:02.874" v="3" actId="20577"/>
          <ac:spMkLst>
            <pc:docMk/>
            <pc:sldMk cId="108493769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1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09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8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47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86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0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1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4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2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0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0B7120-A43E-46A1-9B0E-317FF2B6BDA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2B177A-6E10-4C25-B865-D081E86A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91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敏捷开发修炼之道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注重实效的哲学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https://github.com/lcomplete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93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敏捷协作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代码集体所有制。</a:t>
            </a:r>
            <a:endParaRPr lang="en-US" altLang="zh-CN" dirty="0"/>
          </a:p>
          <a:p>
            <a:r>
              <a:rPr lang="zh-CN" altLang="en-US" dirty="0"/>
              <a:t>优秀的设计从积极的程序员那里开始演化。</a:t>
            </a:r>
            <a:endParaRPr lang="en-US" altLang="zh-CN" dirty="0"/>
          </a:p>
          <a:p>
            <a:r>
              <a:rPr lang="zh-CN" altLang="en-US" dirty="0"/>
              <a:t>准备好后再提交代码。</a:t>
            </a:r>
            <a:endParaRPr lang="en-US" altLang="zh-CN" dirty="0"/>
          </a:p>
          <a:p>
            <a:r>
              <a:rPr lang="zh-CN" altLang="en-US" dirty="0"/>
              <a:t>代码复查。</a:t>
            </a:r>
            <a:endParaRPr lang="en-US" altLang="zh-CN" dirty="0"/>
          </a:p>
          <a:p>
            <a:r>
              <a:rPr lang="zh-CN" altLang="en-US" dirty="0"/>
              <a:t>结对编程。</a:t>
            </a:r>
            <a:endParaRPr lang="en-US" altLang="zh-CN" dirty="0"/>
          </a:p>
          <a:p>
            <a:r>
              <a:rPr lang="zh-CN" altLang="en-US" dirty="0"/>
              <a:t>系统中不应该包含未经其他程序员复查过的代码。</a:t>
            </a:r>
            <a:endParaRPr lang="en-US" altLang="zh-CN" dirty="0"/>
          </a:p>
          <a:p>
            <a:r>
              <a:rPr lang="zh-CN" altLang="en-US" dirty="0"/>
              <a:t>及时通报进展与问题。</a:t>
            </a:r>
            <a:endParaRPr lang="en-US" altLang="zh-CN" dirty="0"/>
          </a:p>
          <a:p>
            <a:r>
              <a:rPr lang="zh-CN" altLang="en-US" dirty="0"/>
              <a:t>记住大图景，持续观察周围发生的事情，而不只是自己在做的事情，不要做温水里的青蛙。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10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态度决定一切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出现问题时对准解决问题的方法，而不是人。</a:t>
            </a:r>
            <a:endParaRPr lang="en-US" altLang="zh-CN" dirty="0"/>
          </a:p>
          <a:p>
            <a:r>
              <a:rPr lang="zh-CN" altLang="en-US" dirty="0"/>
              <a:t>只要奋斗，就会犯错。</a:t>
            </a:r>
            <a:endParaRPr lang="en-US" altLang="zh-CN" dirty="0"/>
          </a:p>
          <a:p>
            <a:r>
              <a:rPr lang="zh-CN" altLang="en-US" dirty="0"/>
              <a:t>解决问题时，真正理解那块代码。</a:t>
            </a:r>
            <a:endParaRPr lang="en-US" altLang="zh-CN" dirty="0"/>
          </a:p>
          <a:p>
            <a:r>
              <a:rPr lang="zh-CN" altLang="en-US" dirty="0"/>
              <a:t>欲速则不达：不要坠入快速的简单修复之中，投入时间和精力保持代码整洁。</a:t>
            </a:r>
            <a:endParaRPr lang="en-US" altLang="zh-CN" dirty="0"/>
          </a:p>
          <a:p>
            <a:r>
              <a:rPr lang="zh-CN" altLang="en-US" dirty="0"/>
              <a:t>防微杜渐：只解决表面问题，最终会引发大问题。</a:t>
            </a:r>
            <a:endParaRPr lang="en-US" altLang="zh-CN" dirty="0"/>
          </a:p>
          <a:p>
            <a:r>
              <a:rPr lang="zh-CN" altLang="en-US" dirty="0"/>
              <a:t>不要孤立地编码，阅读代码的频率越高越好。</a:t>
            </a:r>
            <a:endParaRPr lang="en-US" altLang="zh-CN" dirty="0"/>
          </a:p>
          <a:p>
            <a:r>
              <a:rPr lang="zh-CN" altLang="en-US" dirty="0"/>
              <a:t>主动性是一名优秀员工的必要素质之一。</a:t>
            </a:r>
            <a:endParaRPr lang="en-US" altLang="zh-CN" dirty="0"/>
          </a:p>
          <a:p>
            <a:r>
              <a:rPr lang="zh-CN" altLang="en-US" dirty="0"/>
              <a:t>阻止软件腐烂。</a:t>
            </a:r>
            <a:endParaRPr lang="en-US" altLang="zh-CN" dirty="0"/>
          </a:p>
          <a:p>
            <a:r>
              <a:rPr lang="zh-CN" altLang="en-US" dirty="0"/>
              <a:t>将代码保持绝对的整洁，所有人都会不忍心弄脏它。</a:t>
            </a:r>
          </a:p>
        </p:txBody>
      </p:sp>
    </p:spTree>
    <p:extLst>
      <p:ext uri="{BB962C8B-B14F-4D97-AF65-F5344CB8AC3E}">
        <p14:creationId xmlns:p14="http://schemas.microsoft.com/office/powerpoint/2010/main" val="417358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学无止境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即使在正确的轨道上，也需要往前进。</a:t>
            </a:r>
            <a:endParaRPr lang="en-US" altLang="zh-CN" dirty="0"/>
          </a:p>
          <a:p>
            <a:r>
              <a:rPr lang="zh-CN" altLang="en-US" dirty="0"/>
              <a:t>变化是永恒的，跟上技术的变化。</a:t>
            </a:r>
            <a:endParaRPr lang="en-US" altLang="zh-CN" dirty="0"/>
          </a:p>
          <a:p>
            <a:r>
              <a:rPr lang="zh-CN" altLang="en-US" dirty="0"/>
              <a:t>不要满足于事物的表象，不停地问为什么，直到明白问题的根源。</a:t>
            </a:r>
            <a:endParaRPr lang="en-US" altLang="zh-CN" dirty="0"/>
          </a:p>
          <a:p>
            <a:r>
              <a:rPr lang="zh-CN" altLang="en-US" dirty="0"/>
              <a:t>定期对你的知识财产进行投资。</a:t>
            </a:r>
            <a:endParaRPr lang="en-US" altLang="zh-CN" dirty="0"/>
          </a:p>
          <a:p>
            <a:r>
              <a:rPr lang="zh-CN" altLang="en-US" dirty="0"/>
              <a:t>多元化是长期成功的关键。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4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什么是敏捷开发？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在高度协作的环境之中，不断地使用反馈进行自我调整和完善。</a:t>
            </a:r>
          </a:p>
        </p:txBody>
      </p:sp>
    </p:spTree>
    <p:extLst>
      <p:ext uri="{BB962C8B-B14F-4D97-AF65-F5344CB8AC3E}">
        <p14:creationId xmlns:p14="http://schemas.microsoft.com/office/powerpoint/2010/main" val="191511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敏捷开发宣言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个体和交互胜过过程和工具</a:t>
            </a:r>
            <a:endParaRPr lang="en-US" altLang="zh-CN" dirty="0"/>
          </a:p>
          <a:p>
            <a:r>
              <a:rPr lang="zh-CN" altLang="en-US" dirty="0"/>
              <a:t>可工作的软件胜过面面俱到的文档</a:t>
            </a:r>
            <a:endParaRPr lang="en-US" altLang="zh-CN" dirty="0"/>
          </a:p>
          <a:p>
            <a:r>
              <a:rPr lang="zh-CN" altLang="en-US" dirty="0"/>
              <a:t>客户协作胜过合同谈判</a:t>
            </a:r>
            <a:endParaRPr lang="en-US" altLang="zh-CN" dirty="0"/>
          </a:p>
          <a:p>
            <a:r>
              <a:rPr lang="zh-CN" altLang="en-US" dirty="0"/>
              <a:t>响应变化胜过遵循计划</a:t>
            </a:r>
          </a:p>
        </p:txBody>
      </p:sp>
    </p:spTree>
    <p:extLst>
      <p:ext uri="{BB962C8B-B14F-4D97-AF65-F5344CB8AC3E}">
        <p14:creationId xmlns:p14="http://schemas.microsoft.com/office/powerpoint/2010/main" val="14346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敏捷开发的目标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持续开发</a:t>
            </a:r>
            <a:endParaRPr lang="en-US" altLang="zh-CN" dirty="0"/>
          </a:p>
          <a:p>
            <a:r>
              <a:rPr lang="zh-CN" altLang="en-US" dirty="0"/>
              <a:t>持续反馈</a:t>
            </a:r>
            <a:endParaRPr lang="en-US" altLang="zh-CN" dirty="0"/>
          </a:p>
          <a:p>
            <a:r>
              <a:rPr lang="zh-CN" altLang="en-US" dirty="0"/>
              <a:t>工作更加轻松</a:t>
            </a:r>
          </a:p>
        </p:txBody>
      </p:sp>
    </p:spTree>
    <p:extLst>
      <p:ext uri="{BB962C8B-B14F-4D97-AF65-F5344CB8AC3E}">
        <p14:creationId xmlns:p14="http://schemas.microsoft.com/office/powerpoint/2010/main" val="295588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敏捷开发要素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交付用户</a:t>
            </a:r>
            <a:r>
              <a:rPr lang="zh-CN" altLang="en-US" dirty="0"/>
              <a:t>想要的软件。</a:t>
            </a:r>
            <a:endParaRPr lang="en-US" altLang="zh-CN" dirty="0"/>
          </a:p>
          <a:p>
            <a:r>
              <a:rPr lang="zh-CN" altLang="en-US" dirty="0"/>
              <a:t>设计指导而不是操纵开发。</a:t>
            </a:r>
            <a:endParaRPr lang="en-US" altLang="zh-CN" dirty="0"/>
          </a:p>
          <a:p>
            <a:r>
              <a:rPr lang="zh-CN" altLang="en-US" dirty="0"/>
              <a:t>提早集成，频繁集成。</a:t>
            </a:r>
            <a:endParaRPr lang="en-US" altLang="zh-CN" dirty="0"/>
          </a:p>
          <a:p>
            <a:r>
              <a:rPr lang="zh-CN" altLang="en-US" dirty="0"/>
              <a:t>根据需要选择技术。</a:t>
            </a:r>
            <a:endParaRPr lang="en-US" altLang="zh-CN" dirty="0"/>
          </a:p>
          <a:p>
            <a:r>
              <a:rPr lang="zh-CN" altLang="en-US" dirty="0"/>
              <a:t>保持项目随时可以编译、运行、测试并立即部署。</a:t>
            </a:r>
            <a:endParaRPr lang="en-US" altLang="zh-CN" dirty="0"/>
          </a:p>
          <a:p>
            <a:r>
              <a:rPr lang="zh-CN" altLang="en-US" dirty="0"/>
              <a:t>短迭代，增量发布。</a:t>
            </a:r>
            <a:endParaRPr lang="en-US" altLang="zh-CN" dirty="0"/>
          </a:p>
          <a:p>
            <a:r>
              <a:rPr lang="zh-CN" altLang="en-US" dirty="0"/>
              <a:t>把握开发节奏，保持事物之间稳定重复的间隔。</a:t>
            </a:r>
          </a:p>
        </p:txBody>
      </p:sp>
    </p:spTree>
    <p:extLst>
      <p:ext uri="{BB962C8B-B14F-4D97-AF65-F5344CB8AC3E}">
        <p14:creationId xmlns:p14="http://schemas.microsoft.com/office/powerpoint/2010/main" val="168442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敏捷工具箱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Wiki</a:t>
            </a:r>
          </a:p>
          <a:p>
            <a:r>
              <a:rPr lang="zh-CN" altLang="en-US" dirty="0"/>
              <a:t>版本控制</a:t>
            </a:r>
            <a:endParaRPr lang="en-US" altLang="zh-CN" dirty="0"/>
          </a:p>
          <a:p>
            <a:r>
              <a:rPr lang="zh-CN" altLang="en-US" dirty="0"/>
              <a:t>单元测试</a:t>
            </a:r>
            <a:endParaRPr lang="en-US" altLang="zh-CN" dirty="0"/>
          </a:p>
          <a:p>
            <a:r>
              <a:rPr lang="zh-CN" altLang="en-US" dirty="0"/>
              <a:t>自动构建</a:t>
            </a:r>
          </a:p>
        </p:txBody>
      </p:sp>
    </p:spTree>
    <p:extLst>
      <p:ext uri="{BB962C8B-B14F-4D97-AF65-F5344CB8AC3E}">
        <p14:creationId xmlns:p14="http://schemas.microsoft.com/office/powerpoint/2010/main" val="247491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测试驱动开发：先使用它，再实现它，针对接口（抽象）编程</a:t>
            </a:r>
            <a:endParaRPr lang="en-US" altLang="zh-CN" dirty="0"/>
          </a:p>
          <a:p>
            <a:r>
              <a:rPr lang="zh-CN" altLang="en-US" dirty="0"/>
              <a:t>运行单元测试</a:t>
            </a:r>
            <a:endParaRPr lang="en-US" altLang="zh-CN" dirty="0"/>
          </a:p>
          <a:p>
            <a:r>
              <a:rPr lang="zh-CN" altLang="en-US" dirty="0"/>
              <a:t>倾听用户的声音，每个抱怨背后都隐藏了一个事实。</a:t>
            </a:r>
          </a:p>
        </p:txBody>
      </p:sp>
    </p:spTree>
    <p:extLst>
      <p:ext uri="{BB962C8B-B14F-4D97-AF65-F5344CB8AC3E}">
        <p14:creationId xmlns:p14="http://schemas.microsoft.com/office/powerpoint/2010/main" val="247488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KISS</a:t>
            </a:r>
          </a:p>
          <a:p>
            <a:r>
              <a:rPr lang="zh-CN" altLang="en-US" dirty="0"/>
              <a:t>动态评估性能、生产力、成本，权衡利弊</a:t>
            </a:r>
            <a:endParaRPr lang="en-US" altLang="zh-CN" dirty="0"/>
          </a:p>
          <a:p>
            <a:r>
              <a:rPr lang="zh-CN" altLang="en-US" dirty="0"/>
              <a:t>注释并不能美化代码</a:t>
            </a:r>
            <a:endParaRPr lang="en-US" altLang="zh-CN" dirty="0"/>
          </a:p>
          <a:p>
            <a:r>
              <a:rPr lang="zh-CN" altLang="en-US" dirty="0"/>
              <a:t>编写高内聚、职责分离的代码</a:t>
            </a:r>
            <a:endParaRPr lang="en-US" altLang="zh-CN" dirty="0"/>
          </a:p>
          <a:p>
            <a:r>
              <a:rPr lang="zh-CN" altLang="en-US" dirty="0"/>
              <a:t>知道何时止步，不要因为过度修饰和过于求精而损坏完好的程序。</a:t>
            </a:r>
          </a:p>
        </p:txBody>
      </p:sp>
    </p:spTree>
    <p:extLst>
      <p:ext uri="{BB962C8B-B14F-4D97-AF65-F5344CB8AC3E}">
        <p14:creationId xmlns:p14="http://schemas.microsoft.com/office/powerpoint/2010/main" val="156092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记录问题日志，重用你的知识和努力</a:t>
            </a:r>
            <a:endParaRPr lang="en-US" altLang="zh-CN" dirty="0"/>
          </a:p>
          <a:p>
            <a:r>
              <a:rPr lang="zh-CN" altLang="en-US" dirty="0"/>
              <a:t>不要忽略编译器的警告</a:t>
            </a:r>
            <a:endParaRPr lang="en-US" altLang="zh-CN" dirty="0"/>
          </a:p>
          <a:p>
            <a:r>
              <a:rPr lang="zh-CN" altLang="en-US" dirty="0"/>
              <a:t>调试时将问题域与周边隔离开，关注最小数量的相关代码</a:t>
            </a:r>
            <a:endParaRPr lang="en-US" altLang="zh-CN" dirty="0"/>
          </a:p>
          <a:p>
            <a:r>
              <a:rPr lang="zh-CN" altLang="en-US" dirty="0"/>
              <a:t>处理或向上传播异常，不要让错误悄悄地溜走</a:t>
            </a:r>
            <a:endParaRPr lang="en-US" altLang="zh-CN" dirty="0"/>
          </a:p>
          <a:p>
            <a:r>
              <a:rPr lang="zh-CN" altLang="en-US" dirty="0"/>
              <a:t>向用户提供有用的错误信息</a:t>
            </a:r>
            <a:endParaRPr lang="en-US" altLang="zh-CN" dirty="0"/>
          </a:p>
          <a:p>
            <a:r>
              <a:rPr lang="zh-CN" altLang="en-US" dirty="0"/>
              <a:t>纠错步骤，一：收集数据并提出假设，二：验证假设。</a:t>
            </a:r>
          </a:p>
        </p:txBody>
      </p:sp>
    </p:spTree>
    <p:extLst>
      <p:ext uri="{BB962C8B-B14F-4D97-AF65-F5344CB8AC3E}">
        <p14:creationId xmlns:p14="http://schemas.microsoft.com/office/powerpoint/2010/main" val="209831622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</TotalTime>
  <Words>524</Words>
  <Application>Microsoft Office PowerPoint</Application>
  <PresentationFormat>宽屏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切片</vt:lpstr>
      <vt:lpstr>敏捷开发修炼之道</vt:lpstr>
      <vt:lpstr>什么是敏捷开发？</vt:lpstr>
      <vt:lpstr>敏捷开发宣言</vt:lpstr>
      <vt:lpstr>敏捷开发的目标</vt:lpstr>
      <vt:lpstr>敏捷开发要素</vt:lpstr>
      <vt:lpstr>敏捷工具箱</vt:lpstr>
      <vt:lpstr>敏捷反馈</vt:lpstr>
      <vt:lpstr>敏捷编码</vt:lpstr>
      <vt:lpstr>敏捷调试</vt:lpstr>
      <vt:lpstr>敏捷协作</vt:lpstr>
      <vt:lpstr>态度决定一切</vt:lpstr>
      <vt:lpstr>学无止境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敏捷开发修炼之道</dc:title>
  <dc:creator>L C</dc:creator>
  <cp:lastModifiedBy>L C</cp:lastModifiedBy>
  <cp:revision>10</cp:revision>
  <dcterms:created xsi:type="dcterms:W3CDTF">2018-08-30T06:43:01Z</dcterms:created>
  <dcterms:modified xsi:type="dcterms:W3CDTF">2020-12-26T11:40:06Z</dcterms:modified>
</cp:coreProperties>
</file>