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4" r:id="rId5"/>
    <p:sldId id="263" r:id="rId6"/>
    <p:sldId id="258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DF1C0A-3A60-E12A-3DA0-E6CB04324C31}" v="1426" dt="2024-11-17T20:43:43.491"/>
    <p1510:client id="{6E46B0DF-8A8F-4381-A01B-616C796B6EFC}" v="1" dt="2024-11-18T18:05:23.780"/>
    <p1510:client id="{9CEED847-F2E6-0AE6-2135-6F1EB3D78626}" v="81" dt="2024-11-18T17:46:13.398"/>
    <p1510:client id="{F7626C48-1B4A-26D0-379B-FC51B7D00382}" v="149" dt="2024-11-18T18:05:18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1C71-2AD4-455C-9533-8C366FC13D4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FA8B8-D616-43E7-96A3-48ADA8D03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1C71-2AD4-455C-9533-8C366FC13D4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FA8B8-D616-43E7-96A3-48ADA8D03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8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1C71-2AD4-455C-9533-8C366FC13D4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FA8B8-D616-43E7-96A3-48ADA8D03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44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1C71-2AD4-455C-9533-8C366FC13D4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FA8B8-D616-43E7-96A3-48ADA8D031E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0101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1C71-2AD4-455C-9533-8C366FC13D4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FA8B8-D616-43E7-96A3-48ADA8D03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82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1C71-2AD4-455C-9533-8C366FC13D4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FA8B8-D616-43E7-96A3-48ADA8D03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38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1C71-2AD4-455C-9533-8C366FC13D4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FA8B8-D616-43E7-96A3-48ADA8D03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13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1C71-2AD4-455C-9533-8C366FC13D4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FA8B8-D616-43E7-96A3-48ADA8D03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38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1C71-2AD4-455C-9533-8C366FC13D4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FA8B8-D616-43E7-96A3-48ADA8D03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3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1C71-2AD4-455C-9533-8C366FC13D4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FA8B8-D616-43E7-96A3-48ADA8D03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9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1C71-2AD4-455C-9533-8C366FC13D4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FA8B8-D616-43E7-96A3-48ADA8D03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1C71-2AD4-455C-9533-8C366FC13D4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FA8B8-D616-43E7-96A3-48ADA8D03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4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1C71-2AD4-455C-9533-8C366FC13D4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FA8B8-D616-43E7-96A3-48ADA8D03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37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1C71-2AD4-455C-9533-8C366FC13D4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FA8B8-D616-43E7-96A3-48ADA8D03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18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1C71-2AD4-455C-9533-8C366FC13D4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FA8B8-D616-43E7-96A3-48ADA8D03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7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1C71-2AD4-455C-9533-8C366FC13D4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FA8B8-D616-43E7-96A3-48ADA8D03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7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1C71-2AD4-455C-9533-8C366FC13D4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FA8B8-D616-43E7-96A3-48ADA8D03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C7E1C71-2AD4-455C-9533-8C366FC13D4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AEFA8B8-D616-43E7-96A3-48ADA8D03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736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EE8D2-6EAF-5388-F3D9-643DE0726A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Tournament Ranking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D60FB-1837-3A9A-99AE-645CD3E47E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EECE 2560: Fundamentals of Engineering Algorithms </a:t>
            </a:r>
            <a:endParaRPr lang="en-US">
              <a:ea typeface="+mn-lt"/>
              <a:cs typeface="+mn-lt"/>
            </a:endParaRPr>
          </a:p>
          <a:p>
            <a:r>
              <a:rPr lang="en-US"/>
              <a:t>Lucas Confalonieri, Ben Wu, Cameron Whiting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2804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C31C3-65D1-7B06-1AE8-E0FD5A91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1CAFE-52D0-7870-30C2-B1E720C67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925" y="2185233"/>
            <a:ext cx="5549850" cy="3363011"/>
          </a:xfrm>
        </p:spPr>
        <p:txBody>
          <a:bodyPr/>
          <a:lstStyle/>
          <a:p>
            <a:pPr indent="-30543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Create an online tournament ranking system in C++</a:t>
            </a:r>
          </a:p>
          <a:p>
            <a:pPr indent="-30543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Utilize data structures like linked lists that were discussed in class</a:t>
            </a:r>
          </a:p>
          <a:p>
            <a:pPr indent="-30543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Create and implement a sorting algorithm to rank players</a:t>
            </a:r>
          </a:p>
          <a:p>
            <a:pPr indent="-30543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Develop a UI in the command line to display information and interact with the user</a:t>
            </a:r>
          </a:p>
        </p:txBody>
      </p:sp>
      <p:pic>
        <p:nvPicPr>
          <p:cNvPr id="5" name="Picture 4" descr="A screen shot of a black screen&#10;&#10;Description automatically generated">
            <a:extLst>
              <a:ext uri="{FF2B5EF4-FFF2-40B4-BE49-F238E27FC236}">
                <a16:creationId xmlns:a16="http://schemas.microsoft.com/office/drawing/2014/main" id="{801D42E3-83A0-347D-1F91-DD43EB3FA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915" y="1732377"/>
            <a:ext cx="26574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30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4CFC3-BF71-1926-952B-41B6C361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Methodology (Linked List Structure)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7A9339-02A4-F57D-C882-7E3462912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13864"/>
            <a:ext cx="5660958" cy="4077336"/>
          </a:xfrm>
        </p:spPr>
        <p:txBody>
          <a:bodyPr/>
          <a:lstStyle/>
          <a:p>
            <a:pPr indent="-305435"/>
            <a:r>
              <a:rPr lang="en-US" sz="18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Started with singly linked list data structure</a:t>
            </a:r>
          </a:p>
          <a:p>
            <a:pPr marL="719455" lvl="1" indent="-269875">
              <a:buFont typeface="Courier New,monospace" charset="2"/>
              <a:buChar char="o"/>
            </a:pP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Merge sort does not rely on backtracking so no need for doubly linked list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FFFFFF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>
              <a:buFont typeface="Courier New,monospace" charset="2"/>
              <a:buChar char="o"/>
            </a:pP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Uses a string "name" to identify a unique player</a:t>
            </a:r>
          </a:p>
          <a:p>
            <a:pPr marL="719455" lvl="1" indent="-269875">
              <a:buFont typeface="Courier New,monospace" charset="2"/>
              <a:buChar char="o"/>
            </a:pP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Includes an integer "score" to keep track of player</a:t>
            </a:r>
          </a:p>
          <a:p>
            <a:pPr marL="1025525" lvl="2" indent="-215900">
              <a:buFont typeface="Wingdings" charset="2"/>
              <a:buChar char="§"/>
            </a:pPr>
            <a:r>
              <a:rPr lang="en-US" sz="18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Score increases by 1 with a win and decreases by 1 for a loss</a:t>
            </a:r>
          </a:p>
          <a:p>
            <a:pPr marL="1025525" lvl="2" indent="-215900">
              <a:buFont typeface="Wingdings" charset="2"/>
              <a:buChar char="§"/>
            </a:pPr>
            <a:r>
              <a:rPr lang="en-US" sz="18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Score will never drop below zero</a:t>
            </a:r>
          </a:p>
          <a:p>
            <a:pPr marL="719455" lvl="1" indent="-269875">
              <a:buFont typeface="Courier New,monospace" charset="2"/>
              <a:buChar char="o"/>
            </a:pP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Each data structure is linked to the next with a "next" pointer variable</a:t>
            </a:r>
          </a:p>
          <a:p>
            <a:pPr indent="-305435"/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449580" lvl="1" indent="0">
              <a:buNone/>
            </a:pP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BFBEB85-FA26-29CB-3DFC-8509EC202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913" y="2699525"/>
            <a:ext cx="3352567" cy="210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46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4CFC3-BF71-1926-952B-41B6C361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Methodology (Linked List Functions)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7A9339-02A4-F57D-C882-7E3462912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892" y="1713864"/>
            <a:ext cx="5660958" cy="4077336"/>
          </a:xfrm>
        </p:spPr>
        <p:txBody>
          <a:bodyPr/>
          <a:lstStyle/>
          <a:p>
            <a:pPr indent="-305435"/>
            <a:r>
              <a:rPr lang="en-US" sz="18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Helper functions are used to iterate through and add players to the list</a:t>
            </a:r>
            <a:endParaRPr lang="en-US"/>
          </a:p>
          <a:p>
            <a:pPr marL="719455" lvl="1" indent="-269875">
              <a:buFont typeface="Courier New,monospace" charset="2"/>
              <a:buChar char="o"/>
            </a:pPr>
            <a:r>
              <a:rPr lang="en-US" sz="16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Add player adds a new node to the end of the list</a:t>
            </a:r>
          </a:p>
          <a:p>
            <a:pPr marL="719455" lvl="1" indent="-269875">
              <a:buFont typeface="Courier New,monospace" charset="2"/>
              <a:buChar char="o"/>
            </a:pPr>
            <a:r>
              <a:rPr lang="en-US" sz="16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Find player returns the node with the name given</a:t>
            </a:r>
          </a:p>
          <a:p>
            <a:pPr indent="-305435"/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449580" lvl="1" indent="0">
              <a:buNone/>
            </a:pP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9CC9A7E-2E1F-8A79-3718-86958D979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89" y="4402512"/>
            <a:ext cx="5257800" cy="1247775"/>
          </a:xfrm>
          <a:prstGeom prst="rect">
            <a:avLst/>
          </a:prstGeom>
        </p:spPr>
      </p:pic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7582628-7389-9F43-6B74-15E3ED6A2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771" y="3660283"/>
            <a:ext cx="55435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73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4CFC3-BF71-1926-952B-41B6C361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Methodology (Merge Sort)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7A9339-02A4-F57D-C882-7E3462912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Merge sort splits the list into two lists and repeats that recursively until each list has only one element in each</a:t>
            </a:r>
            <a:endParaRPr lang="en-US"/>
          </a:p>
          <a:p>
            <a:pPr indent="-30543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Then by comparing pairs of elements, they are sort</a:t>
            </a:r>
          </a:p>
          <a:p>
            <a:pPr indent="-30543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Then each smaller list is merged into each other recursively while being sorted</a:t>
            </a:r>
          </a:p>
          <a:p>
            <a:pPr indent="-30543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It returns the list fully sorted in O(</a:t>
            </a:r>
            <a:r>
              <a:rPr lang="en-US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nlogn</a:t>
            </a: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) time</a:t>
            </a:r>
          </a:p>
          <a:p>
            <a:pPr indent="-305435"/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449580" lvl="1" indent="0">
              <a:buNone/>
            </a:pP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924A587-3833-B9FF-2486-414B2147F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575" y="4052598"/>
            <a:ext cx="3071192" cy="2442404"/>
          </a:xfrm>
          <a:prstGeom prst="rect">
            <a:avLst/>
          </a:prstGeom>
        </p:spPr>
      </p:pic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3539286-584B-C8B2-D4C5-1198841B4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398" y="4055165"/>
            <a:ext cx="3661466" cy="2436192"/>
          </a:xfrm>
          <a:prstGeom prst="rect">
            <a:avLst/>
          </a:prstGeom>
        </p:spPr>
      </p:pic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0F7F0F2-A2BE-9E5A-BE61-0828088A3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053" y="4047101"/>
            <a:ext cx="3065192" cy="244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26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8D845-144D-C7FC-E27F-CC5759FDD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92517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0A17E-EE54-B6F9-08FE-5EFA1B019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30D7E-B029-6512-6132-F88B1B4BC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Product</a:t>
            </a:r>
          </a:p>
          <a:p>
            <a:pPr lvl="1"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Successfully implemented the merge sort algorithm</a:t>
            </a:r>
          </a:p>
          <a:p>
            <a:pPr lvl="1"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Created a UI in the C++ terminal</a:t>
            </a:r>
          </a:p>
          <a:p>
            <a:pPr lvl="1"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Enabled an auto-updating leaderboard system</a:t>
            </a:r>
          </a:p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Team results</a:t>
            </a:r>
          </a:p>
          <a:p>
            <a:pPr lvl="1"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Conducted weekly meeting where we would review pull requests and set new goals</a:t>
            </a:r>
          </a:p>
          <a:p>
            <a:pPr lvl="1"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Got a much better understanding of how a group collaborates with GitHub </a:t>
            </a:r>
          </a:p>
          <a:p>
            <a:pPr lvl="1"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Split work based on strengths to efficiently complete tasks</a:t>
            </a:r>
          </a:p>
        </p:txBody>
      </p:sp>
    </p:spTree>
    <p:extLst>
      <p:ext uri="{BB962C8B-B14F-4D97-AF65-F5344CB8AC3E}">
        <p14:creationId xmlns:p14="http://schemas.microsoft.com/office/powerpoint/2010/main" val="1732282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04B45-9EC5-0D97-8D2C-5A6092BA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F557B-2665-2151-C20C-EE55519C1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Project limitations</a:t>
            </a:r>
          </a:p>
          <a:p>
            <a:pPr marL="719455" lvl="1" indent="-269875">
              <a:buFont typeface="Courier New" charset="2"/>
              <a:buChar char="o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Couldn’t write a real UI in C++ as no built-in libraries</a:t>
            </a:r>
          </a:p>
          <a:p>
            <a:pPr marL="719455" lvl="1" indent="-269875">
              <a:buFont typeface="Courier New" charset="2"/>
              <a:buChar char="o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Didn’t have time to implement a more compelling game</a:t>
            </a:r>
          </a:p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Implications</a:t>
            </a:r>
          </a:p>
          <a:p>
            <a:pPr marL="719455" lvl="1" indent="-269875">
              <a:buFont typeface="Courier New" charset="2"/>
              <a:buChar char="o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Learned how to build and utilize a merge sort algorithm</a:t>
            </a:r>
          </a:p>
          <a:p>
            <a:pPr marL="719455" lvl="1" indent="-269875">
              <a:buFont typeface="Courier New" charset="2"/>
              <a:buChar char="o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Learned how to use more complex commands in the command line</a:t>
            </a:r>
          </a:p>
          <a:p>
            <a:pPr indent="-305435"/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>
              <a:buFont typeface="Courier New" charset="2"/>
              <a:buChar char="o"/>
            </a:pP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7762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C800-4500-5155-63E1-2975558B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2C627-06F3-072C-2375-DB219A73B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Recommendations for the future</a:t>
            </a:r>
          </a:p>
          <a:p>
            <a:pPr marL="719455" lvl="1" indent="-269875">
              <a:buFont typeface="Courier New" charset="2"/>
              <a:buChar char="o"/>
            </a:pP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Implement players with differing skillset to mimic a real competition</a:t>
            </a:r>
          </a:p>
          <a:p>
            <a:pPr marL="719455" lvl="1" indent="-269875">
              <a:buFont typeface="Courier New" charset="2"/>
              <a:buChar char="o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Implement a real game to play </a:t>
            </a: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(such as chess)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>
              <a:buFont typeface="Courier New" charset="2"/>
              <a:buChar char="o"/>
            </a:pP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Add Elo rating to each player (Changes dynamically)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>
              <a:buFont typeface="Courier New" charset="2"/>
              <a:buChar char="o"/>
            </a:pP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>
              <a:buFont typeface="Courier New" charset="2"/>
              <a:buChar char="o"/>
            </a:pP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0051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Metadata/LabelInfo.xml><?xml version="1.0" encoding="utf-8"?>
<clbl:labelList xmlns:clbl="http://schemas.microsoft.com/office/2020/mipLabelMetadata">
  <clbl:label id="{a8eec281-aaa3-4dae-ac9b-9a398b9215e7}" enabled="0" method="" siteId="{a8eec281-aaa3-4dae-ac9b-9a398b9215e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0</TotalTime>
  <Words>390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Calisto MT</vt:lpstr>
      <vt:lpstr>Courier New</vt:lpstr>
      <vt:lpstr>Courier New,monospace</vt:lpstr>
      <vt:lpstr>Wingdings</vt:lpstr>
      <vt:lpstr>Wingdings 2</vt:lpstr>
      <vt:lpstr>Slate</vt:lpstr>
      <vt:lpstr>Tournament Ranking System</vt:lpstr>
      <vt:lpstr>Objective</vt:lpstr>
      <vt:lpstr>Methodology (Linked List Structure)</vt:lpstr>
      <vt:lpstr>Methodology (Linked List Functions)</vt:lpstr>
      <vt:lpstr>Methodology (Merge Sort)</vt:lpstr>
      <vt:lpstr>Demonstration</vt:lpstr>
      <vt:lpstr>Analysis and Results</vt:lpstr>
      <vt:lpstr>Discussion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Confalonieri</dc:creator>
  <cp:lastModifiedBy>Lucas Confalonieri</cp:lastModifiedBy>
  <cp:revision>2</cp:revision>
  <dcterms:created xsi:type="dcterms:W3CDTF">2024-11-14T18:34:37Z</dcterms:created>
  <dcterms:modified xsi:type="dcterms:W3CDTF">2024-11-18T18:05:23Z</dcterms:modified>
</cp:coreProperties>
</file>