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53"/>
  </p:normalViewPr>
  <p:slideViewPr>
    <p:cSldViewPr snapToGrid="0" snapToObjects="1">
      <p:cViewPr varScale="1">
        <p:scale>
          <a:sx n="118" d="100"/>
          <a:sy n="118" d="100"/>
        </p:scale>
        <p:origin x="167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5116529"/>
            <a:ext cx="7944130" cy="1000655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200">
                <a:solidFill>
                  <a:schemeClr val="tx2"/>
                </a:solidFill>
              </a:rPr>
              <a:t>AI Systems – Individual Study</a:t>
            </a:r>
          </a:p>
          <a:p>
            <a:pPr algn="l">
              <a:lnSpc>
                <a:spcPct val="90000"/>
              </a:lnSpc>
            </a:pPr>
            <a:r>
              <a:rPr lang="en-US" sz="3200">
                <a:solidFill>
                  <a:schemeClr val="tx2"/>
                </a:solidFill>
              </a:rPr>
              <a:t>Optimizing Hydroponic Farming with AI &amp; IoT</a:t>
            </a:r>
          </a:p>
        </p:txBody>
      </p:sp>
      <p:pic>
        <p:nvPicPr>
          <p:cNvPr id="5" name="Picture 4" descr="A long hallway with plants growing in it&#10;&#10;AI-generated content may be incorrect.">
            <a:extLst>
              <a:ext uri="{FF2B5EF4-FFF2-40B4-BE49-F238E27FC236}">
                <a16:creationId xmlns:a16="http://schemas.microsoft.com/office/drawing/2014/main" id="{F3F275BE-2A51-9D5F-A045-16DA21CA8C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778" b="5915"/>
          <a:stretch>
            <a:fillRect/>
          </a:stretch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4580785"/>
            <a:ext cx="7062673" cy="484374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200">
                <a:solidFill>
                  <a:schemeClr val="tx2"/>
                </a:solidFill>
              </a:rPr>
              <a:t>Student: Lindsay Cooper</a:t>
            </a:r>
          </a:p>
          <a:p>
            <a:pPr algn="l">
              <a:lnSpc>
                <a:spcPct val="90000"/>
              </a:lnSpc>
            </a:pPr>
            <a:r>
              <a:rPr lang="en-US" sz="1200">
                <a:solidFill>
                  <a:schemeClr val="tx2"/>
                </a:solidFill>
              </a:rPr>
              <a:t>Minor Program: AI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Objective: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dirty="0"/>
              <a:t> Design and build an AI-enabled IoT system for hydroponic farming.</a:t>
            </a:r>
          </a:p>
          <a:p>
            <a:endParaRPr dirty="0"/>
          </a:p>
          <a:p>
            <a:r>
              <a:rPr dirty="0"/>
              <a:t>Focus:</a:t>
            </a:r>
          </a:p>
          <a:p>
            <a:pPr marL="0" indent="0">
              <a:buNone/>
            </a:pPr>
            <a:r>
              <a:rPr lang="en-US" dirty="0"/>
              <a:t>	-</a:t>
            </a:r>
            <a:r>
              <a:rPr dirty="0"/>
              <a:t> Monitor water parameters (EC, pH, temperature, oxygen).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dirty="0"/>
              <a:t>Use predictive analytics for optimization.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dirty="0"/>
              <a:t>Evaluate financial, ecological, and technical impact.</a:t>
            </a:r>
          </a:p>
          <a:p>
            <a:endParaRPr dirty="0"/>
          </a:p>
          <a:p>
            <a:r>
              <a:rPr lang="en-US" dirty="0"/>
              <a:t>Main Question</a:t>
            </a:r>
            <a:r>
              <a:rPr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i="1" dirty="0"/>
              <a:t>How can AI be applied to optimize hydroponic farming by combining IoT-based monitoring of water parameters with predictive analytics for sustainable resource management?</a:t>
            </a:r>
            <a:endParaRPr lang="en-US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102</Words>
  <Application>Microsoft Macintosh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AI Systems – Individual Study Optimizing Hydroponic Farming with AI &amp; IoT</vt:lpstr>
      <vt:lpstr>Project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Cooper,Lindsay L.L.</cp:lastModifiedBy>
  <cp:revision>2</cp:revision>
  <dcterms:created xsi:type="dcterms:W3CDTF">2013-01-27T09:14:16Z</dcterms:created>
  <dcterms:modified xsi:type="dcterms:W3CDTF">2025-09-30T06:22:32Z</dcterms:modified>
  <cp:category/>
</cp:coreProperties>
</file>