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18" r:id="rId3"/>
    <p:sldId id="319" r:id="rId4"/>
    <p:sldId id="31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06AC2-B663-4CA7-916D-7466638027B4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6D3E3-E499-4A61-9C4F-F6A075CC0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24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BF39F-3553-41D5-96B1-4622C016330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81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BF39F-3553-41D5-96B1-4622C016330B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44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A9EB1-E0A0-440F-992A-7F3F4A33E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744598-021B-4E44-A17E-B15E7ADC7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2C6D0-FD3F-443E-811A-5711B8A2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50EA89-2A70-4054-B92D-05DFEBC2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8387F-B61B-4F34-9917-E863800F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38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A8FBA-D718-4E20-B333-F4814AE6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4AD5E5-A3F9-4F7D-9C91-4F19CBABD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8B4694-2D86-4191-B1FA-840DB268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217BA-7CEA-44DD-BCF1-A66BB835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BDE078-C11A-4CE1-9DD8-E104544D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01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455D6A-6E9C-467E-BFA8-F26699A9D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AEFC40-8191-41A2-B973-267EC17E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658155-5E7C-4291-A986-613C4BC9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A1BD5-0451-408B-B709-EF03F8D1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C07427-6B18-4044-A4D2-439DF15A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44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3A2B2-6145-4E55-9CEE-60D8980A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D8D96-D61B-43C6-A1F7-92C4441B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27B349-EECC-47A4-9D21-A87CE621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2D23B-9272-4ABA-8BB9-18C6B79A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AAFA99-FA06-41D4-BB7D-0E112908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25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FDA54-C325-4CF3-BA0F-3C4EB63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54BD29-6291-4199-B301-0280172F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B93004-1672-43BF-A206-1075BDB2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61152F-1EF3-4E36-88BF-9AD4D236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DEA156-EE6F-40F1-85B8-FBD51995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0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351AE-3774-4A0A-A79D-B79B109C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A2614B-36D1-4AC9-8FF6-2C854B076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0A50B6-F34E-441A-978A-8C2B4FBDB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5A7F63-7254-4374-9451-BC3A1871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CC4380-D922-4EF0-9D5C-C46C44DF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2A5256-2683-4AF5-8138-F6D67A4F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1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82B8E-F70E-4FC4-ADA3-F22397A6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DA14EB-E63C-427C-B76B-01881522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A5C4DA-1483-4385-9232-EAA9931DD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1C875D-7EA6-4A2A-911B-E908BD99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53F3E1-693E-4AC5-90C2-46CB29A89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5D2B55-5088-41A0-925A-1A7E03A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D7FD89-5A18-422C-83B7-09F4C943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E9B321-127F-4C59-816D-34724155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8B76A-6A24-4FC3-B192-41150236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D57272-3294-411E-927A-C2FE3AD4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AAB977-B4CE-4D0B-BCB7-B78C07F9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107E83-6011-4A48-930F-0C698D65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95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79D9D9-37B8-425D-9A86-09B5B43A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DD90FC-53CD-4B28-B0EC-70DE767F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624270-E420-4DB5-8308-34974541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0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C3601-54DA-4232-9288-A5C08818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3911A-9C06-487D-B25E-38732D97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D3096D-4984-4CFF-BB67-513276C61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64ED00-BFBD-43C3-A535-8E42D9E2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B0CB9B-9423-4341-881A-F9E933E6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7FEF43-62E6-497C-96D6-906C87B9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1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EA174-D05F-45A4-B05A-F980F128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D1984E-F497-458B-84C9-F584F5827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74C483-5639-4FB9-B445-814F9934E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05A2A2-08B9-454C-93F3-4A93FAD8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FA23E7-9269-47DC-82B5-667D87B9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899DA3-CAF6-410B-8F78-41D1C1F8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31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60D8C-733B-421F-B51A-1BD3F1E6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119F3E-FEA0-4058-8F0C-47E3FB60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231BF8-D9BD-4F04-800E-53B3B629B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0182-75D7-42FF-A104-A4885CB8C157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EBD072-2450-4385-B225-1671B4B1B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87B24E-38EA-4556-817C-A26F961F2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87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8DFD35-294D-92C1-761C-AB69D67C5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593" y="1837807"/>
            <a:ext cx="9000812" cy="17376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>
                <a:latin typeface="+mn-lt"/>
              </a:rPr>
              <a:t>Решение целевой задачи на борту БПЛА на основе </a:t>
            </a:r>
            <a:r>
              <a:rPr lang="ru-RU" sz="2800" b="1" dirty="0" err="1">
                <a:latin typeface="+mn-lt"/>
              </a:rPr>
              <a:t>нейросетевого</a:t>
            </a:r>
            <a:r>
              <a:rPr lang="ru-RU" sz="2800" b="1" dirty="0">
                <a:latin typeface="+mn-lt"/>
              </a:rPr>
              <a:t> подхода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161EA187-7446-4E06-8030-2F7B7AAD0E91}"/>
              </a:ext>
            </a:extLst>
          </p:cNvPr>
          <p:cNvSpPr txBox="1">
            <a:spLocks/>
          </p:cNvSpPr>
          <p:nvPr/>
        </p:nvSpPr>
        <p:spPr>
          <a:xfrm>
            <a:off x="290512" y="36608"/>
            <a:ext cx="11610974" cy="88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>
                <a:latin typeface="+mn-lt"/>
              </a:rPr>
              <a:t>Московский авиационный институт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latin typeface="+mn-lt"/>
              </a:rPr>
              <a:t>(национальный исследовательский университет)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6ADB93D0-3B3C-4491-9F5B-BEB736DB2F9B}"/>
              </a:ext>
            </a:extLst>
          </p:cNvPr>
          <p:cNvSpPr txBox="1">
            <a:spLocks/>
          </p:cNvSpPr>
          <p:nvPr/>
        </p:nvSpPr>
        <p:spPr>
          <a:xfrm>
            <a:off x="5454966" y="4297817"/>
            <a:ext cx="6446520" cy="189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000" dirty="0">
                <a:latin typeface="+mn-lt"/>
              </a:rPr>
              <a:t>Научный руководитель:</a:t>
            </a:r>
          </a:p>
          <a:p>
            <a:pPr algn="r"/>
            <a:r>
              <a:rPr lang="ru-RU" sz="2000" dirty="0">
                <a:latin typeface="+mn-lt"/>
              </a:rPr>
              <a:t>к.т.н., </a:t>
            </a:r>
          </a:p>
          <a:p>
            <a:pPr algn="r"/>
            <a:r>
              <a:rPr lang="ru-RU" sz="2000" dirty="0">
                <a:latin typeface="+mn-lt"/>
              </a:rPr>
              <a:t>Ляпин Никита Александрович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8B1AB-C200-4A60-90AC-9ADF62A7D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697" y="54229"/>
            <a:ext cx="1264281" cy="121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FA65500A-A15E-48EB-913F-2A348271F0EE}"/>
              </a:ext>
            </a:extLst>
          </p:cNvPr>
          <p:cNvSpPr txBox="1">
            <a:spLocks/>
          </p:cNvSpPr>
          <p:nvPr/>
        </p:nvSpPr>
        <p:spPr>
          <a:xfrm>
            <a:off x="433022" y="1019875"/>
            <a:ext cx="11563057" cy="1073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>
              <a:latin typeface="+mn-lt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779634B-4C65-4578-8AE8-6902DCF1E22D}"/>
              </a:ext>
            </a:extLst>
          </p:cNvPr>
          <p:cNvSpPr txBox="1">
            <a:spLocks/>
          </p:cNvSpPr>
          <p:nvPr/>
        </p:nvSpPr>
        <p:spPr>
          <a:xfrm>
            <a:off x="5175300" y="6254880"/>
            <a:ext cx="1841400" cy="436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n-lt"/>
              </a:rPr>
              <a:t>Москва, 2023 г.</a:t>
            </a:r>
          </a:p>
        </p:txBody>
      </p:sp>
    </p:spTree>
    <p:extLst>
      <p:ext uri="{BB962C8B-B14F-4D97-AF65-F5344CB8AC3E}">
        <p14:creationId xmlns:p14="http://schemas.microsoft.com/office/powerpoint/2010/main" val="338084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1279B-C645-389C-519D-80F0E2547DC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0000"/>
            </a:schemeClr>
          </a:solidFill>
        </p:spPr>
        <p:txBody>
          <a:bodyPr>
            <a:noAutofit/>
          </a:bodyPr>
          <a:lstStyle/>
          <a:p>
            <a:r>
              <a:rPr lang="ru-RU" sz="3200" b="0" i="0" dirty="0">
                <a:solidFill>
                  <a:srgbClr val="1B1642"/>
                </a:solidFill>
                <a:effectLst/>
                <a:latin typeface="DM Sans" pitchFamily="2" charset="0"/>
              </a:rPr>
              <a:t>Для решения целевой задачи на борту БПЛА на основе </a:t>
            </a:r>
            <a:r>
              <a:rPr lang="ru-RU" sz="3200" b="0" i="0" dirty="0" err="1">
                <a:solidFill>
                  <a:srgbClr val="1B1642"/>
                </a:solidFill>
                <a:effectLst/>
                <a:latin typeface="DM Sans" pitchFamily="2" charset="0"/>
              </a:rPr>
              <a:t>нейросетевого</a:t>
            </a:r>
            <a:r>
              <a:rPr lang="ru-RU" sz="3200" b="0" i="0" dirty="0">
                <a:solidFill>
                  <a:srgbClr val="1B1642"/>
                </a:solidFill>
                <a:effectLst/>
                <a:latin typeface="DM Sans" pitchFamily="2" charset="0"/>
              </a:rPr>
              <a:t> подхода нам потребуется выполнить следующие шаги: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E5479-B1D7-1E6A-B7B1-35CEBD75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b="0" i="0" dirty="0">
                <a:solidFill>
                  <a:srgbClr val="1B1642"/>
                </a:solidFill>
                <a:effectLst/>
                <a:latin typeface="DM Sans" pitchFamily="2" charset="0"/>
              </a:rPr>
              <a:t>Сбор и подготовка данных: Нам потребуется большой объем данных, включающий различные случаи задачи, которые будут использоваться для обучения нейросети. Это может включать в себя координаты препятствий и текущее положение летательного аппарата, а также другие релевантные данные.</a:t>
            </a:r>
          </a:p>
          <a:p>
            <a:r>
              <a:rPr lang="ru-RU" sz="2600" b="0" i="0" dirty="0">
                <a:solidFill>
                  <a:srgbClr val="1B1642"/>
                </a:solidFill>
                <a:effectLst/>
                <a:latin typeface="DM Sans" pitchFamily="2" charset="0"/>
              </a:rPr>
              <a:t>Обработка данных: Данные могут быть упрощены или </a:t>
            </a:r>
            <a:r>
              <a:rPr lang="ru-RU" sz="2600" b="0" i="0" dirty="0" err="1">
                <a:solidFill>
                  <a:srgbClr val="1B1642"/>
                </a:solidFill>
                <a:effectLst/>
                <a:latin typeface="DM Sans" pitchFamily="2" charset="0"/>
              </a:rPr>
              <a:t>аугментированы</a:t>
            </a:r>
            <a:r>
              <a:rPr lang="ru-RU" sz="2600" b="0" i="0" dirty="0">
                <a:solidFill>
                  <a:srgbClr val="1B1642"/>
                </a:solidFill>
                <a:effectLst/>
                <a:latin typeface="DM Sans" pitchFamily="2" charset="0"/>
              </a:rPr>
              <a:t> для улучшения производительности нейросети. Это может включать в себя снижение размерности данных, применение методов машинного обучения и аугментацию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37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9CE5479-B1D7-1E6A-B7B1-35CEBD75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"/>
            <a:ext cx="10515600" cy="6522720"/>
          </a:xfrm>
        </p:spPr>
        <p:txBody>
          <a:bodyPr>
            <a:noAutofit/>
          </a:bodyPr>
          <a:lstStyle/>
          <a:p>
            <a:r>
              <a:rPr lang="ru-RU" sz="2600" b="0" i="0" dirty="0">
                <a:solidFill>
                  <a:srgbClr val="1B1642"/>
                </a:solidFill>
                <a:effectLst/>
                <a:latin typeface="DM Sans" pitchFamily="2" charset="0"/>
              </a:rPr>
              <a:t>Создание </a:t>
            </a:r>
            <a:r>
              <a:rPr lang="ru-RU" sz="2600" b="0" i="0" dirty="0" err="1">
                <a:solidFill>
                  <a:srgbClr val="1B1642"/>
                </a:solidFill>
                <a:effectLst/>
                <a:latin typeface="DM Sans" pitchFamily="2" charset="0"/>
              </a:rPr>
              <a:t>нейросетевого</a:t>
            </a:r>
            <a:r>
              <a:rPr lang="ru-RU" sz="2600" b="0" i="0" dirty="0">
                <a:solidFill>
                  <a:srgbClr val="1B1642"/>
                </a:solidFill>
                <a:effectLst/>
                <a:latin typeface="DM Sans" pitchFamily="2" charset="0"/>
              </a:rPr>
              <a:t> алгоритма: Алгоритм, который будет использоваться для обучения нейросети. Этот алгоритм должен быть способен обрабатывать входные данные и выдавать рекомендации по обходу </a:t>
            </a:r>
          </a:p>
          <a:p>
            <a:r>
              <a:rPr lang="ru-RU" sz="2600" b="0" i="0" dirty="0">
                <a:solidFill>
                  <a:srgbClr val="1B1642"/>
                </a:solidFill>
                <a:effectLst/>
                <a:latin typeface="DM Sans" pitchFamily="2" charset="0"/>
              </a:rPr>
              <a:t>Обучение нейросети: Используя собранные и подготовленные данные для обучения нейросети. Это может занять некоторое время, в зависимости от объема данных и сложности алгоритма.</a:t>
            </a:r>
          </a:p>
          <a:p>
            <a:r>
              <a:rPr lang="ru-RU" sz="2600" b="0" i="0" dirty="0">
                <a:solidFill>
                  <a:srgbClr val="1B1642"/>
                </a:solidFill>
                <a:effectLst/>
                <a:latin typeface="DM Sans" pitchFamily="2" charset="0"/>
              </a:rPr>
              <a:t>Тестирование и оптимизация: После обучения нейросети ее следует протестировать на различных сценариях и оптимизировать, если это необходимо. Это может включать в себя корректировку параметров алгоритма или добавление новых данных для улучшения производительности.</a:t>
            </a:r>
          </a:p>
          <a:p>
            <a:r>
              <a:rPr lang="ru-RU" sz="2600" b="0" i="0" dirty="0">
                <a:solidFill>
                  <a:srgbClr val="1B1642"/>
                </a:solidFill>
                <a:effectLst/>
                <a:latin typeface="DM Sans" pitchFamily="2" charset="0"/>
              </a:rPr>
              <a:t>Реализация на борту БПЛА: После того, как нейросеть будет обучена и оптимизирована, она может быть реализована на борту БПЛА для решения целевой задачи. Это может включать в себя интеграцию нейросети с другими системами на борту БПЛА, такими как системы навигации и управления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66198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0E1A32C1-182E-4360-9166-5D8D6D9EE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365" y="5157430"/>
            <a:ext cx="4081272" cy="999045"/>
          </a:xfrm>
          <a:solidFill>
            <a:schemeClr val="lt1">
              <a:alpha val="5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Выполнил:</a:t>
            </a:r>
          </a:p>
          <a:p>
            <a:pPr algn="l"/>
            <a:r>
              <a:rPr lang="ru-RU" dirty="0"/>
              <a:t>Гайдайчук Д.А.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7A7CC-C4E7-4572-8F59-E3A8468EF771}"/>
              </a:ext>
            </a:extLst>
          </p:cNvPr>
          <p:cNvSpPr txBox="1"/>
          <p:nvPr/>
        </p:nvSpPr>
        <p:spPr>
          <a:xfrm>
            <a:off x="6096000" y="620321"/>
            <a:ext cx="489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D2E4E-5605-4918-A99D-0ED05B785511}"/>
              </a:ext>
            </a:extLst>
          </p:cNvPr>
          <p:cNvSpPr txBox="1"/>
          <p:nvPr/>
        </p:nvSpPr>
        <p:spPr>
          <a:xfrm>
            <a:off x="1402365" y="1920870"/>
            <a:ext cx="7594331" cy="1015663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Спасибо за вни</a:t>
            </a:r>
            <a:r>
              <a:rPr lang="ru-RU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мание!</a:t>
            </a:r>
            <a:endParaRPr lang="ru-RU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274</Words>
  <Application>Microsoft Office PowerPoint</Application>
  <PresentationFormat>Широкоэкранный</PresentationFormat>
  <Paragraphs>19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DM Sans</vt:lpstr>
      <vt:lpstr>Тема Office</vt:lpstr>
      <vt:lpstr>Решение целевой задачи на борту БПЛА на основе нейросетевого подхода</vt:lpstr>
      <vt:lpstr>Для решения целевой задачи на борту БПЛА на основе нейросетевого подхода нам потребуется выполнить следующие шаги: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алфавитно-цифровой маркировки изделий для их последующего помещения на определенное место на складе</dc:title>
  <dc:creator>Никита</dc:creator>
  <cp:lastModifiedBy>Дмитрий Гайдайчук</cp:lastModifiedBy>
  <cp:revision>7</cp:revision>
  <dcterms:created xsi:type="dcterms:W3CDTF">2023-12-24T06:09:48Z</dcterms:created>
  <dcterms:modified xsi:type="dcterms:W3CDTF">2023-12-27T12:19:53Z</dcterms:modified>
</cp:coreProperties>
</file>