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60" r:id="rId3"/>
    <p:sldId id="262" r:id="rId4"/>
    <p:sldId id="263" r:id="rId5"/>
    <p:sldId id="273" r:id="rId6"/>
    <p:sldId id="279" r:id="rId7"/>
    <p:sldId id="280" r:id="rId8"/>
    <p:sldId id="270" r:id="rId9"/>
    <p:sldId id="271" r:id="rId10"/>
    <p:sldId id="272" r:id="rId11"/>
    <p:sldId id="281" r:id="rId12"/>
    <p:sldId id="284" r:id="rId13"/>
    <p:sldId id="282" r:id="rId14"/>
    <p:sldId id="283" r:id="rId15"/>
    <p:sldId id="275" r:id="rId16"/>
    <p:sldId id="285" r:id="rId17"/>
    <p:sldId id="286" r:id="rId18"/>
    <p:sldId id="287" r:id="rId19"/>
    <p:sldId id="278" r:id="rId20"/>
  </p:sldIdLst>
  <p:sldSz cx="9144000" cy="5143500" type="screen16x9"/>
  <p:notesSz cx="6858000" cy="9144000"/>
  <p:embeddedFontLst>
    <p:embeddedFont>
      <p:font typeface="Barlow SemiBold" panose="020B0604020202020204" charset="0"/>
      <p:regular r:id="rId22"/>
      <p:bold r:id="rId23"/>
      <p:italic r:id="rId24"/>
      <p:boldItalic r:id="rId25"/>
    </p:embeddedFont>
    <p:embeddedFont>
      <p:font typeface="Raleway SemiBold" panose="020B0604020202020204" charset="0"/>
      <p:regular r:id="rId26"/>
      <p:bold r:id="rId27"/>
      <p:italic r:id="rId28"/>
      <p:boldItalic r:id="rId29"/>
    </p:embeddedFont>
    <p:embeddedFont>
      <p:font typeface="Barlow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Barlow Ligh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A9EB15-7A4C-4F3A-89A0-7B566A9EB4DF}">
  <a:tblStyle styleId="{6AA9EB15-7A4C-4F3A-89A0-7B566A9EB4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7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043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057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02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216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57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95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579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93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849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86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167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54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0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3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8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76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8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75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80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Pedidos mediante QR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Nuestro proceso es facil</a:t>
            </a: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1 Paso</a:t>
              </a:r>
              <a:endParaRPr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Ingresa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Ingresa mediante su usuario y contraseña.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 Paso</a:t>
              </a:r>
              <a:endParaRPr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Elige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Elige los productos en base a tus necesidades y preferencias.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 Paso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Genera</a:t>
              </a:r>
              <a:endParaRPr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Una vez seleccionados los prodctos da click en generar pedido.</a:t>
              </a:r>
              <a:endParaRPr sz="12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 Paso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Retira</a:t>
              </a:r>
              <a:endParaRPr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Acercate al establecimiento con tu codigo generado, cancela y retira tus productos</a:t>
              </a:r>
              <a:endParaRPr sz="12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909108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Barlow SemiBold"/>
                <a:ea typeface="Barlow SemiBold"/>
                <a:cs typeface="Barlow SemiBold"/>
                <a:sym typeface="Barlow SemiBold"/>
              </a:rPr>
              <a:t>Sistema de Administracion</a:t>
            </a:r>
            <a:endParaRPr sz="54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916259" y="3313618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Plataforma del usuario administrador</a:t>
            </a:r>
            <a:endParaRPr sz="2800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3802;p38"/>
          <p:cNvGrpSpPr/>
          <p:nvPr/>
        </p:nvGrpSpPr>
        <p:grpSpPr>
          <a:xfrm>
            <a:off x="5761336" y="483624"/>
            <a:ext cx="3162531" cy="3581076"/>
            <a:chOff x="2270525" y="117216"/>
            <a:chExt cx="4650765" cy="4762722"/>
          </a:xfrm>
        </p:grpSpPr>
        <p:sp>
          <p:nvSpPr>
            <p:cNvPr id="7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2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9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" name="Google Shape;1161;p26"/>
          <p:cNvSpPr txBox="1">
            <a:spLocks/>
          </p:cNvSpPr>
          <p:nvPr/>
        </p:nvSpPr>
        <p:spPr>
          <a:xfrm>
            <a:off x="901208" y="3686097"/>
            <a:ext cx="743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C" sz="2400" dirty="0"/>
              <a:t>d</a:t>
            </a:r>
            <a:r>
              <a:rPr lang="es-EC" sz="2400" dirty="0" smtClean="0"/>
              <a:t>e la App móvil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13096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Pantalla de inicio de sesion.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8" name="Google Shape;2020;p33"/>
          <p:cNvGrpSpPr/>
          <p:nvPr/>
        </p:nvGrpSpPr>
        <p:grpSpPr>
          <a:xfrm>
            <a:off x="3824899" y="1241117"/>
            <a:ext cx="4542205" cy="2260849"/>
            <a:chOff x="1177450" y="241631"/>
            <a:chExt cx="6173152" cy="3616776"/>
          </a:xfrm>
        </p:grpSpPr>
        <p:sp>
          <p:nvSpPr>
            <p:cNvPr id="2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34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56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95" y="1382354"/>
            <a:ext cx="3621871" cy="19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62982" y="772184"/>
            <a:ext cx="4346753" cy="37744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3000" dirty="0" err="1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Dashboard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just">
              <a:buNone/>
            </a:pPr>
            <a:r>
              <a:rPr lang="es-ES" sz="2400" dirty="0"/>
              <a:t>Pantalla de Resumen e Indicadores de las actividades de los usuarios en la App </a:t>
            </a:r>
            <a:r>
              <a:rPr lang="es-ES" sz="2400" dirty="0" smtClean="0"/>
              <a:t>móvil </a:t>
            </a:r>
            <a:r>
              <a:rPr lang="es-ES" sz="2400" dirty="0"/>
              <a:t>y datos configurados por el administrador. </a:t>
            </a:r>
            <a:endParaRPr lang="es-ES" sz="2400" dirty="0" smtClean="0"/>
          </a:p>
          <a:p>
            <a:pPr marL="0" lvl="0" indent="0" algn="just">
              <a:buNone/>
            </a:pPr>
            <a:r>
              <a:rPr lang="es-ES" sz="2400" dirty="0" smtClean="0"/>
              <a:t>Estadísticas </a:t>
            </a:r>
            <a:r>
              <a:rPr lang="es-ES" sz="2400" dirty="0"/>
              <a:t>de pedidos, cantidad de usuarios registrados, volúmenes de ventas, etc.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8" name="Google Shape;2020;p33"/>
          <p:cNvGrpSpPr/>
          <p:nvPr/>
        </p:nvGrpSpPr>
        <p:grpSpPr>
          <a:xfrm>
            <a:off x="4260242" y="1141063"/>
            <a:ext cx="4542205" cy="2120748"/>
            <a:chOff x="1177450" y="241631"/>
            <a:chExt cx="6173152" cy="3616776"/>
          </a:xfrm>
        </p:grpSpPr>
        <p:sp>
          <p:nvSpPr>
            <p:cNvPr id="2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2026;p33"/>
          <p:cNvGrpSpPr/>
          <p:nvPr/>
        </p:nvGrpSpPr>
        <p:grpSpPr>
          <a:xfrm>
            <a:off x="7835937" y="2674148"/>
            <a:ext cx="1214233" cy="1885000"/>
            <a:chOff x="6492887" y="4126007"/>
            <a:chExt cx="271993" cy="422295"/>
          </a:xfrm>
        </p:grpSpPr>
        <p:sp>
          <p:nvSpPr>
            <p:cNvPr id="34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56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930" y="1269296"/>
            <a:ext cx="3547248" cy="17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4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909108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Barlow SemiBold"/>
                <a:ea typeface="Barlow SemiBold"/>
                <a:cs typeface="Barlow SemiBold"/>
                <a:sym typeface="Barlow SemiBold"/>
              </a:rPr>
              <a:t>App movil</a:t>
            </a:r>
            <a:endParaRPr sz="54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916259" y="3313618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Pataforma de usuarios finales</a:t>
            </a:r>
            <a:endParaRPr sz="2800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61;p26"/>
          <p:cNvSpPr txBox="1">
            <a:spLocks/>
          </p:cNvSpPr>
          <p:nvPr/>
        </p:nvSpPr>
        <p:spPr>
          <a:xfrm>
            <a:off x="901208" y="3686097"/>
            <a:ext cx="743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C" sz="2400" dirty="0" smtClean="0"/>
              <a:t>(clientes)</a:t>
            </a:r>
            <a:endParaRPr lang="es-EC" sz="2800" dirty="0"/>
          </a:p>
        </p:txBody>
      </p:sp>
      <p:grpSp>
        <p:nvGrpSpPr>
          <p:cNvPr id="113" name="Google Shape;3379;p37"/>
          <p:cNvGrpSpPr/>
          <p:nvPr/>
        </p:nvGrpSpPr>
        <p:grpSpPr>
          <a:xfrm>
            <a:off x="5566014" y="1055224"/>
            <a:ext cx="2773994" cy="3415673"/>
            <a:chOff x="2533225" y="322726"/>
            <a:chExt cx="4077549" cy="4762523"/>
          </a:xfrm>
        </p:grpSpPr>
        <p:sp>
          <p:nvSpPr>
            <p:cNvPr id="114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37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17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20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Pantalla de inicio de sesion.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7261469" y="1613925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14" y="714708"/>
            <a:ext cx="1775524" cy="31630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Pantalla Home que carga las categorias que se configuraron en la aplicación del administrador de la App.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7261469" y="1613925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85" y="736308"/>
            <a:ext cx="1765851" cy="32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Pantalla de subcategorias al seleccionar una categoria del paso previo, subcategorias tambien son configuradas en el administrador.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7261469" y="1613925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964" y="736308"/>
            <a:ext cx="1746572" cy="32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9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Lista los productos de las subcategorias con en las cuales podemos realizar el pedido de dicho producto dando click en “Pedir”.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7261469" y="1613925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09" y="728116"/>
            <a:ext cx="1755127" cy="32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2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Gracias!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Para mas información?</a:t>
            </a:r>
            <a:endParaRPr sz="32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Usted puede contactarse: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@</a:t>
            </a:r>
            <a:r>
              <a:rPr lang="es-EC" dirty="0" err="1" smtClean="0"/>
              <a:t>lcoronel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lufecoro@espol.edu.ec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Que algo no haya salido como hayas querido no significa que sea inútil</a:t>
            </a:r>
            <a:r>
              <a:rPr lang="es-ES" dirty="0" smtClean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C" sz="1800" b="1" dirty="0"/>
              <a:t>Thomas Edison</a:t>
            </a:r>
            <a:r>
              <a:rPr lang="es-EC" sz="1800" dirty="0"/>
              <a:t> (Inventor)</a:t>
            </a:r>
            <a:endParaRPr sz="18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QR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Codigos de Respuesta Rapida, la solución a los pedidos sin </a:t>
            </a:r>
            <a:r>
              <a:rPr lang="en" dirty="0" smtClean="0"/>
              <a:t>esperas y largas filas </a:t>
            </a:r>
            <a:r>
              <a:rPr lang="en" dirty="0" smtClean="0"/>
              <a:t>de clientes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Ventajas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Podras realizar un pedido sin necesidad de movilizarte.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Puedes obtener el pedido sin uso de efectivo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Porque pedidos con QR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Beneficios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Puedes observar las promociones vigentes de la organizacion para poder realizar mejor eleccion </a:t>
            </a:r>
            <a:r>
              <a:rPr lang="en" dirty="0" smtClean="0"/>
              <a:t>de productos para realizar</a:t>
            </a:r>
            <a:r>
              <a:rPr lang="en" dirty="0" smtClean="0"/>
              <a:t> </a:t>
            </a:r>
            <a:r>
              <a:rPr lang="en" dirty="0" smtClean="0"/>
              <a:t>tu pedido.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Historia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Habia una vez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Cerca de </a:t>
            </a:r>
            <a:r>
              <a:rPr lang="en" sz="1200" dirty="0" smtClean="0"/>
              <a:t>10 </a:t>
            </a:r>
            <a:r>
              <a:rPr lang="en" sz="1200" dirty="0" smtClean="0"/>
              <a:t>millones de E</a:t>
            </a:r>
            <a:r>
              <a:rPr lang="es-EC" sz="1200" dirty="0" smtClean="0"/>
              <a:t>c</a:t>
            </a:r>
            <a:r>
              <a:rPr lang="en" sz="1200" dirty="0" smtClean="0"/>
              <a:t>uatorianos que tenian miedo realizar compras en lineas.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Cada vez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Que tenian necesidad de adquirir un producto sin necesidad de acuidr a un establecimiento fisico.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Pero un día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Llego miPedido una aplicación movil que te permite realizar compras con y sin necisidad de utilizar dinero electronico.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Y por eso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Nacio miPedido para poder realizar compras online sin necesidad de nadie sepa tus datos bancarios.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Y por eso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Todas las personas que tienen </a:t>
            </a:r>
            <a:r>
              <a:rPr lang="en" sz="1200" dirty="0" smtClean="0"/>
              <a:t>tarjetas con cuentas bancarias  </a:t>
            </a:r>
            <a:r>
              <a:rPr lang="en" sz="1200" dirty="0" smtClean="0"/>
              <a:t>y que tenian miedo usan esta alternativa como solución.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Historia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b="1" dirty="0" smtClean="0"/>
              <a:t>Y por eso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1200" dirty="0" smtClean="0"/>
              <a:t>El tiempo que no tenían para realizar una compra y obtener un producto desapareció</a:t>
            </a:r>
            <a:r>
              <a:rPr lang="en" sz="1200" dirty="0" smtClean="0"/>
              <a:t>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b="1" dirty="0" smtClean="0"/>
              <a:t>Y desde ahí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Las personas estan tomando las compras </a:t>
            </a:r>
            <a:r>
              <a:rPr lang="en" sz="1200" dirty="0" smtClean="0"/>
              <a:t>en linea como </a:t>
            </a:r>
            <a:r>
              <a:rPr lang="en" sz="1200" dirty="0" smtClean="0"/>
              <a:t>algo habitual.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b="1" dirty="0" smtClean="0"/>
              <a:t>Hasta que finalmente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Esta solución de compra se esta volviendo una laternativo comun.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305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Barlow SemiBold"/>
                <a:ea typeface="Barlow SemiBold"/>
                <a:cs typeface="Barlow SemiBold"/>
                <a:sym typeface="Barlow SemiBold"/>
              </a:rPr>
              <a:t>Estadisticas</a:t>
            </a:r>
            <a:endParaRPr sz="88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3147725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 smtClean="0"/>
              <a:t>Investigación de campo</a:t>
            </a:r>
            <a:endParaRPr sz="3200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10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latin typeface="Barlow SemiBold"/>
                <a:ea typeface="Barlow SemiBold"/>
                <a:cs typeface="Barlow SemiBold"/>
                <a:sym typeface="Barlow SemiBold"/>
              </a:rPr>
              <a:t>14,526,124</a:t>
            </a:r>
            <a:endParaRPr sz="96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Son los habitantes actualmente del Ecuador</a:t>
            </a:r>
            <a:endParaRPr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3</a:t>
            </a:r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,500,000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Personas con status </a:t>
            </a:r>
            <a:r>
              <a:rPr lang="en" sz="2400" dirty="0" smtClean="0"/>
              <a:t>medio y alto</a:t>
            </a:r>
            <a:endParaRPr sz="2400" dirty="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69992" y="3017754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20%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708726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Al menos han </a:t>
            </a:r>
            <a:r>
              <a:rPr lang="en" sz="2400" dirty="0" smtClean="0"/>
              <a:t>realizado compra </a:t>
            </a:r>
            <a:r>
              <a:rPr lang="en" sz="2400" dirty="0" smtClean="0"/>
              <a:t>en linea</a:t>
            </a:r>
            <a:endParaRPr sz="2400" dirty="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484</Words>
  <Application>Microsoft Office PowerPoint</Application>
  <PresentationFormat>Presentación en pantalla (16:9)</PresentationFormat>
  <Paragraphs>97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Barlow SemiBold</vt:lpstr>
      <vt:lpstr>Raleway SemiBold</vt:lpstr>
      <vt:lpstr>Barlow</vt:lpstr>
      <vt:lpstr>Calibri</vt:lpstr>
      <vt:lpstr>Raleway</vt:lpstr>
      <vt:lpstr>Barlow Light</vt:lpstr>
      <vt:lpstr>Gaoler template</vt:lpstr>
      <vt:lpstr>Pedidos mediante QR</vt:lpstr>
      <vt:lpstr>Presentación de PowerPoint</vt:lpstr>
      <vt:lpstr>QR</vt:lpstr>
      <vt:lpstr>Porque pedidos con QR</vt:lpstr>
      <vt:lpstr>Historia</vt:lpstr>
      <vt:lpstr>Historia</vt:lpstr>
      <vt:lpstr>Estadisticas</vt:lpstr>
      <vt:lpstr>14,526,124</vt:lpstr>
      <vt:lpstr>3,500,000</vt:lpstr>
      <vt:lpstr>Nuestro proceso es facil</vt:lpstr>
      <vt:lpstr>Sistema de Administracion</vt:lpstr>
      <vt:lpstr>Presentación de PowerPoint</vt:lpstr>
      <vt:lpstr>Presentación de PowerPoint</vt:lpstr>
      <vt:lpstr>App movil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Pedidos mediante QR</dc:title>
  <cp:lastModifiedBy>Link Digital</cp:lastModifiedBy>
  <cp:revision>11</cp:revision>
  <dcterms:modified xsi:type="dcterms:W3CDTF">2020-01-17T17:57:49Z</dcterms:modified>
</cp:coreProperties>
</file>