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slides/slide6.xml" ContentType="application/vnd.openxmlformats-officedocument.presentationml.slide+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s/comment3.xml" ContentType="application/vnd.openxmlformats-officedocument.presentationml.comment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s/comment4.xml" ContentType="application/vnd.openxmlformats-officedocument.presentationml.comments+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 id="261" r:id="rId14"/>
    <p:sldId id="262" r:id="rId16"/>
    <p:sldId id="263" r:id="rId17"/>
    <p:sldId id="264" r:id="rId18"/>
    <p:sldId id="265" r:id="rId20"/>
    <p:sldId id="266" r:id="rId21"/>
    <p:sldId id="267" r:id="rId22"/>
    <p:sldId id="268" r:id="rId24"/>
    <p:sldId id="269" r:id="rId25"/>
    <p:sldId id="270"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luis correa betancur" initials="lcb" lastIdx="9"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comments" Target="comments/comment2.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comments" Target="comments/comment3.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comments" Target="comments/comment4.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5-28T18:04:20.543" idx="1">
    <p:pos x="4032" y="2219"/>
    <p:text/>
    <p:extLst>
      <p:ext uri="{C676402C-5697-4E1C-873F-D02D1690AC5C}">
        <p15:threadingInfo xmlns:p15="http://schemas.microsoft.com/office/powerpoint/2012/main" timeZoneBias="300"/>
      </p:ext>
    </p:extLst>
  </p:cm>
  <p:cm authorId="0" dt="2019-05-28T18:07:48.968" idx="2">
    <p:pos x="549" y="3387"/>
    <p:text/>
    <p:extLst>
      <p:ext uri="{C676402C-5697-4E1C-873F-D02D1690AC5C}">
        <p15:threadingInfo xmlns:p15="http://schemas.microsoft.com/office/powerpoint/2012/main" timeZoneBias="300"/>
      </p:ext>
    </p:extLst>
  </p:cm>
  <p:cm authorId="0" dt="2019-05-28T18:07:54.625" idx="3">
    <p:pos x="671" y="3772"/>
    <p:text/>
    <p:extLst>
      <p:ext uri="{C676402C-5697-4E1C-873F-D02D1690AC5C}">
        <p15:threadingInfo xmlns:p15="http://schemas.microsoft.com/office/powerpoint/2012/main" timeZoneBias="300"/>
      </p:ext>
    </p:extLst>
  </p:cm>
  <p:cm authorId="0" dt="2019-05-28T18:08:12.371" idx="4">
    <p:pos x="628" y="4158"/>
    <p:text/>
    <p:extLst>
      <p:ext uri="{C676402C-5697-4E1C-873F-D02D1690AC5C}">
        <p15:threadingInfo xmlns:p15="http://schemas.microsoft.com/office/powerpoint/2012/main" timeZoneBias="300"/>
      </p:ext>
    </p:extLst>
  </p:cm>
  <p:cm authorId="0" dt="2019-05-28T18:08:18.097" idx="5">
    <p:pos x="947" y="4544"/>
    <p:text/>
    <p:extLst>
      <p:ext uri="{C676402C-5697-4E1C-873F-D02D1690AC5C}">
        <p15:threadingInfo xmlns:p15="http://schemas.microsoft.com/office/powerpoint/2012/main" timeZoneBias="300"/>
      </p:ext>
    </p:extLst>
  </p:cm>
  <p:cm authorId="0" dt="2019-05-28T18:08:23.869" idx="6">
    <p:pos x="587" y="4929"/>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5-28T18:27:31.344" idx="7">
    <p:pos x="1750" y="1994"/>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5-28T18:45:16.345" idx="8">
    <p:pos x="526" y="1324"/>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5-28T19:17:13.195" idx="9">
    <p:pos x="1283" y="2794"/>
    <p:text/>
    <p:extLst>
      <p:ext uri="{C676402C-5697-4E1C-873F-D02D1690AC5C}">
        <p15:threadingInfo xmlns:p15="http://schemas.microsoft.com/office/powerpoint/2012/main" timeZoneBias="30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ítulo y subtítulo">
    <p:bg>
      <p:bgPr>
        <a:solidFill>
          <a:srgbClr val="222222"/>
        </a:solidFill>
      </p:bgPr>
    </p:bg>
    <p:spTree>
      <p:nvGrpSpPr>
        <p:cNvPr id="1" name=""/>
        <p:cNvGrpSpPr/>
        <p:nvPr/>
      </p:nvGrpSpPr>
      <p:grpSpPr>
        <a:xfrm>
          <a:off x="0" y="0"/>
          <a:ext cx="0" cy="0"/>
          <a:chOff x="0" y="0"/>
          <a:chExt cx="0" cy="0"/>
        </a:xfrm>
      </p:grpSpPr>
      <p:sp>
        <p:nvSpPr>
          <p:cNvPr id="12" name="Lí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exto del título"/>
          <p:cNvSpPr txBox="1"/>
          <p:nvPr>
            <p:ph type="title"/>
          </p:nvPr>
        </p:nvSpPr>
        <p:spPr>
          <a:xfrm>
            <a:off x="406400" y="6426200"/>
            <a:ext cx="12192000" cy="2705100"/>
          </a:xfrm>
          <a:prstGeom prst="rect">
            <a:avLst/>
          </a:prstGeom>
        </p:spPr>
        <p:txBody>
          <a:bodyPr/>
          <a:lstStyle>
            <a:lvl1pPr>
              <a:spcBef>
                <a:spcPts val="0"/>
              </a:spcBef>
              <a:defRPr sz="17000"/>
            </a:lvl1pPr>
          </a:lstStyle>
          <a:p>
            <a:pPr/>
            <a:r>
              <a:t>Texto del título</a:t>
            </a:r>
          </a:p>
        </p:txBody>
      </p:sp>
      <p:sp>
        <p:nvSpPr>
          <p:cNvPr id="14" name="Nivel de texto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Nivel de texto 1</a:t>
            </a:r>
          </a:p>
          <a:p>
            <a:pPr lvl="1"/>
            <a:r>
              <a:t>Nivel de texto 2</a:t>
            </a:r>
          </a:p>
          <a:p>
            <a:pPr lvl="2"/>
            <a:r>
              <a:t>Nivel de texto 3</a:t>
            </a:r>
          </a:p>
          <a:p>
            <a:pPr lvl="3"/>
            <a:r>
              <a:t>Nivel de texto 4</a:t>
            </a:r>
          </a:p>
          <a:p>
            <a:pPr lvl="4"/>
            <a:r>
              <a:t>Nivel de texto 5</a:t>
            </a:r>
          </a:p>
        </p:txBody>
      </p:sp>
      <p:sp>
        <p:nvSpPr>
          <p:cNvPr id="15" name="Número de diapositiva"/>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bg>
      <p:bgPr>
        <a:solidFill>
          <a:srgbClr val="222222"/>
        </a:solidFill>
      </p:bgPr>
    </p:bg>
    <p:spTree>
      <p:nvGrpSpPr>
        <p:cNvPr id="1" name=""/>
        <p:cNvGrpSpPr/>
        <p:nvPr/>
      </p:nvGrpSpPr>
      <p:grpSpPr>
        <a:xfrm>
          <a:off x="0" y="0"/>
          <a:ext cx="0" cy="0"/>
          <a:chOff x="0" y="0"/>
          <a:chExt cx="0" cy="0"/>
        </a:xfrm>
      </p:grpSpPr>
      <p:sp>
        <p:nvSpPr>
          <p:cNvPr id="102" name="Texto"/>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Texto</a:t>
            </a:r>
          </a:p>
        </p:txBody>
      </p:sp>
      <p:sp>
        <p:nvSpPr>
          <p:cNvPr id="103" name="Nivel de texto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Nivel de texto 1</a:t>
            </a:r>
          </a:p>
          <a:p>
            <a:pPr lvl="1"/>
            <a:r>
              <a:t>Nivel de texto 2</a:t>
            </a:r>
          </a:p>
          <a:p>
            <a:pPr lvl="2"/>
            <a:r>
              <a:t>Nivel de texto 3</a:t>
            </a:r>
          </a:p>
          <a:p>
            <a:pPr lvl="3"/>
            <a:r>
              <a:t>Nivel de texto 4</a:t>
            </a:r>
          </a:p>
          <a:p>
            <a:pPr lvl="4"/>
            <a:r>
              <a:t>Nivel de texto 5</a:t>
            </a:r>
          </a:p>
        </p:txBody>
      </p:sp>
      <p:sp>
        <p:nvSpPr>
          <p:cNvPr id="10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fotos">
    <p:bg>
      <p:bgPr>
        <a:solidFill>
          <a:srgbClr val="222222"/>
        </a:solidFill>
      </p:bgPr>
    </p:bg>
    <p:spTree>
      <p:nvGrpSpPr>
        <p:cNvPr id="1" name=""/>
        <p:cNvGrpSpPr/>
        <p:nvPr/>
      </p:nvGrpSpPr>
      <p:grpSpPr>
        <a:xfrm>
          <a:off x="0" y="0"/>
          <a:ext cx="0" cy="0"/>
          <a:chOff x="0" y="0"/>
          <a:chExt cx="0" cy="0"/>
        </a:xfrm>
      </p:grpSpPr>
      <p:sp>
        <p:nvSpPr>
          <p:cNvPr id="111" name="Imagen"/>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n"/>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n"/>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bg>
      <p:bgPr>
        <a:solidFill>
          <a:srgbClr val="222222"/>
        </a:solidFill>
      </p:bgPr>
    </p:bg>
    <p:spTree>
      <p:nvGrpSpPr>
        <p:cNvPr id="1" name=""/>
        <p:cNvGrpSpPr/>
        <p:nvPr/>
      </p:nvGrpSpPr>
      <p:grpSpPr>
        <a:xfrm>
          <a:off x="0" y="0"/>
          <a:ext cx="0" cy="0"/>
          <a:chOff x="0" y="0"/>
          <a:chExt cx="0" cy="0"/>
        </a:xfrm>
      </p:grpSpPr>
      <p:sp>
        <p:nvSpPr>
          <p:cNvPr id="121" name="Bocadillo cuadrado"/>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Escribe una cita aquí"/>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Escribe una cita aquí</a:t>
            </a:r>
          </a:p>
        </p:txBody>
      </p:sp>
      <p:sp>
        <p:nvSpPr>
          <p:cNvPr id="123" name="Juan Pérez"/>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Juan Pérez</a:t>
            </a:r>
          </a:p>
        </p:txBody>
      </p:sp>
      <p:sp>
        <p:nvSpPr>
          <p:cNvPr id="124" name="Texto"/>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Texto</a:t>
            </a:r>
          </a:p>
        </p:txBody>
      </p:sp>
      <p:sp>
        <p:nvSpPr>
          <p:cNvPr id="12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 alt.">
    <p:bg>
      <p:bgPr>
        <a:solidFill>
          <a:schemeClr val="accent1"/>
        </a:solidFill>
      </p:bgPr>
    </p:bg>
    <p:spTree>
      <p:nvGrpSpPr>
        <p:cNvPr id="1" name=""/>
        <p:cNvGrpSpPr/>
        <p:nvPr/>
      </p:nvGrpSpPr>
      <p:grpSpPr>
        <a:xfrm>
          <a:off x="0" y="0"/>
          <a:ext cx="0" cy="0"/>
          <a:chOff x="0" y="0"/>
          <a:chExt cx="0" cy="0"/>
        </a:xfrm>
      </p:grpSpPr>
      <p:sp>
        <p:nvSpPr>
          <p:cNvPr id="132" name="Escribe una cita aquí"/>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Escribe una cita aquí</a:t>
            </a:r>
          </a:p>
        </p:txBody>
      </p:sp>
      <p:sp>
        <p:nvSpPr>
          <p:cNvPr id="133" name="Imagen"/>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uan Pérez"/>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Juan Pérez</a:t>
            </a:r>
          </a:p>
        </p:txBody>
      </p:sp>
      <p:sp>
        <p:nvSpPr>
          <p:cNvPr id="13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p:bg>
      <p:bgPr>
        <a:solidFill>
          <a:srgbClr val="222222"/>
        </a:solidFill>
      </p:bgPr>
    </p:bg>
    <p:spTree>
      <p:nvGrpSpPr>
        <p:cNvPr id="1" name=""/>
        <p:cNvGrpSpPr/>
        <p:nvPr/>
      </p:nvGrpSpPr>
      <p:grpSpPr>
        <a:xfrm>
          <a:off x="0" y="0"/>
          <a:ext cx="0" cy="0"/>
          <a:chOff x="0" y="0"/>
          <a:chExt cx="0" cy="0"/>
        </a:xfrm>
      </p:grpSpPr>
      <p:sp>
        <p:nvSpPr>
          <p:cNvPr id="142" name="Imagen"/>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 blanco">
    <p:bg>
      <p:bgPr>
        <a:solidFill>
          <a:srgbClr val="222222"/>
        </a:solidFill>
      </p:bgPr>
    </p:bg>
    <p:spTree>
      <p:nvGrpSpPr>
        <p:cNvPr id="1" name=""/>
        <p:cNvGrpSpPr/>
        <p:nvPr/>
      </p:nvGrpSpPr>
      <p:grpSpPr>
        <a:xfrm>
          <a:off x="0" y="0"/>
          <a:ext cx="0" cy="0"/>
          <a:chOff x="0" y="0"/>
          <a:chExt cx="0" cy="0"/>
        </a:xfrm>
      </p:grpSpPr>
      <p:sp>
        <p:nvSpPr>
          <p:cNvPr id="15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 blanco alt.">
    <p:spTree>
      <p:nvGrpSpPr>
        <p:cNvPr id="1" name=""/>
        <p:cNvGrpSpPr/>
        <p:nvPr/>
      </p:nvGrpSpPr>
      <p:grpSpPr>
        <a:xfrm>
          <a:off x="0" y="0"/>
          <a:ext cx="0" cy="0"/>
          <a:chOff x="0" y="0"/>
          <a:chExt cx="0" cy="0"/>
        </a:xfrm>
      </p:grpSpPr>
      <p:sp>
        <p:nvSpPr>
          <p:cNvPr id="15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horizontal)">
    <p:bg>
      <p:bgPr>
        <a:solidFill>
          <a:srgbClr val="222222"/>
        </a:solidFill>
      </p:bgPr>
    </p:bg>
    <p:spTree>
      <p:nvGrpSpPr>
        <p:cNvPr id="1" name=""/>
        <p:cNvGrpSpPr/>
        <p:nvPr/>
      </p:nvGrpSpPr>
      <p:grpSpPr>
        <a:xfrm>
          <a:off x="0" y="0"/>
          <a:ext cx="0" cy="0"/>
          <a:chOff x="0" y="0"/>
          <a:chExt cx="0" cy="0"/>
        </a:xfrm>
      </p:grpSpPr>
      <p:sp>
        <p:nvSpPr>
          <p:cNvPr id="22" name="Imagen"/>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ínea"/>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exto del título"/>
          <p:cNvSpPr txBox="1"/>
          <p:nvPr>
            <p:ph type="title"/>
          </p:nvPr>
        </p:nvSpPr>
        <p:spPr>
          <a:xfrm>
            <a:off x="406400" y="6426200"/>
            <a:ext cx="12192000" cy="2705100"/>
          </a:xfrm>
          <a:prstGeom prst="rect">
            <a:avLst/>
          </a:prstGeom>
        </p:spPr>
        <p:txBody>
          <a:bodyPr/>
          <a:lstStyle>
            <a:lvl1pPr>
              <a:spcBef>
                <a:spcPts val="0"/>
              </a:spcBef>
              <a:defRPr sz="17000"/>
            </a:lvl1pPr>
          </a:lstStyle>
          <a:p>
            <a:pPr/>
            <a:r>
              <a:t>Texto del título</a:t>
            </a:r>
          </a:p>
        </p:txBody>
      </p:sp>
      <p:sp>
        <p:nvSpPr>
          <p:cNvPr id="25" name="Nivel de texto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Nivel de texto 1</a:t>
            </a:r>
          </a:p>
          <a:p>
            <a:pPr lvl="1"/>
            <a:r>
              <a:t>Nivel de texto 2</a:t>
            </a:r>
          </a:p>
          <a:p>
            <a:pPr lvl="2"/>
            <a:r>
              <a:t>Nivel de texto 3</a:t>
            </a:r>
          </a:p>
          <a:p>
            <a:pPr lvl="3"/>
            <a:r>
              <a:t>Nivel de texto 4</a:t>
            </a:r>
          </a:p>
          <a:p>
            <a:pPr lvl="4"/>
            <a:r>
              <a:t>Nivel de texto 5</a:t>
            </a:r>
          </a:p>
        </p:txBody>
      </p:sp>
      <p:sp>
        <p:nvSpPr>
          <p:cNvPr id="26" name="Número de diapositiva"/>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ítulo y subtítulo alt.">
    <p:spTree>
      <p:nvGrpSpPr>
        <p:cNvPr id="1" name=""/>
        <p:cNvGrpSpPr/>
        <p:nvPr/>
      </p:nvGrpSpPr>
      <p:grpSpPr>
        <a:xfrm>
          <a:off x="0" y="0"/>
          <a:ext cx="0" cy="0"/>
          <a:chOff x="0" y="0"/>
          <a:chExt cx="0" cy="0"/>
        </a:xfrm>
      </p:grpSpPr>
      <p:sp>
        <p:nvSpPr>
          <p:cNvPr id="33" name="Lí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exto del título"/>
          <p:cNvSpPr txBox="1"/>
          <p:nvPr>
            <p:ph type="title"/>
          </p:nvPr>
        </p:nvSpPr>
        <p:spPr>
          <a:xfrm>
            <a:off x="406400" y="6426200"/>
            <a:ext cx="12192000" cy="2705100"/>
          </a:xfrm>
          <a:prstGeom prst="rect">
            <a:avLst/>
          </a:prstGeom>
        </p:spPr>
        <p:txBody>
          <a:bodyPr/>
          <a:lstStyle>
            <a:lvl1pPr>
              <a:spcBef>
                <a:spcPts val="0"/>
              </a:spcBef>
              <a:defRPr sz="17000"/>
            </a:lvl1pPr>
          </a:lstStyle>
          <a:p>
            <a:pPr/>
            <a:r>
              <a:t>Texto del título</a:t>
            </a:r>
          </a:p>
        </p:txBody>
      </p:sp>
      <p:sp>
        <p:nvSpPr>
          <p:cNvPr id="35" name="Nivel de texto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Nivel de texto 1</a:t>
            </a:r>
          </a:p>
          <a:p>
            <a:pPr lvl="1"/>
            <a:r>
              <a:t>Nivel de texto 2</a:t>
            </a:r>
          </a:p>
          <a:p>
            <a:pPr lvl="2"/>
            <a:r>
              <a:t>Nivel de texto 3</a:t>
            </a:r>
          </a:p>
          <a:p>
            <a:pPr lvl="3"/>
            <a:r>
              <a:t>Nivel de texto 4</a:t>
            </a:r>
          </a:p>
          <a:p>
            <a:pPr lvl="4"/>
            <a:r>
              <a:t>Nivel de texto 5</a:t>
            </a:r>
          </a:p>
        </p:txBody>
      </p:sp>
      <p:sp>
        <p:nvSpPr>
          <p:cNvPr id="36" name="Número de diapositiva"/>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ítulo (centro)">
    <p:bg>
      <p:bgPr>
        <a:solidFill>
          <a:srgbClr val="222222"/>
        </a:solidFill>
      </p:bgPr>
    </p:bg>
    <p:spTree>
      <p:nvGrpSpPr>
        <p:cNvPr id="1" name=""/>
        <p:cNvGrpSpPr/>
        <p:nvPr/>
      </p:nvGrpSpPr>
      <p:grpSpPr>
        <a:xfrm>
          <a:off x="0" y="0"/>
          <a:ext cx="0" cy="0"/>
          <a:chOff x="0" y="0"/>
          <a:chExt cx="0" cy="0"/>
        </a:xfrm>
      </p:grpSpPr>
      <p:sp>
        <p:nvSpPr>
          <p:cNvPr id="43" name="Texto del título"/>
          <p:cNvSpPr txBox="1"/>
          <p:nvPr>
            <p:ph type="title"/>
          </p:nvPr>
        </p:nvSpPr>
        <p:spPr>
          <a:xfrm>
            <a:off x="406400" y="4038600"/>
            <a:ext cx="12192000" cy="4521200"/>
          </a:xfrm>
          <a:prstGeom prst="rect">
            <a:avLst/>
          </a:prstGeom>
        </p:spPr>
        <p:txBody>
          <a:bodyPr/>
          <a:lstStyle>
            <a:lvl1pPr>
              <a:spcBef>
                <a:spcPts val="0"/>
              </a:spcBef>
              <a:defRPr sz="17000"/>
            </a:lvl1pPr>
          </a:lstStyle>
          <a:p>
            <a:pPr/>
            <a:r>
              <a:t>Texto del título</a:t>
            </a:r>
          </a:p>
        </p:txBody>
      </p:sp>
      <p:sp>
        <p:nvSpPr>
          <p:cNvPr id="44" name="Número de diapositiva"/>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vertical)">
    <p:bg>
      <p:bgPr>
        <a:solidFill>
          <a:srgbClr val="222222"/>
        </a:solidFill>
      </p:bgPr>
    </p:bg>
    <p:spTree>
      <p:nvGrpSpPr>
        <p:cNvPr id="1" name=""/>
        <p:cNvGrpSpPr/>
        <p:nvPr/>
      </p:nvGrpSpPr>
      <p:grpSpPr>
        <a:xfrm>
          <a:off x="0" y="0"/>
          <a:ext cx="0" cy="0"/>
          <a:chOff x="0" y="0"/>
          <a:chExt cx="0" cy="0"/>
        </a:xfrm>
      </p:grpSpPr>
      <p:sp>
        <p:nvSpPr>
          <p:cNvPr id="51" name="Línea"/>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n"/>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exto del título"/>
          <p:cNvSpPr txBox="1"/>
          <p:nvPr>
            <p:ph type="title"/>
          </p:nvPr>
        </p:nvSpPr>
        <p:spPr>
          <a:xfrm>
            <a:off x="5892800" y="6426200"/>
            <a:ext cx="6705600" cy="2705100"/>
          </a:xfrm>
          <a:prstGeom prst="rect">
            <a:avLst/>
          </a:prstGeom>
        </p:spPr>
        <p:txBody>
          <a:bodyPr/>
          <a:lstStyle>
            <a:lvl1pPr>
              <a:spcBef>
                <a:spcPts val="0"/>
              </a:spcBef>
              <a:defRPr sz="17000"/>
            </a:lvl1pPr>
          </a:lstStyle>
          <a:p>
            <a:pPr/>
            <a:r>
              <a:t>Texto del título</a:t>
            </a:r>
          </a:p>
        </p:txBody>
      </p:sp>
      <p:sp>
        <p:nvSpPr>
          <p:cNvPr id="54" name="Nivel de texto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Nivel de texto 1</a:t>
            </a:r>
          </a:p>
          <a:p>
            <a:pPr lvl="1"/>
            <a:r>
              <a:t>Nivel de texto 2</a:t>
            </a:r>
          </a:p>
          <a:p>
            <a:pPr lvl="2"/>
            <a:r>
              <a:t>Nivel de texto 3</a:t>
            </a:r>
          </a:p>
          <a:p>
            <a:pPr lvl="3"/>
            <a:r>
              <a:t>Nivel de texto 4</a:t>
            </a:r>
          </a:p>
          <a:p>
            <a:pPr lvl="4"/>
            <a:r>
              <a:t>Nivel de texto 5</a:t>
            </a:r>
          </a:p>
        </p:txBody>
      </p:sp>
      <p:sp>
        <p:nvSpPr>
          <p:cNvPr id="55" name="Número de diapositiva"/>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arriba)">
    <p:spTree>
      <p:nvGrpSpPr>
        <p:cNvPr id="1" name=""/>
        <p:cNvGrpSpPr/>
        <p:nvPr/>
      </p:nvGrpSpPr>
      <p:grpSpPr>
        <a:xfrm>
          <a:off x="0" y="0"/>
          <a:ext cx="0" cy="0"/>
          <a:chOff x="0" y="0"/>
          <a:chExt cx="0" cy="0"/>
        </a:xfrm>
      </p:grpSpPr>
      <p:sp>
        <p:nvSpPr>
          <p:cNvPr id="62" name="Texto"/>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Texto</a:t>
            </a:r>
          </a:p>
        </p:txBody>
      </p:sp>
      <p:sp>
        <p:nvSpPr>
          <p:cNvPr id="63" name="Texto del título"/>
          <p:cNvSpPr txBox="1"/>
          <p:nvPr>
            <p:ph type="title"/>
          </p:nvPr>
        </p:nvSpPr>
        <p:spPr>
          <a:prstGeom prst="rect">
            <a:avLst/>
          </a:prstGeom>
        </p:spPr>
        <p:txBody>
          <a:bodyPr/>
          <a:lstStyle/>
          <a:p>
            <a:pPr/>
            <a:r>
              <a:t>Texto del título</a:t>
            </a:r>
          </a:p>
        </p:txBody>
      </p:sp>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bg>
      <p:bgPr>
        <a:solidFill>
          <a:srgbClr val="222222"/>
        </a:solidFill>
      </p:bgPr>
    </p:bg>
    <p:spTree>
      <p:nvGrpSpPr>
        <p:cNvPr id="1" name=""/>
        <p:cNvGrpSpPr/>
        <p:nvPr/>
      </p:nvGrpSpPr>
      <p:grpSpPr>
        <a:xfrm>
          <a:off x="0" y="0"/>
          <a:ext cx="0" cy="0"/>
          <a:chOff x="0" y="0"/>
          <a:chExt cx="0" cy="0"/>
        </a:xfrm>
      </p:grpSpPr>
      <p:sp>
        <p:nvSpPr>
          <p:cNvPr id="71" name="Texto"/>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Texto</a:t>
            </a:r>
          </a:p>
        </p:txBody>
      </p:sp>
      <p:sp>
        <p:nvSpPr>
          <p:cNvPr id="72" name="Texto del título"/>
          <p:cNvSpPr txBox="1"/>
          <p:nvPr>
            <p:ph type="title"/>
          </p:nvPr>
        </p:nvSpPr>
        <p:spPr>
          <a:prstGeom prst="rect">
            <a:avLst/>
          </a:prstGeom>
        </p:spPr>
        <p:txBody>
          <a:bodyPr/>
          <a:lstStyle/>
          <a:p>
            <a:pPr/>
            <a:r>
              <a:t>Texto del título</a:t>
            </a:r>
          </a:p>
        </p:txBody>
      </p:sp>
      <p:sp>
        <p:nvSpPr>
          <p:cNvPr id="73" name="Nivel de texto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Nivel de texto 1</a:t>
            </a:r>
          </a:p>
          <a:p>
            <a:pPr lvl="1"/>
            <a:r>
              <a:t>Nivel de texto 2</a:t>
            </a:r>
          </a:p>
          <a:p>
            <a:pPr lvl="2"/>
            <a:r>
              <a:t>Nivel de texto 3</a:t>
            </a:r>
          </a:p>
          <a:p>
            <a:pPr lvl="3"/>
            <a:r>
              <a:t>Nivel de texto 4</a:t>
            </a:r>
          </a:p>
          <a:p>
            <a:pPr lvl="4"/>
            <a:r>
              <a:t>Nivel de texto 5</a:t>
            </a:r>
          </a:p>
        </p:txBody>
      </p:sp>
      <p:sp>
        <p:nvSpPr>
          <p:cNvPr id="7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alt.">
    <p:spTree>
      <p:nvGrpSpPr>
        <p:cNvPr id="1" name=""/>
        <p:cNvGrpSpPr/>
        <p:nvPr/>
      </p:nvGrpSpPr>
      <p:grpSpPr>
        <a:xfrm>
          <a:off x="0" y="0"/>
          <a:ext cx="0" cy="0"/>
          <a:chOff x="0" y="0"/>
          <a:chExt cx="0" cy="0"/>
        </a:xfrm>
      </p:grpSpPr>
      <p:sp>
        <p:nvSpPr>
          <p:cNvPr id="81" name="Texto"/>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Texto</a:t>
            </a:r>
          </a:p>
        </p:txBody>
      </p:sp>
      <p:sp>
        <p:nvSpPr>
          <p:cNvPr id="82" name="Texto del título"/>
          <p:cNvSpPr txBox="1"/>
          <p:nvPr>
            <p:ph type="title"/>
          </p:nvPr>
        </p:nvSpPr>
        <p:spPr>
          <a:prstGeom prst="rect">
            <a:avLst/>
          </a:prstGeom>
        </p:spPr>
        <p:txBody>
          <a:bodyPr/>
          <a:lstStyle/>
          <a:p>
            <a:pPr/>
            <a:r>
              <a:t>Texto del título</a:t>
            </a:r>
          </a:p>
        </p:txBody>
      </p:sp>
      <p:sp>
        <p:nvSpPr>
          <p:cNvPr id="83" name="Nivel de texto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Nivel de texto 1</a:t>
            </a:r>
          </a:p>
          <a:p>
            <a:pPr lvl="1"/>
            <a:r>
              <a:t>Nivel de texto 2</a:t>
            </a:r>
          </a:p>
          <a:p>
            <a:pPr lvl="2"/>
            <a:r>
              <a:t>Nivel de texto 3</a:t>
            </a:r>
          </a:p>
          <a:p>
            <a:pPr lvl="3"/>
            <a:r>
              <a:t>Nivel de texto 4</a:t>
            </a:r>
          </a:p>
          <a:p>
            <a:pPr lvl="4"/>
            <a:r>
              <a:t>Nivel de texto 5</a:t>
            </a:r>
          </a:p>
        </p:txBody>
      </p:sp>
      <p:sp>
        <p:nvSpPr>
          <p:cNvPr id="8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bg>
      <p:bgPr>
        <a:solidFill>
          <a:srgbClr val="222222"/>
        </a:solidFill>
      </p:bgPr>
    </p:bg>
    <p:spTree>
      <p:nvGrpSpPr>
        <p:cNvPr id="1" name=""/>
        <p:cNvGrpSpPr/>
        <p:nvPr/>
      </p:nvGrpSpPr>
      <p:grpSpPr>
        <a:xfrm>
          <a:off x="0" y="0"/>
          <a:ext cx="0" cy="0"/>
          <a:chOff x="0" y="0"/>
          <a:chExt cx="0" cy="0"/>
        </a:xfrm>
      </p:grpSpPr>
      <p:sp>
        <p:nvSpPr>
          <p:cNvPr id="91" name="Texto"/>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Texto</a:t>
            </a:r>
          </a:p>
        </p:txBody>
      </p:sp>
      <p:sp>
        <p:nvSpPr>
          <p:cNvPr id="92" name="Imagen"/>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exto del título"/>
          <p:cNvSpPr txBox="1"/>
          <p:nvPr>
            <p:ph type="title"/>
          </p:nvPr>
        </p:nvSpPr>
        <p:spPr>
          <a:xfrm>
            <a:off x="406400" y="1536700"/>
            <a:ext cx="6299200" cy="723900"/>
          </a:xfrm>
          <a:prstGeom prst="rect">
            <a:avLst/>
          </a:prstGeom>
        </p:spPr>
        <p:txBody>
          <a:bodyPr/>
          <a:lstStyle/>
          <a:p>
            <a:pPr/>
            <a:r>
              <a:t>Texto del título</a:t>
            </a:r>
          </a:p>
        </p:txBody>
      </p:sp>
      <p:sp>
        <p:nvSpPr>
          <p:cNvPr id="94" name="Nivel de texto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Nivel de texto 1</a:t>
            </a:r>
          </a:p>
          <a:p>
            <a:pPr lvl="1"/>
            <a:r>
              <a:t>Nivel de texto 2</a:t>
            </a:r>
          </a:p>
          <a:p>
            <a:pPr lvl="2"/>
            <a:r>
              <a:t>Nivel de texto 3</a:t>
            </a:r>
          </a:p>
          <a:p>
            <a:pPr lvl="3"/>
            <a:r>
              <a:t>Nivel de texto 4</a:t>
            </a:r>
          </a:p>
          <a:p>
            <a:pPr lvl="4"/>
            <a:r>
              <a:t>Nivel de texto 5</a:t>
            </a:r>
          </a:p>
        </p:txBody>
      </p:sp>
      <p:sp>
        <p:nvSpPr>
          <p:cNvPr id="9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íne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exto del título"/>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del título</a:t>
            </a:r>
          </a:p>
        </p:txBody>
      </p:sp>
      <p:sp>
        <p:nvSpPr>
          <p:cNvPr id="4" name="Nivel de texto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5" name="Número de diapositiva"/>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microsoft.com/en-us/dotnet/api/system.collections.arraylist?view=netframework-4.8"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xml"/><Relationship Id="rId3"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undamentos de programación  en c#"/>
          <p:cNvSpPr txBox="1"/>
          <p:nvPr>
            <p:ph type="ctrTitle"/>
          </p:nvPr>
        </p:nvSpPr>
        <p:spPr>
          <a:prstGeom prst="rect">
            <a:avLst/>
          </a:prstGeom>
        </p:spPr>
        <p:txBody>
          <a:bodyPr/>
          <a:lstStyle>
            <a:lvl1pPr defTabSz="350520">
              <a:defRPr sz="10200"/>
            </a:lvl1pPr>
          </a:lstStyle>
          <a:p>
            <a:pPr/>
            <a:r>
              <a:t>Fundamentos de programación  en 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undamentos de programación en C#"/>
          <p:cNvSpPr txBox="1"/>
          <p:nvPr>
            <p:ph type="body" idx="13"/>
          </p:nvPr>
        </p:nvSpPr>
        <p:spPr>
          <a:prstGeom prst="rect">
            <a:avLst/>
          </a:prstGeom>
        </p:spPr>
        <p:txBody>
          <a:bodyPr/>
          <a:lstStyle/>
          <a:p>
            <a:pPr/>
            <a:r>
              <a:t>Fundamentos de programación en C#</a:t>
            </a:r>
          </a:p>
        </p:txBody>
      </p:sp>
      <p:sp>
        <p:nvSpPr>
          <p:cNvPr id="204" name="Condicionales  while c#"/>
          <p:cNvSpPr txBox="1"/>
          <p:nvPr>
            <p:ph type="title"/>
          </p:nvPr>
        </p:nvSpPr>
        <p:spPr>
          <a:prstGeom prst="rect">
            <a:avLst/>
          </a:prstGeom>
        </p:spPr>
        <p:txBody>
          <a:bodyPr/>
          <a:lstStyle>
            <a:lvl1pPr defTabSz="467359">
              <a:spcBef>
                <a:spcPts val="2200"/>
              </a:spcBef>
              <a:defRPr sz="4800"/>
            </a:lvl1pPr>
          </a:lstStyle>
          <a:p>
            <a:pPr/>
            <a:r>
              <a:t>Condicionales  while c#</a:t>
            </a:r>
          </a:p>
        </p:txBody>
      </p:sp>
      <p:sp>
        <p:nvSpPr>
          <p:cNvPr id="205" name="Un ciclo while ejecuta un bloque de código mientras una condición dada sea verdadera. Por ejemplo, el siguiente código muestra los números del 1 al  5…"/>
          <p:cNvSpPr txBox="1"/>
          <p:nvPr>
            <p:ph type="body" idx="1"/>
          </p:nvPr>
        </p:nvSpPr>
        <p:spPr>
          <a:xfrm>
            <a:off x="584200" y="2305050"/>
            <a:ext cx="12192000" cy="6108700"/>
          </a:xfrm>
          <a:prstGeom prst="rect">
            <a:avLst/>
          </a:prstGeom>
        </p:spPr>
        <p:txBody>
          <a:bodyPr/>
          <a:lstStyle/>
          <a:p>
            <a:pPr marL="0" indent="0" defTabSz="233679">
              <a:spcBef>
                <a:spcPts val="1100"/>
              </a:spcBef>
              <a:buClrTx/>
              <a:buSzTx/>
              <a:buFontTx/>
              <a:buNone/>
              <a:defRPr sz="1520">
                <a:latin typeface="Avenir Next"/>
                <a:ea typeface="Avenir Next"/>
                <a:cs typeface="Avenir Next"/>
                <a:sym typeface="Avenir Next"/>
              </a:defRPr>
            </a:pPr>
          </a:p>
          <a:p>
            <a:pPr marL="0" indent="0" defTabSz="233679">
              <a:spcBef>
                <a:spcPts val="1100"/>
              </a:spcBef>
              <a:buClrTx/>
              <a:buSzTx/>
              <a:buFontTx/>
              <a:buNone/>
              <a:defRPr sz="1520">
                <a:latin typeface="Avenir Next"/>
                <a:ea typeface="Avenir Next"/>
                <a:cs typeface="Avenir Next"/>
                <a:sym typeface="Avenir Next"/>
              </a:defRPr>
            </a:pPr>
            <a:r>
              <a:t>Un ciclo while ejecuta un bloque de código mientras una condición dada sea verdadera.</a:t>
            </a:r>
            <a:br/>
            <a:r>
              <a:t>Por ejemplo, el siguiente código muestra los números del 1 al  5</a:t>
            </a:r>
          </a:p>
          <a:p>
            <a:pPr marL="0" indent="0" defTabSz="233679">
              <a:spcBef>
                <a:spcPts val="1100"/>
              </a:spcBef>
              <a:buClrTx/>
              <a:buSzTx/>
              <a:buFontTx/>
              <a:buNone/>
              <a:defRPr sz="1520">
                <a:latin typeface="Avenir Next"/>
                <a:ea typeface="Avenir Next"/>
                <a:cs typeface="Avenir Next"/>
                <a:sym typeface="Avenir Next"/>
              </a:defRPr>
            </a:pPr>
          </a:p>
          <a:p>
            <a:pPr marL="0" indent="0" defTabSz="233679">
              <a:spcBef>
                <a:spcPts val="1100"/>
              </a:spcBef>
              <a:buClrTx/>
              <a:buSzTx/>
              <a:buFontTx/>
              <a:buNone/>
              <a:defRPr sz="1520">
                <a:latin typeface="Avenir Next"/>
                <a:ea typeface="Avenir Next"/>
                <a:cs typeface="Avenir Next"/>
                <a:sym typeface="Avenir Next"/>
              </a:defRPr>
            </a:pPr>
            <a:r>
              <a:t>int num = 1;</a:t>
            </a:r>
          </a:p>
          <a:p>
            <a:pPr marL="0" indent="0" defTabSz="233679">
              <a:spcBef>
                <a:spcPts val="1100"/>
              </a:spcBef>
              <a:buClrTx/>
              <a:buSzTx/>
              <a:buFontTx/>
              <a:buNone/>
              <a:defRPr sz="1520">
                <a:latin typeface="Avenir Next"/>
                <a:ea typeface="Avenir Next"/>
                <a:cs typeface="Avenir Next"/>
                <a:sym typeface="Avenir Next"/>
              </a:defRPr>
            </a:pPr>
            <a:r>
              <a:t>while(num &lt; 6) </a:t>
            </a:r>
          </a:p>
          <a:p>
            <a:pPr marL="0" indent="0" defTabSz="233679">
              <a:spcBef>
                <a:spcPts val="1100"/>
              </a:spcBef>
              <a:buClrTx/>
              <a:buSzTx/>
              <a:buFontTx/>
              <a:buNone/>
              <a:defRPr sz="1520">
                <a:latin typeface="Avenir Next"/>
                <a:ea typeface="Avenir Next"/>
                <a:cs typeface="Avenir Next"/>
                <a:sym typeface="Avenir Next"/>
              </a:defRPr>
            </a:pPr>
            <a:r>
              <a:t>{</a:t>
            </a:r>
          </a:p>
          <a:p>
            <a:pPr marL="0" indent="0" defTabSz="233679">
              <a:spcBef>
                <a:spcPts val="1100"/>
              </a:spcBef>
              <a:buClrTx/>
              <a:buSzTx/>
              <a:buFontTx/>
              <a:buNone/>
              <a:defRPr sz="1520">
                <a:latin typeface="Avenir Next"/>
                <a:ea typeface="Avenir Next"/>
                <a:cs typeface="Avenir Next"/>
                <a:sym typeface="Avenir Next"/>
              </a:defRPr>
            </a:pPr>
            <a:r>
              <a:t>   Console.WriteLine(num);</a:t>
            </a:r>
          </a:p>
          <a:p>
            <a:pPr marL="0" indent="0" defTabSz="233679">
              <a:spcBef>
                <a:spcPts val="1100"/>
              </a:spcBef>
              <a:buClrTx/>
              <a:buSzTx/>
              <a:buFontTx/>
              <a:buNone/>
              <a:defRPr sz="1520">
                <a:latin typeface="Avenir Next"/>
                <a:ea typeface="Avenir Next"/>
                <a:cs typeface="Avenir Next"/>
                <a:sym typeface="Avenir Next"/>
              </a:defRPr>
            </a:pPr>
            <a:r>
              <a:t>   num++;</a:t>
            </a:r>
          </a:p>
          <a:p>
            <a:pPr marL="0" indent="0" defTabSz="233679">
              <a:spcBef>
                <a:spcPts val="1100"/>
              </a:spcBef>
              <a:buClrTx/>
              <a:buSzTx/>
              <a:buFontTx/>
              <a:buNone/>
              <a:defRPr sz="1520">
                <a:latin typeface="Avenir Next"/>
                <a:ea typeface="Avenir Next"/>
                <a:cs typeface="Avenir Next"/>
                <a:sym typeface="Avenir Next"/>
              </a:defRPr>
            </a:pPr>
            <a:r>
              <a:t>}</a:t>
            </a:r>
          </a:p>
          <a:p>
            <a:pPr marL="0" indent="0" defTabSz="233679">
              <a:spcBef>
                <a:spcPts val="1100"/>
              </a:spcBef>
              <a:buClrTx/>
              <a:buSzTx/>
              <a:buFontTx/>
              <a:buNone/>
              <a:defRPr sz="1520">
                <a:latin typeface="Avenir Next"/>
                <a:ea typeface="Avenir Next"/>
                <a:cs typeface="Avenir Next"/>
                <a:sym typeface="Avenir Next"/>
              </a:defRPr>
            </a:pPr>
            <a:br/>
            <a:r>
              <a:t>/* salida</a:t>
            </a:r>
            <a:endParaRPr>
              <a:solidFill>
                <a:srgbClr val="445870"/>
              </a:solidFill>
            </a:endParaRPr>
          </a:p>
          <a:p>
            <a:pPr marL="0" indent="0" defTabSz="182880">
              <a:lnSpc>
                <a:spcPts val="2400"/>
              </a:lnSpc>
              <a:spcBef>
                <a:spcPts val="0"/>
              </a:spcBef>
              <a:buClrTx/>
              <a:buSzTx/>
              <a:buFontTx/>
              <a:buNone/>
              <a:defRPr i="1" sz="1520">
                <a:solidFill>
                  <a:srgbClr val="90A1B5"/>
                </a:solidFill>
                <a:latin typeface="Courier New"/>
                <a:ea typeface="Courier New"/>
                <a:cs typeface="Courier New"/>
                <a:sym typeface="Courier New"/>
              </a:defRPr>
            </a:pPr>
            <a:r>
              <a:t>1</a:t>
            </a:r>
            <a:endParaRPr i="0">
              <a:solidFill>
                <a:srgbClr val="445870"/>
              </a:solidFill>
            </a:endParaRPr>
          </a:p>
          <a:p>
            <a:pPr marL="0" indent="0" defTabSz="182880">
              <a:lnSpc>
                <a:spcPts val="2400"/>
              </a:lnSpc>
              <a:spcBef>
                <a:spcPts val="0"/>
              </a:spcBef>
              <a:buClrTx/>
              <a:buSzTx/>
              <a:buFontTx/>
              <a:buNone/>
              <a:defRPr i="1" sz="1520">
                <a:solidFill>
                  <a:srgbClr val="90A1B5"/>
                </a:solidFill>
                <a:latin typeface="Courier New"/>
                <a:ea typeface="Courier New"/>
                <a:cs typeface="Courier New"/>
                <a:sym typeface="Courier New"/>
              </a:defRPr>
            </a:pPr>
            <a:r>
              <a:t>2</a:t>
            </a:r>
          </a:p>
          <a:p>
            <a:pPr marL="0" indent="0" defTabSz="182880">
              <a:lnSpc>
                <a:spcPts val="2400"/>
              </a:lnSpc>
              <a:spcBef>
                <a:spcPts val="0"/>
              </a:spcBef>
              <a:buClrTx/>
              <a:buSzTx/>
              <a:buFontTx/>
              <a:buNone/>
              <a:defRPr i="1" sz="1520">
                <a:solidFill>
                  <a:srgbClr val="90A1B5"/>
                </a:solidFill>
                <a:latin typeface="Courier New"/>
                <a:ea typeface="Courier New"/>
                <a:cs typeface="Courier New"/>
                <a:sym typeface="Courier New"/>
              </a:defRPr>
            </a:pPr>
            <a:r>
              <a:t>3</a:t>
            </a:r>
          </a:p>
          <a:p>
            <a:pPr marL="0" indent="0" defTabSz="182880">
              <a:lnSpc>
                <a:spcPts val="2400"/>
              </a:lnSpc>
              <a:spcBef>
                <a:spcPts val="0"/>
              </a:spcBef>
              <a:buClrTx/>
              <a:buSzTx/>
              <a:buFontTx/>
              <a:buNone/>
              <a:defRPr i="1" sz="1520">
                <a:solidFill>
                  <a:srgbClr val="90A1B5"/>
                </a:solidFill>
                <a:latin typeface="Courier New"/>
                <a:ea typeface="Courier New"/>
                <a:cs typeface="Courier New"/>
                <a:sym typeface="Courier New"/>
              </a:defRPr>
            </a:pPr>
            <a:r>
              <a:t>4</a:t>
            </a:r>
          </a:p>
          <a:p>
            <a:pPr marL="0" indent="0" defTabSz="182880">
              <a:lnSpc>
                <a:spcPts val="2400"/>
              </a:lnSpc>
              <a:spcBef>
                <a:spcPts val="0"/>
              </a:spcBef>
              <a:buClrTx/>
              <a:buSzTx/>
              <a:buFontTx/>
              <a:buNone/>
              <a:defRPr i="1" sz="1520">
                <a:solidFill>
                  <a:srgbClr val="90A1B5"/>
                </a:solidFill>
                <a:latin typeface="Courier New"/>
                <a:ea typeface="Courier New"/>
                <a:cs typeface="Courier New"/>
                <a:sym typeface="Courier New"/>
              </a:defRPr>
            </a:pPr>
            <a:r>
              <a:t>5</a:t>
            </a:r>
          </a:p>
          <a:p>
            <a:pPr marL="0" indent="0" defTabSz="182880">
              <a:lnSpc>
                <a:spcPts val="2300"/>
              </a:lnSpc>
              <a:spcBef>
                <a:spcPts val="0"/>
              </a:spcBef>
              <a:buClrTx/>
              <a:buSzTx/>
              <a:buFontTx/>
              <a:buNone/>
              <a:defRPr i="1" sz="1400">
                <a:solidFill>
                  <a:srgbClr val="90A1B5"/>
                </a:solidFill>
                <a:latin typeface="Courier New"/>
                <a:ea typeface="Courier New"/>
                <a:cs typeface="Courier New"/>
                <a:sym typeface="Courier New"/>
              </a:defRPr>
            </a:pPr>
            <a:endParaRPr i="0">
              <a:solidFill>
                <a:srgbClr val="445870"/>
              </a:solidFill>
            </a:endParaRPr>
          </a:p>
          <a:p>
            <a:pPr marL="0" indent="0" defTabSz="182880">
              <a:lnSpc>
                <a:spcPts val="1300"/>
              </a:lnSpc>
              <a:spcBef>
                <a:spcPts val="0"/>
              </a:spcBef>
              <a:buClrTx/>
              <a:buSzTx/>
              <a:buFontTx/>
              <a:buNone/>
              <a:defRPr i="1" sz="560">
                <a:solidFill>
                  <a:srgbClr val="90A1B5"/>
                </a:solidFill>
                <a:latin typeface="Courier New"/>
                <a:ea typeface="Courier New"/>
                <a:cs typeface="Courier New"/>
                <a:sym typeface="Courier New"/>
              </a:defRPr>
            </a:pPr>
            <a:r>
              <a:t>3</a:t>
            </a:r>
            <a:endParaRPr i="0">
              <a:solidFill>
                <a:srgbClr val="445870"/>
              </a:solidFill>
            </a:endParaRPr>
          </a:p>
          <a:p>
            <a:pPr marL="0" indent="0" defTabSz="182880">
              <a:lnSpc>
                <a:spcPts val="1300"/>
              </a:lnSpc>
              <a:spcBef>
                <a:spcPts val="0"/>
              </a:spcBef>
              <a:buClrTx/>
              <a:buSzTx/>
              <a:buFontTx/>
              <a:buNone/>
              <a:defRPr i="1" sz="560">
                <a:solidFill>
                  <a:srgbClr val="90A1B5"/>
                </a:solidFill>
                <a:latin typeface="Courier New"/>
                <a:ea typeface="Courier New"/>
                <a:cs typeface="Courier New"/>
                <a:sym typeface="Courier New"/>
              </a:defRPr>
            </a:pPr>
            <a:r>
              <a:t>4</a:t>
            </a:r>
            <a:endParaRPr i="0">
              <a:solidFill>
                <a:srgbClr val="445870"/>
              </a:solidFill>
            </a:endParaRPr>
          </a:p>
          <a:p>
            <a:pPr marL="0" indent="0" defTabSz="182880">
              <a:lnSpc>
                <a:spcPts val="1300"/>
              </a:lnSpc>
              <a:spcBef>
                <a:spcPts val="0"/>
              </a:spcBef>
              <a:buClrTx/>
              <a:buSzTx/>
              <a:buFontTx/>
              <a:buNone/>
              <a:defRPr i="1" sz="560">
                <a:solidFill>
                  <a:srgbClr val="90A1B5"/>
                </a:solidFill>
                <a:latin typeface="Courier New"/>
                <a:ea typeface="Courier New"/>
                <a:cs typeface="Courier New"/>
                <a:sym typeface="Courier New"/>
              </a:defRPr>
            </a:pPr>
            <a:r>
              <a:t>5</a:t>
            </a:r>
            <a:endParaRPr i="0">
              <a:solidFill>
                <a:srgbClr val="445870"/>
              </a:solidFill>
            </a:endParaRPr>
          </a:p>
          <a:p>
            <a:pPr marL="0" indent="0" defTabSz="182880">
              <a:lnSpc>
                <a:spcPts val="1300"/>
              </a:lnSpc>
              <a:spcBef>
                <a:spcPts val="0"/>
              </a:spcBef>
              <a:buClrTx/>
              <a:buSzTx/>
              <a:buFontTx/>
              <a:buNone/>
              <a:defRPr i="1" sz="560">
                <a:solidFill>
                  <a:srgbClr val="90A1B5"/>
                </a:solidFill>
                <a:latin typeface="Courier New"/>
                <a:ea typeface="Courier New"/>
                <a:cs typeface="Courier New"/>
                <a:sym typeface="Courier New"/>
              </a:defRPr>
            </a:pPr>
            <a:r>
              <a:t>*/</a:t>
            </a:r>
            <a:endParaRPr i="0">
              <a:solidFill>
                <a:srgbClr val="445870"/>
              </a:solidFill>
            </a:endParaRPr>
          </a:p>
          <a:p>
            <a:pPr marL="0" indent="0" defTabSz="233679">
              <a:spcBef>
                <a:spcPts val="1100"/>
              </a:spcBef>
              <a:buClrTx/>
              <a:buSzTx/>
              <a:buFontTx/>
              <a:buNone/>
              <a:defRPr sz="1600">
                <a:latin typeface="Avenir Next"/>
                <a:ea typeface="Avenir Next"/>
                <a:cs typeface="Avenir Next"/>
                <a:sym typeface="Avenir Next"/>
              </a:defRPr>
            </a:pP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2</a:t>
            </a: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4</a:t>
            </a: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5</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6</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7</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8</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9</a:t>
            </a:r>
          </a:p>
          <a:p>
            <a:pPr marL="0" indent="0" defTabSz="233679">
              <a:spcBef>
                <a:spcPts val="1100"/>
              </a:spcBef>
              <a:buClrTx/>
              <a:buSzTx/>
              <a:buFontTx/>
              <a:buNone/>
              <a:defRPr sz="1200">
                <a:latin typeface="Avenir Next"/>
                <a:ea typeface="Avenir Next"/>
                <a:cs typeface="Avenir Next"/>
                <a:sym typeface="Avenir Next"/>
              </a:defRPr>
            </a:pPr>
          </a:p>
          <a:p>
            <a:pPr marL="0" indent="0" defTabSz="233679">
              <a:spcBef>
                <a:spcPts val="1100"/>
              </a:spcBef>
              <a:buClrTx/>
              <a:buSzTx/>
              <a:buFontTx/>
              <a:buNone/>
              <a:defRPr sz="120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r>
              <a:t>2</a:t>
            </a:r>
          </a:p>
          <a:p>
            <a:pPr marL="0" indent="0" defTabSz="233679">
              <a:spcBef>
                <a:spcPts val="1100"/>
              </a:spcBef>
              <a:buClrTx/>
              <a:buSzTx/>
              <a:buFontTx/>
              <a:buNone/>
              <a:defRPr sz="1360">
                <a:latin typeface="Avenir Next"/>
                <a:ea typeface="Avenir Next"/>
                <a:cs typeface="Avenir Next"/>
                <a:sym typeface="Avenir Next"/>
              </a:defRPr>
            </a:pPr>
            <a:r>
              <a:t>3</a:t>
            </a:r>
          </a:p>
          <a:p>
            <a:pPr marL="0" indent="0" defTabSz="233679">
              <a:spcBef>
                <a:spcPts val="1100"/>
              </a:spcBef>
              <a:buClrTx/>
              <a:buSzTx/>
              <a:buFontTx/>
              <a:buNone/>
              <a:defRPr sz="1360">
                <a:latin typeface="Avenir Next"/>
                <a:ea typeface="Avenir Next"/>
                <a:cs typeface="Avenir Next"/>
                <a:sym typeface="Avenir Next"/>
              </a:defRPr>
            </a:pPr>
            <a:r>
              <a:t>4</a:t>
            </a:r>
          </a:p>
          <a:p>
            <a:pPr marL="0" indent="0" defTabSz="233679">
              <a:spcBef>
                <a:spcPts val="1100"/>
              </a:spcBef>
              <a:buClrTx/>
              <a:buSzTx/>
              <a:buFontTx/>
              <a:buNone/>
              <a:defRPr sz="1360">
                <a:latin typeface="Avenir Next"/>
                <a:ea typeface="Avenir Next"/>
                <a:cs typeface="Avenir Next"/>
                <a:sym typeface="Avenir Next"/>
              </a:defRPr>
            </a:pPr>
            <a:r>
              <a:t>5</a:t>
            </a:r>
          </a:p>
          <a:p>
            <a:pPr marL="0" indent="0" defTabSz="233679">
              <a:spcBef>
                <a:spcPts val="1100"/>
              </a:spcBef>
              <a:buClrTx/>
              <a:buSzTx/>
              <a:buFontTx/>
              <a:buNone/>
              <a:defRPr sz="1360">
                <a:latin typeface="Avenir Next"/>
                <a:ea typeface="Avenir Next"/>
                <a:cs typeface="Avenir Next"/>
                <a:sym typeface="Avenir Next"/>
              </a:defRPr>
            </a:pPr>
            <a:r>
              <a:t>6</a:t>
            </a:r>
          </a:p>
          <a:p>
            <a:pPr marL="0" indent="0" defTabSz="233679">
              <a:spcBef>
                <a:spcPts val="1100"/>
              </a:spcBef>
              <a:buClrTx/>
              <a:buSzTx/>
              <a:buFontTx/>
              <a:buNone/>
              <a:defRPr sz="1360">
                <a:latin typeface="Avenir Next"/>
                <a:ea typeface="Avenir Next"/>
                <a:cs typeface="Avenir Next"/>
                <a:sym typeface="Avenir Next"/>
              </a:defRPr>
            </a:pPr>
            <a:r>
              <a:t>7</a:t>
            </a:r>
          </a:p>
          <a:p>
            <a:pPr marL="0" indent="0" defTabSz="233679">
              <a:spcBef>
                <a:spcPts val="1100"/>
              </a:spcBef>
              <a:buClrTx/>
              <a:buSzTx/>
              <a:buFontTx/>
              <a:buNone/>
              <a:defRPr sz="1360">
                <a:latin typeface="Avenir Next"/>
                <a:ea typeface="Avenir Next"/>
                <a:cs typeface="Avenir Next"/>
                <a:sym typeface="Avenir Next"/>
              </a:defRPr>
            </a:pPr>
            <a:r>
              <a:t>8</a:t>
            </a:r>
          </a:p>
          <a:p>
            <a:pPr marL="0" indent="0" defTabSz="233679">
              <a:spcBef>
                <a:spcPts val="1100"/>
              </a:spcBef>
              <a:buClrTx/>
              <a:buSzTx/>
              <a:buFontTx/>
              <a:buNone/>
              <a:defRPr sz="1360">
                <a:latin typeface="Avenir Next"/>
                <a:ea typeface="Avenir Next"/>
                <a:cs typeface="Avenir Next"/>
                <a:sym typeface="Avenir Next"/>
              </a:defRPr>
            </a:pPr>
            <a:r>
              <a:t>9</a:t>
            </a:r>
          </a:p>
          <a:p>
            <a:pPr marL="0" indent="0" defTabSz="233679">
              <a:spcBef>
                <a:spcPts val="1100"/>
              </a:spcBef>
              <a:buClrTx/>
              <a:buSzTx/>
              <a:buFontTx/>
              <a:buNone/>
              <a:defRPr sz="1360">
                <a:latin typeface="Avenir Next"/>
                <a:ea typeface="Avenir Next"/>
                <a:cs typeface="Avenir Next"/>
                <a:sym typeface="Avenir Next"/>
              </a:defRPr>
            </a:pPr>
            <a:r>
              <a:t>10</a:t>
            </a:r>
          </a:p>
          <a:p>
            <a:pPr marL="0" indent="0" defTabSz="233679">
              <a:spcBef>
                <a:spcPts val="1100"/>
              </a:spcBef>
              <a:buClrTx/>
              <a:buSzTx/>
              <a:buFontTx/>
              <a:buNone/>
              <a:defRPr sz="1360">
                <a:latin typeface="Avenir Next"/>
                <a:ea typeface="Avenir Next"/>
                <a:cs typeface="Avenir Next"/>
                <a:sym typeface="Avenir Next"/>
              </a:defRPr>
            </a:pPr>
            <a:r>
              <a:t>11</a:t>
            </a:r>
          </a:p>
          <a:p>
            <a:pPr marL="0" indent="0" defTabSz="233679">
              <a:spcBef>
                <a:spcPts val="1100"/>
              </a:spcBef>
              <a:buClrTx/>
              <a:buSzTx/>
              <a:buFontTx/>
              <a:buNone/>
              <a:defRPr sz="1360">
                <a:latin typeface="Avenir Next"/>
                <a:ea typeface="Avenir Next"/>
                <a:cs typeface="Avenir Next"/>
                <a:sym typeface="Avenir Next"/>
              </a:defRPr>
            </a:pPr>
            <a:r>
              <a:t>12</a:t>
            </a:r>
          </a:p>
          <a:p>
            <a:pPr marL="0" indent="0" defTabSz="233679">
              <a:spcBef>
                <a:spcPts val="1100"/>
              </a:spcBef>
              <a:buClrTx/>
              <a:buSzTx/>
              <a:buFontTx/>
              <a:buNone/>
              <a:defRPr sz="1360">
                <a:latin typeface="Avenir Next"/>
                <a:ea typeface="Avenir Next"/>
                <a:cs typeface="Avenir Next"/>
                <a:sym typeface="Avenir Next"/>
              </a:defRPr>
            </a:pPr>
            <a:r>
              <a:t>13</a:t>
            </a:r>
          </a:p>
          <a:p>
            <a:pPr marL="0" indent="0" defTabSz="233679">
              <a:spcBef>
                <a:spcPts val="1100"/>
              </a:spcBef>
              <a:buClrTx/>
              <a:buSzTx/>
              <a:buFontTx/>
              <a:buNone/>
              <a:defRPr sz="1360">
                <a:latin typeface="Avenir Next"/>
                <a:ea typeface="Avenir Next"/>
                <a:cs typeface="Avenir Next"/>
                <a:sym typeface="Avenir Next"/>
              </a:defRPr>
            </a:pPr>
            <a:r>
              <a:t>14</a:t>
            </a:r>
          </a:p>
          <a:p>
            <a:pPr marL="0" indent="0" defTabSz="233679">
              <a:spcBef>
                <a:spcPts val="1100"/>
              </a:spcBef>
              <a:buClrTx/>
              <a:buSzTx/>
              <a:buFontTx/>
              <a:buNone/>
              <a:defRPr sz="1360">
                <a:latin typeface="Avenir Next"/>
                <a:ea typeface="Avenir Next"/>
                <a:cs typeface="Avenir Next"/>
                <a:sym typeface="Avenir Next"/>
              </a:defRPr>
            </a:pPr>
            <a:r>
              <a:t>int num = 3;</a:t>
            </a:r>
          </a:p>
          <a:p>
            <a:pPr marL="0" indent="0" defTabSz="233679">
              <a:spcBef>
                <a:spcPts val="1100"/>
              </a:spcBef>
              <a:buClrTx/>
              <a:buSzTx/>
              <a:buFontTx/>
              <a:buNone/>
              <a:defRPr sz="1360">
                <a:latin typeface="Avenir Next"/>
                <a:ea typeface="Avenir Next"/>
                <a:cs typeface="Avenir Next"/>
                <a:sym typeface="Avenir Next"/>
              </a:defRPr>
            </a:pPr>
            <a:r>
              <a:t>switch (num)</a:t>
            </a:r>
          </a:p>
          <a:p>
            <a:pPr marL="0" indent="0" defTabSz="233679">
              <a:spcBef>
                <a:spcPts val="1100"/>
              </a:spcBef>
              <a:buClrTx/>
              <a:buSzTx/>
              <a:buFontTx/>
              <a:buNone/>
              <a:defRPr sz="1360">
                <a:latin typeface="Avenir Next"/>
                <a:ea typeface="Avenir Next"/>
                <a:cs typeface="Avenir Next"/>
                <a:sym typeface="Avenir Next"/>
              </a:defRPr>
            </a:pPr>
            <a:r>
              <a:t>{</a:t>
            </a:r>
          </a:p>
          <a:p>
            <a:pPr marL="0" indent="0" defTabSz="233679">
              <a:spcBef>
                <a:spcPts val="1100"/>
              </a:spcBef>
              <a:buClrTx/>
              <a:buSzTx/>
              <a:buFontTx/>
              <a:buNone/>
              <a:defRPr sz="1360">
                <a:latin typeface="Avenir Next"/>
                <a:ea typeface="Avenir Next"/>
                <a:cs typeface="Avenir Next"/>
                <a:sym typeface="Avenir Next"/>
              </a:defRPr>
            </a:pPr>
            <a:r>
              <a:t>  case 1:</a:t>
            </a:r>
          </a:p>
          <a:p>
            <a:pPr marL="0" indent="0" defTabSz="233679">
              <a:spcBef>
                <a:spcPts val="1100"/>
              </a:spcBef>
              <a:buClrTx/>
              <a:buSzTx/>
              <a:buFontTx/>
              <a:buNone/>
              <a:defRPr sz="1360">
                <a:latin typeface="Avenir Next"/>
                <a:ea typeface="Avenir Next"/>
                <a:cs typeface="Avenir Next"/>
                <a:sym typeface="Avenir Next"/>
              </a:defRPr>
            </a:pPr>
            <a:r>
              <a:t>   Console.WriteLine("uno");</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  case 2:</a:t>
            </a:r>
          </a:p>
          <a:p>
            <a:pPr marL="0" indent="0" defTabSz="233679">
              <a:spcBef>
                <a:spcPts val="1100"/>
              </a:spcBef>
              <a:buClrTx/>
              <a:buSzTx/>
              <a:buFontTx/>
              <a:buNone/>
              <a:defRPr sz="1360">
                <a:latin typeface="Avenir Next"/>
                <a:ea typeface="Avenir Next"/>
                <a:cs typeface="Avenir Next"/>
                <a:sym typeface="Avenir Next"/>
              </a:defRPr>
            </a:pPr>
            <a:r>
              <a:t>   Console.WriteLine("dos");</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  case 3:</a:t>
            </a:r>
          </a:p>
          <a:p>
            <a:pPr marL="0" indent="0" defTabSz="233679">
              <a:spcBef>
                <a:spcPts val="1100"/>
              </a:spcBef>
              <a:buClrTx/>
              <a:buSzTx/>
              <a:buFontTx/>
              <a:buNone/>
              <a:defRPr sz="1360">
                <a:latin typeface="Avenir Next"/>
                <a:ea typeface="Avenir Next"/>
                <a:cs typeface="Avenir Next"/>
                <a:sym typeface="Avenir Next"/>
              </a:defRPr>
            </a:pPr>
            <a:r>
              <a:t>   Console.WriteLine("tres");</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a:t>
            </a:r>
          </a:p>
          <a:p>
            <a:pPr marL="0" indent="0" defTabSz="233679">
              <a:spcBef>
                <a:spcPts val="1100"/>
              </a:spcBef>
              <a:buClrTx/>
              <a:buSzTx/>
              <a:buFontTx/>
              <a:buNone/>
              <a:defRPr sz="1360">
                <a:latin typeface="Avenir Next"/>
                <a:ea typeface="Avenir Next"/>
                <a:cs typeface="Avenir Next"/>
                <a:sym typeface="Avenir Next"/>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undamentos de programación en C#"/>
          <p:cNvSpPr txBox="1"/>
          <p:nvPr>
            <p:ph type="body" idx="13"/>
          </p:nvPr>
        </p:nvSpPr>
        <p:spPr>
          <a:prstGeom prst="rect">
            <a:avLst/>
          </a:prstGeom>
        </p:spPr>
        <p:txBody>
          <a:bodyPr/>
          <a:lstStyle/>
          <a:p>
            <a:pPr/>
            <a:r>
              <a:t>Fundamentos de programación en C#</a:t>
            </a:r>
          </a:p>
        </p:txBody>
      </p:sp>
      <p:sp>
        <p:nvSpPr>
          <p:cNvPr id="208" name="Propiedades c#"/>
          <p:cNvSpPr txBox="1"/>
          <p:nvPr>
            <p:ph type="title"/>
          </p:nvPr>
        </p:nvSpPr>
        <p:spPr>
          <a:prstGeom prst="rect">
            <a:avLst/>
          </a:prstGeom>
        </p:spPr>
        <p:txBody>
          <a:bodyPr/>
          <a:lstStyle>
            <a:lvl1pPr defTabSz="467359">
              <a:spcBef>
                <a:spcPts val="2200"/>
              </a:spcBef>
              <a:defRPr sz="4800"/>
            </a:lvl1pPr>
          </a:lstStyle>
          <a:p>
            <a:pPr/>
            <a:r>
              <a:t>Propiedades c#</a:t>
            </a:r>
          </a:p>
        </p:txBody>
      </p:sp>
      <p:sp>
        <p:nvSpPr>
          <p:cNvPr id="209" name="Una propiedad es una especie de combinación entre lo que es una variable y un método, ya que se define parecido al segundo, pero se utiliza como el primero.…"/>
          <p:cNvSpPr txBox="1"/>
          <p:nvPr>
            <p:ph type="body" idx="1"/>
          </p:nvPr>
        </p:nvSpPr>
        <p:spPr>
          <a:prstGeom prst="rect">
            <a:avLst/>
          </a:prstGeom>
        </p:spPr>
        <p:txBody>
          <a:bodyPr/>
          <a:lstStyle/>
          <a:p>
            <a:pPr>
              <a:buChar char="๏"/>
              <a:defRPr sz="2500">
                <a:latin typeface="American Typewriter"/>
                <a:ea typeface="American Typewriter"/>
                <a:cs typeface="American Typewriter"/>
                <a:sym typeface="American Typewriter"/>
              </a:defRPr>
            </a:pPr>
            <a:r>
              <a:t>Una propiedad es una especie de combinación entre lo que es una variable y un método, ya que se define parecido al segundo, pero se utiliza como el primero.</a:t>
            </a:r>
          </a:p>
          <a:p>
            <a:pPr>
              <a:buChar char="๏"/>
              <a:defRPr sz="2500">
                <a:latin typeface="American Typewriter"/>
                <a:ea typeface="American Typewriter"/>
                <a:cs typeface="American Typewriter"/>
                <a:sym typeface="American Typewriter"/>
              </a:defRPr>
            </a:pPr>
            <a:r>
              <a:t>Una propiedad tiene dos secciones: get, que devuelve un valor, cuando la propiedad es consultada, y set, que recibe un valor dentro de la palabra reservada value, del mismo tipo de la propiedad, y es utilizada dentro de la misma.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undamentos de programación en C#"/>
          <p:cNvSpPr txBox="1"/>
          <p:nvPr>
            <p:ph type="body" idx="13"/>
          </p:nvPr>
        </p:nvSpPr>
        <p:spPr>
          <a:prstGeom prst="rect">
            <a:avLst/>
          </a:prstGeom>
        </p:spPr>
        <p:txBody>
          <a:bodyPr/>
          <a:lstStyle/>
          <a:p>
            <a:pPr/>
            <a:r>
              <a:t>Fundamentos de programación en C#</a:t>
            </a:r>
          </a:p>
        </p:txBody>
      </p:sp>
      <p:sp>
        <p:nvSpPr>
          <p:cNvPr id="212" name="Arrays  c#"/>
          <p:cNvSpPr txBox="1"/>
          <p:nvPr>
            <p:ph type="title"/>
          </p:nvPr>
        </p:nvSpPr>
        <p:spPr>
          <a:prstGeom prst="rect">
            <a:avLst/>
          </a:prstGeom>
        </p:spPr>
        <p:txBody>
          <a:bodyPr/>
          <a:lstStyle>
            <a:lvl1pPr defTabSz="467359">
              <a:spcBef>
                <a:spcPts val="2200"/>
              </a:spcBef>
              <a:defRPr sz="4800"/>
            </a:lvl1pPr>
          </a:lstStyle>
          <a:p>
            <a:pPr/>
            <a:r>
              <a:t>Arrays  c#</a:t>
            </a:r>
          </a:p>
        </p:txBody>
      </p:sp>
      <p:sp>
        <p:nvSpPr>
          <p:cNvPr id="213" name="En C# podemos indicar el tamaño del arreglo luego de la declaración. Esto nos permite decidir que tamaño va a tener el arreglo según lo que necesitemos ,En C# los arreglos son objetos…"/>
          <p:cNvSpPr txBox="1"/>
          <p:nvPr>
            <p:ph type="body" idx="1"/>
          </p:nvPr>
        </p:nvSpPr>
        <p:spPr>
          <a:prstGeom prst="rect">
            <a:avLst/>
          </a:prstGeom>
        </p:spPr>
        <p:txBody>
          <a:bodyPr/>
          <a:lstStyle/>
          <a:p>
            <a:pPr marL="0" indent="0" defTabSz="257047">
              <a:spcBef>
                <a:spcPts val="1200"/>
              </a:spcBef>
              <a:buClrTx/>
              <a:buSzTx/>
              <a:buFontTx/>
              <a:buNone/>
              <a:defRPr sz="1760">
                <a:latin typeface="American Typewriter"/>
                <a:ea typeface="American Typewriter"/>
                <a:cs typeface="American Typewriter"/>
                <a:sym typeface="American Typewriter"/>
              </a:defRPr>
            </a:pPr>
            <a:r>
              <a:t>En C# podemos indicar el tamaño del arreglo luego de la declaración. Esto nos permite decidir que tamaño va a tener el arreglo según lo que necesitemos ,En C# los arreglos son objetos</a:t>
            </a:r>
          </a:p>
          <a:p>
            <a:pPr marL="0" indent="0" defTabSz="257047">
              <a:spcBef>
                <a:spcPts val="1200"/>
              </a:spcBef>
              <a:buClrTx/>
              <a:buSzTx/>
              <a:buFontTx/>
              <a:buNone/>
              <a:defRPr sz="1760">
                <a:latin typeface="American Typewriter"/>
                <a:ea typeface="American Typewriter"/>
                <a:cs typeface="American Typewriter"/>
                <a:sym typeface="American Typewriter"/>
              </a:defRPr>
            </a:pPr>
            <a:r>
              <a:t>int[] valores; //valores sin inicializar</a:t>
            </a:r>
          </a:p>
          <a:p>
            <a:pPr marL="0" indent="0" defTabSz="257047">
              <a:spcBef>
                <a:spcPts val="1200"/>
              </a:spcBef>
              <a:buClrTx/>
              <a:buSzTx/>
              <a:buFontTx/>
              <a:buNone/>
              <a:defRPr sz="1760">
                <a:latin typeface="American Typewriter"/>
                <a:ea typeface="American Typewriter"/>
                <a:cs typeface="American Typewriter"/>
                <a:sym typeface="American Typewriter"/>
              </a:defRPr>
            </a:pPr>
            <a:r>
              <a:t>valores = new int[100];  //100 elementos</a:t>
            </a:r>
          </a:p>
          <a:p>
            <a:pPr marL="0" indent="0" defTabSz="257047">
              <a:spcBef>
                <a:spcPts val="1200"/>
              </a:spcBef>
              <a:buClrTx/>
              <a:buSzTx/>
              <a:buFontTx/>
              <a:buNone/>
              <a:defRPr sz="1760">
                <a:latin typeface="American Typewriter"/>
                <a:ea typeface="American Typewriter"/>
                <a:cs typeface="American Typewriter"/>
                <a:sym typeface="American Typewriter"/>
              </a:defRPr>
            </a:pPr>
            <a:r>
              <a:t>valores = new int[20];  //ahora contiene 20 elementos</a:t>
            </a:r>
          </a:p>
          <a:p>
            <a:pPr marL="0" indent="0" defTabSz="257047">
              <a:spcBef>
                <a:spcPts val="1200"/>
              </a:spcBef>
              <a:buClrTx/>
              <a:buSzTx/>
              <a:buFontTx/>
              <a:buNone/>
              <a:defRPr sz="1760" u="sng">
                <a:latin typeface="American Typewriter"/>
                <a:ea typeface="American Typewriter"/>
                <a:cs typeface="American Typewriter"/>
                <a:sym typeface="American Typewriter"/>
              </a:defRPr>
            </a:pPr>
            <a:r>
              <a:t> </a:t>
            </a:r>
          </a:p>
          <a:p>
            <a:pPr marL="0" indent="0" defTabSz="257047">
              <a:spcBef>
                <a:spcPts val="1200"/>
              </a:spcBef>
              <a:buClrTx/>
              <a:buSzTx/>
              <a:buFontTx/>
              <a:buNone/>
              <a:defRPr sz="1760" u="sng">
                <a:latin typeface="American Typewriter"/>
                <a:ea typeface="American Typewriter"/>
                <a:cs typeface="American Typewriter"/>
                <a:sym typeface="American Typewriter"/>
              </a:defRPr>
            </a:pPr>
            <a:r>
              <a:t>Arreglos multi-dimensionales</a:t>
            </a:r>
          </a:p>
          <a:p>
            <a:pPr marL="0" indent="0" defTabSz="257047">
              <a:spcBef>
                <a:spcPts val="1200"/>
              </a:spcBef>
              <a:buClrTx/>
              <a:buSzTx/>
              <a:buFontTx/>
              <a:buNone/>
              <a:defRPr sz="1760">
                <a:latin typeface="American Typewriter"/>
                <a:ea typeface="American Typewriter"/>
                <a:cs typeface="American Typewriter"/>
                <a:sym typeface="American Typewriter"/>
              </a:defRPr>
            </a:pPr>
            <a:r>
              <a:t>En C# también podemos declarar arreglos multidimensionales, aquí unos ejemplos:</a:t>
            </a:r>
          </a:p>
          <a:p>
            <a:pPr marL="0" indent="0" defTabSz="257047">
              <a:spcBef>
                <a:spcPts val="1200"/>
              </a:spcBef>
              <a:buClrTx/>
              <a:buSzTx/>
              <a:buFontTx/>
              <a:buNone/>
              <a:defRPr sz="1760">
                <a:latin typeface="American Typewriter"/>
                <a:ea typeface="American Typewriter"/>
                <a:cs typeface="American Typewriter"/>
                <a:sym typeface="American Typewriter"/>
              </a:defRPr>
            </a:pPr>
            <a:r>
              <a:t>//Arreglos multidimensionales</a:t>
            </a:r>
          </a:p>
          <a:p>
            <a:pPr marL="0" indent="0" defTabSz="257047">
              <a:spcBef>
                <a:spcPts val="1200"/>
              </a:spcBef>
              <a:buClrTx/>
              <a:buSzTx/>
              <a:buFontTx/>
              <a:buNone/>
              <a:defRPr sz="1760">
                <a:latin typeface="American Typewriter"/>
                <a:ea typeface="American Typewriter"/>
                <a:cs typeface="American Typewriter"/>
                <a:sym typeface="American Typewriter"/>
              </a:defRPr>
            </a:pPr>
            <a:r>
              <a:t>int[,] valores1;                      //sin inicializar</a:t>
            </a:r>
          </a:p>
          <a:p>
            <a:pPr marL="0" indent="0" defTabSz="257047">
              <a:spcBef>
                <a:spcPts val="1200"/>
              </a:spcBef>
              <a:buClrTx/>
              <a:buSzTx/>
              <a:buFontTx/>
              <a:buNone/>
              <a:defRPr sz="1760">
                <a:latin typeface="American Typewriter"/>
                <a:ea typeface="American Typewriter"/>
                <a:cs typeface="American Typewriter"/>
                <a:sym typeface="American Typewriter"/>
              </a:defRPr>
            </a:pPr>
            <a:r>
              <a:t>int[,] valores2 = new int[3,7];</a:t>
            </a:r>
          </a:p>
          <a:p>
            <a:pPr marL="0" indent="0" defTabSz="257047">
              <a:spcBef>
                <a:spcPts val="1200"/>
              </a:spcBef>
              <a:buClrTx/>
              <a:buSzTx/>
              <a:buFontTx/>
              <a:buNone/>
              <a:defRPr sz="1760">
                <a:latin typeface="American Typewriter"/>
                <a:ea typeface="American Typewriter"/>
                <a:cs typeface="American Typewriter"/>
                <a:sym typeface="American Typewriter"/>
              </a:defRPr>
            </a:pPr>
            <a:r>
              <a:t>int[,,] valores3 = new int[3,4,2];    //Arreglo de tres dimensiones</a:t>
            </a:r>
          </a:p>
          <a:p>
            <a:pPr marL="0" indent="0" defTabSz="257047">
              <a:spcBef>
                <a:spcPts val="1200"/>
              </a:spcBef>
              <a:buClrTx/>
              <a:buSzTx/>
              <a:buFontTx/>
              <a:buNone/>
              <a:defRPr sz="1628" u="sng">
                <a:latin typeface="American Typewriter"/>
                <a:ea typeface="American Typewriter"/>
                <a:cs typeface="American Typewriter"/>
                <a:sym typeface="American Typewriter"/>
              </a:defRPr>
            </a:pPr>
          </a:p>
          <a:p>
            <a:pPr marL="0" indent="0" defTabSz="257047">
              <a:spcBef>
                <a:spcPts val="1200"/>
              </a:spcBef>
              <a:buClrTx/>
              <a:buSzTx/>
              <a:buFontTx/>
              <a:buNone/>
              <a:defRPr sz="1628">
                <a:latin typeface="American Typewriter"/>
                <a:ea typeface="American Typewriter"/>
                <a:cs typeface="American Typewriter"/>
                <a:sym typeface="American Typewriter"/>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undamentos de programación en C#"/>
          <p:cNvSpPr txBox="1"/>
          <p:nvPr>
            <p:ph type="body" idx="13"/>
          </p:nvPr>
        </p:nvSpPr>
        <p:spPr>
          <a:prstGeom prst="rect">
            <a:avLst/>
          </a:prstGeom>
        </p:spPr>
        <p:txBody>
          <a:bodyPr/>
          <a:lstStyle/>
          <a:p>
            <a:pPr/>
            <a:r>
              <a:t>Fundamentos de programación en C#</a:t>
            </a:r>
          </a:p>
        </p:txBody>
      </p:sp>
      <p:sp>
        <p:nvSpPr>
          <p:cNvPr id="216" name="Array List  c#"/>
          <p:cNvSpPr txBox="1"/>
          <p:nvPr>
            <p:ph type="title"/>
          </p:nvPr>
        </p:nvSpPr>
        <p:spPr>
          <a:prstGeom prst="rect">
            <a:avLst/>
          </a:prstGeom>
        </p:spPr>
        <p:txBody>
          <a:bodyPr/>
          <a:lstStyle>
            <a:lvl1pPr defTabSz="467359">
              <a:spcBef>
                <a:spcPts val="2200"/>
              </a:spcBef>
              <a:defRPr sz="4800"/>
            </a:lvl1pPr>
          </a:lstStyle>
          <a:p>
            <a:pPr/>
            <a:r>
              <a:t>Array List  c#</a:t>
            </a:r>
          </a:p>
        </p:txBody>
      </p:sp>
      <p:sp>
        <p:nvSpPr>
          <p:cNvPr id="217" name="Presenta una colección ordenada de un objeto que se puede indexar individualmente. Es básicamente una alternativa a un array. También permite la asignación dinámica de memoria, agregando, buscando y ordenando elementos en la lista.…"/>
          <p:cNvSpPr txBox="1"/>
          <p:nvPr>
            <p:ph type="body" idx="1"/>
          </p:nvPr>
        </p:nvSpPr>
        <p:spPr>
          <a:prstGeom prst="rect">
            <a:avLst/>
          </a:prstGeom>
        </p:spPr>
        <p:txBody>
          <a:bodyPr/>
          <a:lstStyle/>
          <a:p>
            <a:pPr marL="209176" indent="-209176" defTabSz="233679">
              <a:spcBef>
                <a:spcPts val="1100"/>
              </a:spcBef>
              <a:buChar char="‣"/>
              <a:defRPr sz="2000">
                <a:latin typeface="American Typewriter"/>
                <a:ea typeface="American Typewriter"/>
                <a:cs typeface="American Typewriter"/>
                <a:sym typeface="American Typewriter"/>
              </a:defRPr>
            </a:pPr>
            <a:r>
              <a:t>Presenta una colección ordenada de un objeto que se puede indexar individualmente. Es básicamente una alternativa a un array. También permite la asignación dinámica de memoria, agregando, buscando y ordenando elementos en la lista.</a:t>
            </a:r>
          </a:p>
          <a:p>
            <a:pPr marL="209176" indent="-209176" defTabSz="233679">
              <a:spcBef>
                <a:spcPts val="1100"/>
              </a:spcBef>
              <a:buChar char="‣"/>
              <a:defRPr sz="2000">
                <a:latin typeface="American Typewriter"/>
                <a:ea typeface="American Typewriter"/>
                <a:cs typeface="American Typewriter"/>
                <a:sym typeface="American Typewriter"/>
              </a:defRPr>
            </a:pPr>
            <a:r>
              <a:t>La clase ArrayList está diseñada para albergar colecciones heterogéneas de objetos.</a:t>
            </a:r>
          </a:p>
          <a:p>
            <a:pPr marL="209176" indent="-209176" defTabSz="233679">
              <a:spcBef>
                <a:spcPts val="1100"/>
              </a:spcBef>
              <a:buChar char="‣"/>
              <a:defRPr sz="2000">
                <a:latin typeface="American Typewriter"/>
                <a:ea typeface="American Typewriter"/>
                <a:cs typeface="American Typewriter"/>
                <a:sym typeface="American Typewriter"/>
              </a:defRPr>
            </a:pPr>
          </a:p>
          <a:p>
            <a:pPr marL="209176" indent="-209176" defTabSz="233679">
              <a:spcBef>
                <a:spcPts val="1100"/>
              </a:spcBef>
              <a:buChar char="‣"/>
              <a:defRPr sz="2000">
                <a:latin typeface="American Typewriter"/>
                <a:ea typeface="American Typewriter"/>
                <a:cs typeface="American Typewriter"/>
                <a:sym typeface="American Typewriter"/>
              </a:defRPr>
            </a:pPr>
            <a:r>
              <a:t>No  se recomienda que utilice la clase ArrayList para nuevos desarrollos. En su lugar, le recomendamos que utilice la clase genérica Lista &lt;T&gt; ( fuente microsoft) </a:t>
            </a:r>
          </a:p>
          <a:p>
            <a:pPr marL="209176" indent="-209176" defTabSz="233679">
              <a:spcBef>
                <a:spcPts val="1100"/>
              </a:spcBef>
              <a:buChar char="‣"/>
              <a:defRPr sz="2000">
                <a:latin typeface="American Typewriter"/>
                <a:ea typeface="American Typewriter"/>
                <a:cs typeface="American Typewriter"/>
                <a:sym typeface="American Typewriter"/>
              </a:defRPr>
            </a:pPr>
          </a:p>
          <a:p>
            <a:pPr marL="209176" indent="-209176" defTabSz="233679">
              <a:spcBef>
                <a:spcPts val="1100"/>
              </a:spcBef>
              <a:buChar char="‣"/>
              <a:defRPr sz="2000">
                <a:latin typeface="American Typewriter"/>
                <a:ea typeface="American Typewriter"/>
                <a:cs typeface="American Typewriter"/>
                <a:sym typeface="American Typewriter"/>
              </a:defRPr>
            </a:pPr>
            <a:r>
              <a:rPr u="sng">
                <a:solidFill>
                  <a:schemeClr val="accent1"/>
                </a:solidFill>
                <a:hlinkClick r:id="rId2" invalidUrl="" action="" tgtFrame="" tooltip="" history="1" highlightClick="0" endSnd="0"/>
              </a:rPr>
              <a:t>https://docs.microsoft.com/en-us/dotnet/api/system.collections.arraylist?view=netframework-4.8</a:t>
            </a:r>
            <a:r>
              <a:t> </a:t>
            </a:r>
          </a:p>
          <a:p>
            <a:pPr marL="0" indent="0" defTabSz="233679">
              <a:spcBef>
                <a:spcPts val="1100"/>
              </a:spcBef>
              <a:buClrTx/>
              <a:buSzTx/>
              <a:buFontTx/>
              <a:buNone/>
              <a:defRPr sz="1600">
                <a:latin typeface="American Typewriter"/>
                <a:ea typeface="American Typewriter"/>
                <a:cs typeface="American Typewriter"/>
                <a:sym typeface="American Typewriter"/>
              </a:defRPr>
            </a:pPr>
          </a:p>
          <a:p>
            <a:pPr marL="0" indent="0" defTabSz="233679">
              <a:spcBef>
                <a:spcPts val="1100"/>
              </a:spcBef>
              <a:buClrTx/>
              <a:buSzTx/>
              <a:buFontTx/>
              <a:buNone/>
              <a:defRPr sz="1600">
                <a:latin typeface="American Typewriter"/>
                <a:ea typeface="American Typewriter"/>
                <a:cs typeface="American Typewriter"/>
                <a:sym typeface="American Typewriter"/>
              </a:defRPr>
            </a:pPr>
          </a:p>
          <a:p>
            <a:pPr marL="0" indent="0" defTabSz="233679">
              <a:spcBef>
                <a:spcPts val="1100"/>
              </a:spcBef>
              <a:buClrTx/>
              <a:buSzTx/>
              <a:buFontTx/>
              <a:buNone/>
              <a:defRPr sz="1600">
                <a:latin typeface="American Typewriter"/>
                <a:ea typeface="American Typewriter"/>
                <a:cs typeface="American Typewriter"/>
                <a:sym typeface="American Typewriter"/>
              </a:defRPr>
            </a:pPr>
          </a:p>
          <a:p>
            <a:pPr marL="0" indent="0" defTabSz="233679">
              <a:spcBef>
                <a:spcPts val="1100"/>
              </a:spcBef>
              <a:buClrTx/>
              <a:buSzTx/>
              <a:buFontTx/>
              <a:buNone/>
              <a:defRPr sz="1600">
                <a:latin typeface="American Typewriter"/>
                <a:ea typeface="American Typewriter"/>
                <a:cs typeface="American Typewriter"/>
                <a:sym typeface="American Typewriter"/>
              </a:defRPr>
            </a:pPr>
          </a:p>
          <a:p>
            <a:pPr marL="0" indent="0" defTabSz="233679">
              <a:spcBef>
                <a:spcPts val="1100"/>
              </a:spcBef>
              <a:buClrTx/>
              <a:buSzTx/>
              <a:buFontTx/>
              <a:buNone/>
              <a:defRPr sz="1480" u="sng">
                <a:latin typeface="American Typewriter"/>
                <a:ea typeface="American Typewriter"/>
                <a:cs typeface="American Typewriter"/>
                <a:sym typeface="American Typewriter"/>
              </a:defRPr>
            </a:pPr>
          </a:p>
          <a:p>
            <a:pPr marL="0" indent="0" defTabSz="233679">
              <a:spcBef>
                <a:spcPts val="1100"/>
              </a:spcBef>
              <a:buClrTx/>
              <a:buSzTx/>
              <a:buFontTx/>
              <a:buNone/>
              <a:defRPr sz="1480">
                <a:latin typeface="American Typewriter"/>
                <a:ea typeface="American Typewriter"/>
                <a:cs typeface="American Typewriter"/>
                <a:sym typeface="American Typewriter"/>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undamentos de programación en C#"/>
          <p:cNvSpPr txBox="1"/>
          <p:nvPr>
            <p:ph type="body" idx="13"/>
          </p:nvPr>
        </p:nvSpPr>
        <p:spPr>
          <a:prstGeom prst="rect">
            <a:avLst/>
          </a:prstGeom>
        </p:spPr>
        <p:txBody>
          <a:bodyPr/>
          <a:lstStyle/>
          <a:p>
            <a:pPr/>
            <a:r>
              <a:t>Fundamentos de programación en C#</a:t>
            </a:r>
          </a:p>
        </p:txBody>
      </p:sp>
      <p:sp>
        <p:nvSpPr>
          <p:cNvPr id="220" name="Ejercicios prácticos"/>
          <p:cNvSpPr txBox="1"/>
          <p:nvPr>
            <p:ph type="title"/>
          </p:nvPr>
        </p:nvSpPr>
        <p:spPr>
          <a:prstGeom prst="rect">
            <a:avLst/>
          </a:prstGeom>
        </p:spPr>
        <p:txBody>
          <a:bodyPr/>
          <a:lstStyle>
            <a:lvl1pPr defTabSz="467359">
              <a:spcBef>
                <a:spcPts val="2200"/>
              </a:spcBef>
              <a:defRPr sz="4800"/>
            </a:lvl1pPr>
          </a:lstStyle>
          <a:p>
            <a:pPr/>
            <a:r>
              <a:t>Ejercicios prácticos</a:t>
            </a:r>
          </a:p>
        </p:txBody>
      </p:sp>
      <p:sp>
        <p:nvSpPr>
          <p:cNvPr id="221" name="1. Modificar el ejercicio 2 ingresando dos números ,y  definiendo una variable resultado que permita mostrar el resultado de la suma y resta de los números ingresados…"/>
          <p:cNvSpPr txBox="1"/>
          <p:nvPr>
            <p:ph type="body" idx="1"/>
          </p:nvPr>
        </p:nvSpPr>
        <p:spPr>
          <a:prstGeom prst="rect">
            <a:avLst/>
          </a:prstGeom>
        </p:spPr>
        <p:txBody>
          <a:bodyPr/>
          <a:lstStyle/>
          <a:p>
            <a:pPr marL="177800" indent="-177800" defTabSz="233679">
              <a:spcBef>
                <a:spcPts val="1100"/>
              </a:spcBef>
              <a:defRPr sz="2200">
                <a:latin typeface="American Typewriter"/>
                <a:ea typeface="American Typewriter"/>
                <a:cs typeface="American Typewriter"/>
                <a:sym typeface="American Typewriter"/>
              </a:defRPr>
            </a:pPr>
            <a:r>
              <a:t>1. Modificar el ejercicio 2 ingresando dos números ,y  definiendo una variable resultado que permita mostrar el resultado de la suma y resta de los números ingresados </a:t>
            </a:r>
          </a:p>
          <a:p>
            <a:pPr marL="177799" indent="-177799" defTabSz="233679">
              <a:spcBef>
                <a:spcPts val="1100"/>
              </a:spcBef>
              <a:defRPr sz="1840">
                <a:latin typeface="American Typewriter"/>
                <a:ea typeface="American Typewriter"/>
                <a:cs typeface="American Typewriter"/>
                <a:sym typeface="American Typewriter"/>
              </a:defRPr>
            </a:pPr>
            <a:r>
              <a:t>Crear un algoritmo que permita ejecutar todas las operaciones aritméticas (suma, resta, multiplicación entre dos números deben crearse propiedades para cada operación  y métodos para cada una , también debe existir un método resultado que instancia cada operación y muestre el resultado en consola de la operación realizada basarse en el ejercicio 3</a:t>
            </a:r>
          </a:p>
          <a:p>
            <a:pPr marL="177799" indent="-177799" defTabSz="233679">
              <a:spcBef>
                <a:spcPts val="1100"/>
              </a:spcBef>
              <a:defRPr sz="1840">
                <a:latin typeface="American Typewriter"/>
                <a:ea typeface="American Typewriter"/>
                <a:cs typeface="American Typewriter"/>
                <a:sym typeface="American Typewriter"/>
              </a:defRPr>
            </a:pPr>
            <a:r>
              <a:t>Crear un algoritmo que permita imprimir todos los números pares e impares de una colección de números del 1 al 1000 ,debe mostrar  todos los números pares e impares ordenados  de forma ascendente </a:t>
            </a:r>
          </a:p>
          <a:p>
            <a:pPr marL="177799" indent="-177799" defTabSz="233679">
              <a:spcBef>
                <a:spcPts val="1100"/>
              </a:spcBef>
              <a:defRPr sz="1840">
                <a:latin typeface="American Typewriter"/>
                <a:ea typeface="American Typewriter"/>
                <a:cs typeface="American Typewriter"/>
                <a:sym typeface="American Typewriter"/>
              </a:defRPr>
            </a:pPr>
            <a:r>
              <a:t>Crear un algoritmo que muestre todos los equipos de la copa America  y valide cuales equipos no pertenecen a esta copa , nota en el arreglo se deben ingresar países de otros continentes y deben listarse los equipos pertenecientes  como copa America , los ademas como otros países.</a:t>
            </a:r>
          </a:p>
          <a:p>
            <a:pPr marL="177799" indent="-177799" defTabSz="233679">
              <a:spcBef>
                <a:spcPts val="1100"/>
              </a:spcBef>
              <a:defRPr sz="1840">
                <a:latin typeface="American Typewriter"/>
                <a:ea typeface="American Typewriter"/>
                <a:cs typeface="American Typewriter"/>
                <a:sym typeface="American Typewriter"/>
              </a:defRPr>
            </a:pPr>
            <a:r>
              <a:t>Crear un algoritmo que permita calcular el promedio de notas de programación para 4 estudiantes ingresados , tener en cuenta que se deben ingresar. 5 notas por estudiante  y mostrar en pantalla las notas. Y el promedio de cada uno para  la materia programación , se debe mostrar estudiante con promedio mas alto , mas bajo  </a:t>
            </a:r>
          </a:p>
          <a:p>
            <a:pPr marL="177799" indent="-177799" defTabSz="233679">
              <a:spcBef>
                <a:spcPts val="1100"/>
              </a:spcBef>
              <a:defRPr sz="1840">
                <a:latin typeface="American Typewriter"/>
                <a:ea typeface="American Typewriter"/>
                <a:cs typeface="American Typewriter"/>
                <a:sym typeface="American Typewriter"/>
              </a:defRPr>
            </a:pPr>
          </a:p>
          <a:p>
            <a:pPr marL="177799" indent="-177799" defTabSz="233679">
              <a:spcBef>
                <a:spcPts val="1100"/>
              </a:spcBef>
              <a:defRPr sz="1840">
                <a:latin typeface="American Typewriter"/>
                <a:ea typeface="American Typewriter"/>
                <a:cs typeface="American Typewriter"/>
                <a:sym typeface="American Typewriter"/>
              </a:defRPr>
            </a:pPr>
            <a:r>
              <a:t>Todos los ejercidos se pueden resolver pro grupos de 3 , 4 personas máximo y cuando un equipo lo resuelva debe salir a exponer la solución  a los demás compañeros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Fundamentos de programación en C#"/>
          <p:cNvSpPr txBox="1"/>
          <p:nvPr>
            <p:ph type="body" idx="13"/>
          </p:nvPr>
        </p:nvSpPr>
        <p:spPr>
          <a:prstGeom prst="rect">
            <a:avLst/>
          </a:prstGeom>
        </p:spPr>
        <p:txBody>
          <a:bodyPr/>
          <a:lstStyle/>
          <a:p>
            <a:pPr/>
            <a:r>
              <a:t>Fundamentos de programación en C#</a:t>
            </a:r>
          </a:p>
        </p:txBody>
      </p:sp>
      <p:sp>
        <p:nvSpPr>
          <p:cNvPr id="224" name="Ejercicios prácticos arreglos , colecciones"/>
          <p:cNvSpPr txBox="1"/>
          <p:nvPr>
            <p:ph type="title"/>
          </p:nvPr>
        </p:nvSpPr>
        <p:spPr>
          <a:prstGeom prst="rect">
            <a:avLst/>
          </a:prstGeom>
        </p:spPr>
        <p:txBody>
          <a:bodyPr/>
          <a:lstStyle>
            <a:lvl1pPr defTabSz="467359">
              <a:spcBef>
                <a:spcPts val="2200"/>
              </a:spcBef>
              <a:defRPr sz="4800"/>
            </a:lvl1pPr>
          </a:lstStyle>
          <a:p>
            <a:pPr/>
            <a:r>
              <a:t>Ejercicios prácticos arreglos , colecciones </a:t>
            </a:r>
          </a:p>
        </p:txBody>
      </p:sp>
      <p:sp>
        <p:nvSpPr>
          <p:cNvPr id="225" name="Crear una lista que almacene los datos de 10 empleados : nombre , apellidos , cédula , salario , imprimir el numero de objetos de la lista , copiar la lista y agregar 5 empleados mas  , calcular el salario mas alto y mas bajo y el salario promedio entre todos los empleados…"/>
          <p:cNvSpPr txBox="1"/>
          <p:nvPr>
            <p:ph type="body" idx="1"/>
          </p:nvPr>
        </p:nvSpPr>
        <p:spPr>
          <a:xfrm>
            <a:off x="304800" y="2324100"/>
            <a:ext cx="12192000" cy="6108700"/>
          </a:xfrm>
          <a:prstGeom prst="rect">
            <a:avLst/>
          </a:prstGeom>
        </p:spPr>
        <p:txBody>
          <a:bodyPr/>
          <a:lstStyle/>
          <a:p>
            <a:pPr marL="177800" indent="-177800" defTabSz="233679">
              <a:spcBef>
                <a:spcPts val="1100"/>
              </a:spcBef>
              <a:defRPr sz="2200">
                <a:latin typeface="American Typewriter"/>
                <a:ea typeface="American Typewriter"/>
                <a:cs typeface="American Typewriter"/>
                <a:sym typeface="American Typewriter"/>
              </a:defRPr>
            </a:pPr>
            <a:r>
              <a:t>Crear una lista que almacene los datos de 10 empleados : nombre , apellidos , cédula , salario , imprimir el numero de objetos de la lista , copiar la lista y agregar 5 empleados mas  , calcular el salario mas alto y mas bajo y el salario promedio entre todos los empleados </a:t>
            </a:r>
          </a:p>
          <a:p>
            <a:pPr marL="177800" indent="-177800" defTabSz="233679">
              <a:spcBef>
                <a:spcPts val="1100"/>
              </a:spcBef>
              <a:defRPr sz="2200">
                <a:latin typeface="American Typewriter"/>
                <a:ea typeface="American Typewriter"/>
                <a:cs typeface="American Typewriter"/>
                <a:sym typeface="American Typewriter"/>
              </a:defRPr>
            </a:pPr>
          </a:p>
          <a:p>
            <a:pPr marL="177800" indent="-177800" defTabSz="233679">
              <a:spcBef>
                <a:spcPts val="1100"/>
              </a:spcBef>
              <a:defRPr sz="2200">
                <a:latin typeface="American Typewriter"/>
                <a:ea typeface="American Typewriter"/>
                <a:cs typeface="American Typewriter"/>
                <a:sym typeface="American Typewriter"/>
              </a:defRPr>
            </a:pPr>
            <a:r>
              <a:t>Hacer el mismo ejercicio empleando arraylist </a:t>
            </a:r>
          </a:p>
          <a:p>
            <a:pPr marL="177800" indent="-177800" defTabSz="233679">
              <a:spcBef>
                <a:spcPts val="1100"/>
              </a:spcBef>
              <a:defRPr sz="2200">
                <a:latin typeface="American Typewriter"/>
                <a:ea typeface="American Typewriter"/>
                <a:cs typeface="American Typewriter"/>
                <a:sym typeface="American Typewriter"/>
              </a:defRPr>
            </a:pPr>
          </a:p>
          <a:p>
            <a:pPr marL="177800" indent="-177800" defTabSz="233679">
              <a:spcBef>
                <a:spcPts val="1100"/>
              </a:spcBef>
              <a:defRPr sz="2200">
                <a:latin typeface="American Typewriter"/>
                <a:ea typeface="American Typewriter"/>
                <a:cs typeface="American Typewriter"/>
                <a:sym typeface="American Typewriter"/>
              </a:defRPr>
            </a:pPr>
            <a:r>
              <a:t>En ambos programas se debe crear clases independientes y llamarse desde la clase principal </a:t>
            </a:r>
          </a:p>
          <a:p>
            <a:pPr marL="177800" indent="-177800" defTabSz="233679">
              <a:spcBef>
                <a:spcPts val="1100"/>
              </a:spcBef>
              <a:defRPr sz="2200">
                <a:latin typeface="American Typewriter"/>
                <a:ea typeface="American Typewriter"/>
                <a:cs typeface="American Typewriter"/>
                <a:sym typeface="American Typewriter"/>
              </a:defRPr>
            </a:pPr>
          </a:p>
          <a:p>
            <a:pPr marL="177800" indent="-177800" defTabSz="233679">
              <a:spcBef>
                <a:spcPts val="1100"/>
              </a:spcBef>
              <a:defRPr sz="2200">
                <a:latin typeface="American Typewriter"/>
                <a:ea typeface="American Typewriter"/>
                <a:cs typeface="American Typewriter"/>
                <a:sym typeface="American Typewriter"/>
              </a:defRPr>
            </a:pPr>
            <a:r>
              <a:t>Haga un algoritmo que contenga los números de 1 a  1 millón  y que en este se imprima las posiciones de los 10  primeros números pares  ,organice de mayor a menor la colección de números  , imprima los números desde la ultima posición hacia la primera ,imprimir los números primos e impares  , utilice arreglos , listas según sea la necesidad</a:t>
            </a:r>
          </a:p>
          <a:p>
            <a:pPr marL="177800" indent="-177800" defTabSz="233679">
              <a:spcBef>
                <a:spcPts val="1100"/>
              </a:spcBef>
              <a:defRPr sz="2200">
                <a:latin typeface="American Typewriter"/>
                <a:ea typeface="American Typewriter"/>
                <a:cs typeface="American Typewriter"/>
                <a:sym typeface="American Typewriter"/>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undamentos de programación en C#"/>
          <p:cNvSpPr txBox="1"/>
          <p:nvPr>
            <p:ph type="body" idx="13"/>
          </p:nvPr>
        </p:nvSpPr>
        <p:spPr>
          <a:prstGeom prst="rect">
            <a:avLst/>
          </a:prstGeom>
        </p:spPr>
        <p:txBody>
          <a:bodyPr/>
          <a:lstStyle/>
          <a:p>
            <a:pPr/>
            <a:r>
              <a:t>Fundamentos de programación en C#</a:t>
            </a:r>
          </a:p>
        </p:txBody>
      </p:sp>
      <p:sp>
        <p:nvSpPr>
          <p:cNvPr id="169" name="cONSOLE.WRITE LINE"/>
          <p:cNvSpPr txBox="1"/>
          <p:nvPr>
            <p:ph type="title"/>
          </p:nvPr>
        </p:nvSpPr>
        <p:spPr>
          <a:prstGeom prst="rect">
            <a:avLst/>
          </a:prstGeom>
        </p:spPr>
        <p:txBody>
          <a:bodyPr/>
          <a:lstStyle>
            <a:lvl1pPr defTabSz="467359">
              <a:spcBef>
                <a:spcPts val="2200"/>
              </a:spcBef>
              <a:defRPr sz="4800"/>
            </a:lvl1pPr>
          </a:lstStyle>
          <a:p>
            <a:pPr/>
            <a:r>
              <a:t>cONSOLE.WRITE LINE</a:t>
            </a:r>
          </a:p>
        </p:txBody>
      </p:sp>
      <p:sp>
        <p:nvSpPr>
          <p:cNvPr id="170" name="Biblioteca: system…"/>
          <p:cNvSpPr txBox="1"/>
          <p:nvPr>
            <p:ph type="body" idx="1"/>
          </p:nvPr>
        </p:nvSpPr>
        <p:spPr>
          <a:prstGeom prst="rect">
            <a:avLst/>
          </a:prstGeom>
        </p:spPr>
        <p:txBody>
          <a:bodyPr/>
          <a:lstStyle/>
          <a:p>
            <a:pPr>
              <a:defRPr>
                <a:latin typeface="Georgia"/>
                <a:ea typeface="Georgia"/>
                <a:cs typeface="Georgia"/>
                <a:sym typeface="Georgia"/>
              </a:defRPr>
            </a:pPr>
          </a:p>
          <a:p>
            <a:pPr>
              <a:defRPr>
                <a:latin typeface="American Typewriter"/>
                <a:ea typeface="American Typewriter"/>
                <a:cs typeface="American Typewriter"/>
                <a:sym typeface="American Typewriter"/>
              </a:defRPr>
            </a:pPr>
            <a:r>
              <a:t>Biblioteca: system</a:t>
            </a:r>
          </a:p>
          <a:p>
            <a:pPr>
              <a:defRPr>
                <a:latin typeface="American Typewriter"/>
                <a:ea typeface="American Typewriter"/>
                <a:cs typeface="American Typewriter"/>
                <a:sym typeface="American Typewriter"/>
              </a:defRPr>
            </a:pPr>
            <a:r>
              <a:t>Escribe un valor en pantalla y avanza de línea. En general, podrá ser un texto, pero también un valor que se pueda convertir a texto, como un número entero o real, un booleano. Si no se indica parámetro, se avanzará de línea sin escribir nada: Console.WriteLine()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undamentos de programación en C#"/>
          <p:cNvSpPr txBox="1"/>
          <p:nvPr>
            <p:ph type="body" idx="13"/>
          </p:nvPr>
        </p:nvSpPr>
        <p:spPr>
          <a:prstGeom prst="rect">
            <a:avLst/>
          </a:prstGeom>
        </p:spPr>
        <p:txBody>
          <a:bodyPr/>
          <a:lstStyle/>
          <a:p>
            <a:pPr/>
            <a:r>
              <a:t>Fundamentos de programación en C#</a:t>
            </a:r>
          </a:p>
        </p:txBody>
      </p:sp>
      <p:sp>
        <p:nvSpPr>
          <p:cNvPr id="173" name="cONSOLE.read LINE"/>
          <p:cNvSpPr txBox="1"/>
          <p:nvPr>
            <p:ph type="title"/>
          </p:nvPr>
        </p:nvSpPr>
        <p:spPr>
          <a:prstGeom prst="rect">
            <a:avLst/>
          </a:prstGeom>
        </p:spPr>
        <p:txBody>
          <a:bodyPr/>
          <a:lstStyle>
            <a:lvl1pPr defTabSz="467359">
              <a:spcBef>
                <a:spcPts val="2200"/>
              </a:spcBef>
              <a:defRPr sz="4800"/>
            </a:lvl1pPr>
          </a:lstStyle>
          <a:p>
            <a:pPr/>
            <a:r>
              <a:t>cONSOLE.read LINE</a:t>
            </a:r>
          </a:p>
        </p:txBody>
      </p:sp>
      <p:sp>
        <p:nvSpPr>
          <p:cNvPr id="174" name="Biblioteca: system…"/>
          <p:cNvSpPr txBox="1"/>
          <p:nvPr>
            <p:ph type="body" idx="1"/>
          </p:nvPr>
        </p:nvSpPr>
        <p:spPr>
          <a:prstGeom prst="rect">
            <a:avLst/>
          </a:prstGeom>
        </p:spPr>
        <p:txBody>
          <a:bodyPr/>
          <a:lstStyle/>
          <a:p>
            <a:pPr>
              <a:defRPr>
                <a:latin typeface="Georgia"/>
                <a:ea typeface="Georgia"/>
                <a:cs typeface="Georgia"/>
                <a:sym typeface="Georgia"/>
              </a:defRPr>
            </a:pPr>
          </a:p>
          <a:p>
            <a:pPr>
              <a:defRPr>
                <a:latin typeface="American Typewriter"/>
                <a:ea typeface="American Typewriter"/>
                <a:cs typeface="American Typewriter"/>
                <a:sym typeface="American Typewriter"/>
              </a:defRPr>
            </a:pPr>
            <a:r>
              <a:t>Biblioteca: system</a:t>
            </a:r>
          </a:p>
          <a:p>
            <a:pPr>
              <a:defRPr>
                <a:latin typeface="American Typewriter"/>
                <a:ea typeface="American Typewriter"/>
                <a:cs typeface="American Typewriter"/>
                <a:sym typeface="American Typewriter"/>
              </a:defRPr>
            </a:pPr>
            <a:r>
              <a:t>Lee lo que escriba el usuario hasta pulsar Intro. No se conserva el símbolo de avance de línea. Si se quiere tomar el valor numérico del texto introducido, será necesario convertirlo (por ejemplo, usando "Convert.ToInt32").</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Fundamentos de programación en C#"/>
          <p:cNvSpPr txBox="1"/>
          <p:nvPr>
            <p:ph type="body" idx="13"/>
          </p:nvPr>
        </p:nvSpPr>
        <p:spPr>
          <a:prstGeom prst="rect">
            <a:avLst/>
          </a:prstGeom>
        </p:spPr>
        <p:txBody>
          <a:bodyPr/>
          <a:lstStyle/>
          <a:p>
            <a:pPr/>
            <a:r>
              <a:t>Fundamentos de programación en C#</a:t>
            </a:r>
          </a:p>
        </p:txBody>
      </p:sp>
      <p:sp>
        <p:nvSpPr>
          <p:cNvPr id="177" name="Modificadores de acceso c#"/>
          <p:cNvSpPr txBox="1"/>
          <p:nvPr>
            <p:ph type="title"/>
          </p:nvPr>
        </p:nvSpPr>
        <p:spPr>
          <a:prstGeom prst="rect">
            <a:avLst/>
          </a:prstGeom>
        </p:spPr>
        <p:txBody>
          <a:bodyPr/>
          <a:lstStyle>
            <a:lvl1pPr defTabSz="467359">
              <a:spcBef>
                <a:spcPts val="2200"/>
              </a:spcBef>
              <a:defRPr sz="4800"/>
            </a:lvl1pPr>
          </a:lstStyle>
          <a:p>
            <a:pPr/>
            <a:r>
              <a:t>Modificadores de acceso c#</a:t>
            </a:r>
          </a:p>
        </p:txBody>
      </p:sp>
      <p:sp>
        <p:nvSpPr>
          <p:cNvPr id="178" name="Los modificadores de acceso son palabras clave que se usan para especificar la accesibilidad declarada de un miembro o un tipo. En esta sección se presentan los cuatro modificadores de acceso:…"/>
          <p:cNvSpPr txBox="1"/>
          <p:nvPr>
            <p:ph type="body" idx="1"/>
          </p:nvPr>
        </p:nvSpPr>
        <p:spPr>
          <a:prstGeom prst="rect">
            <a:avLst/>
          </a:prstGeom>
        </p:spPr>
        <p:txBody>
          <a:bodyPr/>
          <a:lstStyle/>
          <a:p>
            <a:pPr marL="177800" indent="-177800" defTabSz="233679">
              <a:spcBef>
                <a:spcPts val="1100"/>
              </a:spcBef>
              <a:defRPr sz="1360">
                <a:latin typeface="Avenir Next"/>
                <a:ea typeface="Avenir Next"/>
                <a:cs typeface="Avenir Next"/>
                <a:sym typeface="Avenir Next"/>
              </a:defRPr>
            </a:pPr>
          </a:p>
          <a:p>
            <a:pPr marL="177799" indent="-177799" defTabSz="233679">
              <a:spcBef>
                <a:spcPts val="1100"/>
              </a:spcBef>
              <a:defRPr sz="1560">
                <a:latin typeface="American Typewriter"/>
                <a:ea typeface="American Typewriter"/>
                <a:cs typeface="American Typewriter"/>
                <a:sym typeface="American Typewriter"/>
              </a:defRPr>
            </a:pPr>
            <a:r>
              <a:t>Los modificadores de acceso son palabras clave que se usan para especificar la accesibilidad declarada de un miembro o un tipo. En esta sección se presentan los cuatro modificadores de acceso:</a:t>
            </a:r>
          </a:p>
          <a:p>
            <a:pPr lvl="1" marL="355600" indent="-177800" defTabSz="233679">
              <a:spcBef>
                <a:spcPts val="1100"/>
              </a:spcBef>
              <a:buChar char="๏"/>
              <a:defRPr sz="1560">
                <a:latin typeface="American Typewriter"/>
                <a:ea typeface="American Typewriter"/>
                <a:cs typeface="American Typewriter"/>
                <a:sym typeface="American Typewriter"/>
              </a:defRPr>
            </a:pPr>
            <a:r>
              <a:t>public</a:t>
            </a:r>
          </a:p>
          <a:p>
            <a:pPr lvl="1" marL="355600" indent="-177800" defTabSz="233679">
              <a:spcBef>
                <a:spcPts val="1100"/>
              </a:spcBef>
              <a:buChar char="๏"/>
              <a:defRPr sz="1560">
                <a:latin typeface="American Typewriter"/>
                <a:ea typeface="American Typewriter"/>
                <a:cs typeface="American Typewriter"/>
                <a:sym typeface="American Typewriter"/>
              </a:defRPr>
            </a:pPr>
            <a:r>
              <a:t>protected</a:t>
            </a:r>
          </a:p>
          <a:p>
            <a:pPr lvl="1" marL="355600" indent="-177800" defTabSz="233679">
              <a:spcBef>
                <a:spcPts val="1100"/>
              </a:spcBef>
              <a:buChar char="๏"/>
              <a:defRPr sz="1560">
                <a:latin typeface="American Typewriter"/>
                <a:ea typeface="American Typewriter"/>
                <a:cs typeface="American Typewriter"/>
                <a:sym typeface="American Typewriter"/>
              </a:defRPr>
            </a:pPr>
            <a:r>
              <a:t>internal</a:t>
            </a:r>
          </a:p>
          <a:p>
            <a:pPr lvl="1" marL="355600" indent="-177800" defTabSz="233679">
              <a:spcBef>
                <a:spcPts val="1100"/>
              </a:spcBef>
              <a:buChar char="๏"/>
              <a:defRPr sz="1560">
                <a:latin typeface="American Typewriter"/>
                <a:ea typeface="American Typewriter"/>
                <a:cs typeface="American Typewriter"/>
                <a:sym typeface="American Typewriter"/>
              </a:defRPr>
            </a:pPr>
            <a:r>
              <a:t>Private</a:t>
            </a:r>
          </a:p>
          <a:p>
            <a:pPr marL="177799" indent="-177799" defTabSz="233679">
              <a:spcBef>
                <a:spcPts val="1100"/>
              </a:spcBef>
              <a:defRPr sz="1560">
                <a:latin typeface="American Typewriter"/>
                <a:ea typeface="American Typewriter"/>
                <a:cs typeface="American Typewriter"/>
                <a:sym typeface="American Typewriter"/>
              </a:defRPr>
            </a:pPr>
          </a:p>
          <a:p>
            <a:pPr marL="177799" indent="-177799" defTabSz="233679">
              <a:spcBef>
                <a:spcPts val="1100"/>
              </a:spcBef>
              <a:buChar char="✓"/>
              <a:defRPr sz="1560">
                <a:latin typeface="American Typewriter"/>
                <a:ea typeface="American Typewriter"/>
                <a:cs typeface="American Typewriter"/>
                <a:sym typeface="American Typewriter"/>
              </a:defRPr>
            </a:pPr>
            <a:r>
              <a:rPr u="sng"/>
              <a:t>public:</a:t>
            </a:r>
            <a:r>
              <a:t>  </a:t>
            </a:r>
            <a:r>
              <a:t>El acceso no está restringido.</a:t>
            </a:r>
            <a:br/>
          </a:p>
          <a:p>
            <a:pPr marL="177799" indent="-177799" defTabSz="233679">
              <a:spcBef>
                <a:spcPts val="1100"/>
              </a:spcBef>
              <a:buChar char="✓"/>
              <a:defRPr sz="1560">
                <a:latin typeface="American Typewriter"/>
                <a:ea typeface="American Typewriter"/>
                <a:cs typeface="American Typewriter"/>
                <a:sym typeface="American Typewriter"/>
              </a:defRPr>
            </a:pPr>
            <a:r>
              <a:rPr b="1" u="sng"/>
              <a:t>protected:</a:t>
            </a:r>
            <a:r>
              <a:t>   El acceso está limitado a la clase contenedora o a los tipos derivados de la clase contenedora.</a:t>
            </a:r>
            <a:br/>
          </a:p>
          <a:p>
            <a:pPr marL="177799" indent="-177799" defTabSz="233679">
              <a:spcBef>
                <a:spcPts val="1100"/>
              </a:spcBef>
              <a:buChar char="✓"/>
              <a:defRPr sz="1560">
                <a:latin typeface="American Typewriter"/>
                <a:ea typeface="American Typewriter"/>
                <a:cs typeface="American Typewriter"/>
                <a:sym typeface="American Typewriter"/>
              </a:defRPr>
            </a:pPr>
            <a:r>
              <a:rPr u="sng"/>
              <a:t>internal</a:t>
            </a:r>
            <a:r>
              <a:t>:  El acceso está limitado al ensamblado actual.</a:t>
            </a:r>
            <a:br/>
          </a:p>
          <a:p>
            <a:pPr marL="177799" indent="-177799" defTabSz="233679">
              <a:spcBef>
                <a:spcPts val="1100"/>
              </a:spcBef>
              <a:buChar char="✓"/>
              <a:defRPr sz="1560">
                <a:latin typeface="American Typewriter"/>
                <a:ea typeface="American Typewriter"/>
                <a:cs typeface="American Typewriter"/>
                <a:sym typeface="American Typewriter"/>
              </a:defRPr>
            </a:pPr>
            <a:r>
              <a:rPr u="sng"/>
              <a:t>protected internal:</a:t>
            </a:r>
            <a:r>
              <a:t>  El acceso está limitado al ensamblado actual o a los tipos derivados de la clase contenedora.</a:t>
            </a:r>
            <a:br/>
          </a:p>
          <a:p>
            <a:pPr marL="177799" indent="-177799" defTabSz="233679">
              <a:spcBef>
                <a:spcPts val="1100"/>
              </a:spcBef>
              <a:buChar char="✓"/>
              <a:defRPr sz="1560">
                <a:latin typeface="Avenir Next"/>
                <a:ea typeface="Avenir Next"/>
                <a:cs typeface="Avenir Next"/>
                <a:sym typeface="Avenir Next"/>
              </a:defRPr>
            </a:pPr>
            <a:r>
              <a:rPr u="sng">
                <a:latin typeface="American Typewriter"/>
                <a:ea typeface="American Typewriter"/>
                <a:cs typeface="American Typewriter"/>
                <a:sym typeface="American Typewriter"/>
              </a:rPr>
              <a:t>private:</a:t>
            </a:r>
            <a:r>
              <a:rPr>
                <a:latin typeface="American Typewriter"/>
                <a:ea typeface="American Typewriter"/>
                <a:cs typeface="American Typewriter"/>
                <a:sym typeface="American Typewriter"/>
              </a:rPr>
              <a:t>  El acceso está limitado al tipo contenedor.</a:t>
            </a:r>
            <a:endParaRPr>
              <a:latin typeface="American Typewriter"/>
              <a:ea typeface="American Typewriter"/>
              <a:cs typeface="American Typewriter"/>
              <a:sym typeface="American Typewriter"/>
            </a:endParaRPr>
          </a:p>
          <a:p>
            <a:pPr marL="177799" indent="-177799" defTabSz="233679">
              <a:spcBef>
                <a:spcPts val="1100"/>
              </a:spcBef>
              <a:defRPr sz="1560">
                <a:latin typeface="Avenir Next"/>
                <a:ea typeface="Avenir Next"/>
                <a:cs typeface="Avenir Next"/>
                <a:sym typeface="Avenir Next"/>
              </a:defRPr>
            </a:pPr>
            <a:endParaRPr>
              <a:latin typeface="American Typewriter"/>
              <a:ea typeface="American Typewriter"/>
              <a:cs typeface="American Typewriter"/>
              <a:sym typeface="American Typewriter"/>
            </a:endParaRPr>
          </a:p>
          <a:p>
            <a:pPr marL="177799" indent="-177799" defTabSz="233679">
              <a:spcBef>
                <a:spcPts val="1100"/>
              </a:spcBef>
              <a:defRPr sz="1560">
                <a:latin typeface="Avenir Next"/>
                <a:ea typeface="Avenir Next"/>
                <a:cs typeface="Avenir Next"/>
                <a:sym typeface="Avenir Next"/>
              </a:defRPr>
            </a:pPr>
            <a:br/>
          </a:p>
          <a:p>
            <a:pPr marL="187410" indent="-187410" defTabSz="233679">
              <a:spcBef>
                <a:spcPts val="1100"/>
              </a:spcBef>
              <a:defRPr sz="1480">
                <a:latin typeface="American Typewriter"/>
                <a:ea typeface="American Typewriter"/>
                <a:cs typeface="American Typewriter"/>
                <a:sym typeface="American Typewriter"/>
              </a:defRPr>
            </a:pPr>
            <a:r>
              <a:rPr sz="1560">
                <a:latin typeface="Avenir Next"/>
                <a:ea typeface="Avenir Next"/>
                <a:cs typeface="Avenir Next"/>
                <a:sym typeface="Avenir Next"/>
              </a:rPr>
              <a:t>private protected: El acceso está limitado a la clase contenedora o a los tipos derivados de la clase contenedora que hay en el ensamblado</a:t>
            </a:r>
            <a:r>
              <a:rPr>
                <a:latin typeface="Avenir Next"/>
                <a:ea typeface="Avenir Next"/>
                <a:cs typeface="Avenir Next"/>
                <a:sym typeface="Avenir Next"/>
              </a:rPr>
              <a:t> actual.</a:t>
            </a:r>
            <a:b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Fundamentos de programación en C#"/>
          <p:cNvSpPr txBox="1"/>
          <p:nvPr>
            <p:ph type="body" idx="13"/>
          </p:nvPr>
        </p:nvSpPr>
        <p:spPr>
          <a:prstGeom prst="rect">
            <a:avLst/>
          </a:prstGeom>
        </p:spPr>
        <p:txBody>
          <a:bodyPr/>
          <a:lstStyle/>
          <a:p>
            <a:pPr/>
            <a:r>
              <a:t>Fundamentos de programación en C#</a:t>
            </a:r>
          </a:p>
        </p:txBody>
      </p:sp>
      <p:sp>
        <p:nvSpPr>
          <p:cNvPr id="181" name="Condicionales if c#"/>
          <p:cNvSpPr txBox="1"/>
          <p:nvPr>
            <p:ph type="title"/>
          </p:nvPr>
        </p:nvSpPr>
        <p:spPr>
          <a:prstGeom prst="rect">
            <a:avLst/>
          </a:prstGeom>
        </p:spPr>
        <p:txBody>
          <a:bodyPr/>
          <a:lstStyle>
            <a:lvl1pPr defTabSz="467359">
              <a:spcBef>
                <a:spcPts val="2200"/>
              </a:spcBef>
              <a:defRPr sz="4800"/>
            </a:lvl1pPr>
          </a:lstStyle>
          <a:p>
            <a:pPr/>
            <a:r>
              <a:t>Condicionales if c#</a:t>
            </a:r>
          </a:p>
        </p:txBody>
      </p:sp>
      <p:sp>
        <p:nvSpPr>
          <p:cNvPr id="182" name="La forma general del if es :…"/>
          <p:cNvSpPr txBox="1"/>
          <p:nvPr>
            <p:ph type="body" idx="1"/>
          </p:nvPr>
        </p:nvSpPr>
        <p:spPr>
          <a:prstGeom prst="rect">
            <a:avLst/>
          </a:prstGeom>
        </p:spPr>
        <p:txBody>
          <a:bodyPr/>
          <a:lstStyle/>
          <a:p>
            <a:pPr marL="0" indent="0" defTabSz="233679">
              <a:spcBef>
                <a:spcPts val="1100"/>
              </a:spcBef>
              <a:buSzTx/>
              <a:buNone/>
              <a:defRPr sz="1640">
                <a:latin typeface="American Typewriter"/>
                <a:ea typeface="American Typewriter"/>
                <a:cs typeface="American Typewriter"/>
                <a:sym typeface="American Typewriter"/>
              </a:defRPr>
            </a:pPr>
            <a:r>
              <a:t>La forma general del if es :</a:t>
            </a:r>
          </a:p>
          <a:p>
            <a:pPr marL="0" indent="0" defTabSz="233679">
              <a:spcBef>
                <a:spcPts val="1100"/>
              </a:spcBef>
              <a:buSzTx/>
              <a:buNone/>
              <a:defRPr sz="1640">
                <a:latin typeface="American Typewriter"/>
                <a:ea typeface="American Typewriter"/>
                <a:cs typeface="American Typewriter"/>
                <a:sym typeface="American Typewriter"/>
              </a:defRPr>
            </a:pPr>
          </a:p>
          <a:p>
            <a:pPr marL="0" indent="0" defTabSz="233679">
              <a:spcBef>
                <a:spcPts val="1100"/>
              </a:spcBef>
              <a:buSzTx/>
              <a:buNone/>
              <a:defRPr sz="1640">
                <a:latin typeface="American Typewriter"/>
                <a:ea typeface="American Typewriter"/>
                <a:cs typeface="American Typewriter"/>
                <a:sym typeface="American Typewriter"/>
              </a:defRPr>
            </a:pPr>
            <a:r>
              <a:t>if (condición)</a:t>
            </a:r>
          </a:p>
          <a:p>
            <a:pPr marL="0" indent="0" defTabSz="233679">
              <a:spcBef>
                <a:spcPts val="1100"/>
              </a:spcBef>
              <a:buSzTx/>
              <a:buNone/>
              <a:defRPr sz="1640">
                <a:latin typeface="American Typewriter"/>
                <a:ea typeface="American Typewriter"/>
                <a:cs typeface="American Typewriter"/>
                <a:sym typeface="American Typewriter"/>
              </a:defRPr>
            </a:pPr>
            <a:r>
              <a:t>{</a:t>
            </a:r>
          </a:p>
          <a:p>
            <a:pPr marL="0" indent="0" defTabSz="233679">
              <a:spcBef>
                <a:spcPts val="1100"/>
              </a:spcBef>
              <a:buSzTx/>
              <a:buNone/>
              <a:defRPr sz="1640">
                <a:latin typeface="American Typewriter"/>
                <a:ea typeface="American Typewriter"/>
                <a:cs typeface="American Typewriter"/>
                <a:sym typeface="American Typewriter"/>
              </a:defRPr>
            </a:pPr>
            <a:r>
              <a:t>// ejecutar el código, cuando la condición es verdadera</a:t>
            </a:r>
          </a:p>
          <a:p>
            <a:pPr marL="0" indent="0" defTabSz="233679">
              <a:spcBef>
                <a:spcPts val="1100"/>
              </a:spcBef>
              <a:buSzTx/>
              <a:buNone/>
              <a:defRPr sz="1640">
                <a:latin typeface="American Typewriter"/>
                <a:ea typeface="American Typewriter"/>
                <a:cs typeface="American Typewriter"/>
                <a:sym typeface="American Typewriter"/>
              </a:defRPr>
            </a:pPr>
            <a:r>
              <a:t>}</a:t>
            </a:r>
          </a:p>
          <a:p>
            <a:pPr marL="0" indent="0" defTabSz="233679">
              <a:spcBef>
                <a:spcPts val="1100"/>
              </a:spcBef>
              <a:buSzTx/>
              <a:buNone/>
              <a:defRPr sz="1640">
                <a:latin typeface="American Typewriter"/>
                <a:ea typeface="American Typewriter"/>
                <a:cs typeface="American Typewriter"/>
                <a:sym typeface="American Typewriter"/>
              </a:defRPr>
            </a:pPr>
            <a:r>
              <a:t>la condición puede ser cualquier expresión que devuelve true o false.</a:t>
            </a:r>
            <a:br/>
            <a:r>
              <a:t>Por ejemplo:</a:t>
            </a:r>
          </a:p>
          <a:p>
            <a:pPr marL="0" indent="0" defTabSz="233679">
              <a:spcBef>
                <a:spcPts val="1100"/>
              </a:spcBef>
              <a:buSzTx/>
              <a:buNone/>
              <a:defRPr sz="1640">
                <a:latin typeface="American Typewriter"/>
                <a:ea typeface="American Typewriter"/>
                <a:cs typeface="American Typewriter"/>
                <a:sym typeface="American Typewriter"/>
              </a:defRPr>
            </a:pPr>
          </a:p>
          <a:p>
            <a:pPr marL="0" indent="0" defTabSz="233679">
              <a:spcBef>
                <a:spcPts val="1100"/>
              </a:spcBef>
              <a:buSzTx/>
              <a:buNone/>
              <a:defRPr sz="1640">
                <a:latin typeface="American Typewriter"/>
                <a:ea typeface="American Typewriter"/>
                <a:cs typeface="American Typewriter"/>
                <a:sym typeface="American Typewriter"/>
              </a:defRPr>
            </a:pPr>
            <a:r>
              <a:t>static void Main(string[] args)</a:t>
            </a:r>
          </a:p>
          <a:p>
            <a:pPr marL="0" indent="0" defTabSz="233679">
              <a:spcBef>
                <a:spcPts val="1100"/>
              </a:spcBef>
              <a:buSzTx/>
              <a:buNone/>
              <a:defRPr sz="1640">
                <a:latin typeface="American Typewriter"/>
                <a:ea typeface="American Typewriter"/>
                <a:cs typeface="American Typewriter"/>
                <a:sym typeface="American Typewriter"/>
              </a:defRPr>
            </a:pPr>
            <a:r>
              <a:t>{</a:t>
            </a:r>
          </a:p>
          <a:p>
            <a:pPr marL="0" indent="0" defTabSz="233679">
              <a:spcBef>
                <a:spcPts val="1100"/>
              </a:spcBef>
              <a:buClrTx/>
              <a:buSzTx/>
              <a:buFontTx/>
              <a:buNone/>
              <a:defRPr sz="1640">
                <a:latin typeface="American Typewriter"/>
                <a:ea typeface="American Typewriter"/>
                <a:cs typeface="American Typewriter"/>
                <a:sym typeface="American Typewriter"/>
              </a:defRPr>
            </a:pPr>
            <a:r>
              <a:t>  int x = 8;</a:t>
            </a:r>
          </a:p>
          <a:p>
            <a:pPr marL="0" indent="0" defTabSz="233679">
              <a:spcBef>
                <a:spcPts val="1100"/>
              </a:spcBef>
              <a:buSzTx/>
              <a:buNone/>
              <a:defRPr sz="1640">
                <a:latin typeface="American Typewriter"/>
                <a:ea typeface="American Typewriter"/>
                <a:cs typeface="American Typewriter"/>
                <a:sym typeface="American Typewriter"/>
              </a:defRPr>
            </a:pPr>
            <a:r>
              <a:t>  int y = 3;</a:t>
            </a:r>
          </a:p>
          <a:p>
            <a:pPr marL="0" indent="0" defTabSz="233679">
              <a:spcBef>
                <a:spcPts val="1100"/>
              </a:spcBef>
              <a:buSzTx/>
              <a:buNone/>
              <a:defRPr sz="1640">
                <a:latin typeface="American Typewriter"/>
                <a:ea typeface="American Typewriter"/>
                <a:cs typeface="American Typewriter"/>
                <a:sym typeface="American Typewriter"/>
              </a:defRPr>
            </a:pPr>
            <a:r>
              <a:t> </a:t>
            </a:r>
          </a:p>
          <a:p>
            <a:pPr marL="0" indent="0" defTabSz="233679">
              <a:spcBef>
                <a:spcPts val="1100"/>
              </a:spcBef>
              <a:buSzTx/>
              <a:buNone/>
              <a:defRPr sz="1640">
                <a:latin typeface="American Typewriter"/>
                <a:ea typeface="American Typewriter"/>
                <a:cs typeface="American Typewriter"/>
                <a:sym typeface="American Typewriter"/>
              </a:defRPr>
            </a:pPr>
            <a:r>
              <a:t>if (x &gt; y)</a:t>
            </a:r>
          </a:p>
          <a:p>
            <a:pPr marL="0" indent="0" defTabSz="233679">
              <a:spcBef>
                <a:spcPts val="1100"/>
              </a:spcBef>
              <a:buSzTx/>
              <a:buNone/>
              <a:defRPr sz="1640">
                <a:latin typeface="American Typewriter"/>
                <a:ea typeface="American Typewriter"/>
                <a:cs typeface="American Typewriter"/>
                <a:sym typeface="American Typewriter"/>
              </a:defRPr>
            </a:pPr>
            <a:r>
              <a:t> { </a:t>
            </a:r>
          </a:p>
          <a:p>
            <a:pPr marL="0" indent="0" defTabSz="233679">
              <a:spcBef>
                <a:spcPts val="1100"/>
              </a:spcBef>
              <a:buSzTx/>
              <a:buNone/>
              <a:defRPr sz="1640">
                <a:latin typeface="American Typewriter"/>
                <a:ea typeface="American Typewriter"/>
                <a:cs typeface="American Typewriter"/>
                <a:sym typeface="American Typewriter"/>
              </a:defRPr>
            </a:pPr>
            <a:r>
              <a:t>  Console.WriteLine("x es mayor que y”);</a:t>
            </a:r>
          </a:p>
          <a:p>
            <a:pPr marL="177800" indent="-177800" defTabSz="233679">
              <a:spcBef>
                <a:spcPts val="1100"/>
              </a:spcBef>
              <a:defRPr sz="1640">
                <a:latin typeface="American Typewriter"/>
                <a:ea typeface="American Typewriter"/>
                <a:cs typeface="American Typewriter"/>
                <a:sym typeface="American Typewriter"/>
              </a:defRPr>
            </a:pPr>
            <a:r>
              <a:t> }</a:t>
            </a:r>
          </a:p>
          <a:p>
            <a:pPr marL="177800" indent="-177800" defTabSz="233679">
              <a:spcBef>
                <a:spcPts val="1100"/>
              </a:spcBef>
              <a:defRPr sz="1480">
                <a:latin typeface="American Typewriter"/>
                <a:ea typeface="American Typewriter"/>
                <a:cs typeface="American Typewriter"/>
                <a:sym typeface="American Typewriter"/>
              </a:defRPr>
            </a:pPr>
            <a:r>
              <a:t>}</a:t>
            </a:r>
          </a:p>
          <a:p>
            <a:pPr marL="177800" indent="-177800" defTabSz="233679">
              <a:spcBef>
                <a:spcPts val="1100"/>
              </a:spcBef>
              <a:defRPr sz="1480">
                <a:latin typeface="American Typewriter"/>
                <a:ea typeface="American Typewriter"/>
                <a:cs typeface="American Typewriter"/>
                <a:sym typeface="American Typewriter"/>
              </a:defRPr>
            </a:pPr>
          </a:p>
          <a:p>
            <a:pPr marL="177800" indent="-177800" defTabSz="233679">
              <a:spcBef>
                <a:spcPts val="1100"/>
              </a:spcBef>
              <a:defRPr sz="1480">
                <a:latin typeface="American Typewriter"/>
                <a:ea typeface="American Typewriter"/>
                <a:cs typeface="American Typewriter"/>
                <a:sym typeface="American Typewriter"/>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undamentos de programación en C#"/>
          <p:cNvSpPr txBox="1"/>
          <p:nvPr>
            <p:ph type="body" idx="13"/>
          </p:nvPr>
        </p:nvSpPr>
        <p:spPr>
          <a:prstGeom prst="rect">
            <a:avLst/>
          </a:prstGeom>
        </p:spPr>
        <p:txBody>
          <a:bodyPr/>
          <a:lstStyle/>
          <a:p>
            <a:pPr/>
            <a:r>
              <a:t>Fundamentos de programación en C#</a:t>
            </a:r>
          </a:p>
        </p:txBody>
      </p:sp>
      <p:sp>
        <p:nvSpPr>
          <p:cNvPr id="185" name="Condicionales operadores c#"/>
          <p:cNvSpPr txBox="1"/>
          <p:nvPr>
            <p:ph type="title"/>
          </p:nvPr>
        </p:nvSpPr>
        <p:spPr>
          <a:prstGeom prst="rect">
            <a:avLst/>
          </a:prstGeom>
        </p:spPr>
        <p:txBody>
          <a:bodyPr/>
          <a:lstStyle>
            <a:lvl1pPr defTabSz="467359">
              <a:spcBef>
                <a:spcPts val="2200"/>
              </a:spcBef>
              <a:defRPr sz="4800"/>
            </a:lvl1pPr>
          </a:lstStyle>
          <a:p>
            <a:pPr/>
            <a:r>
              <a:t>Condicionales operadores c#</a:t>
            </a:r>
          </a:p>
        </p:txBody>
      </p:sp>
      <p:sp>
        <p:nvSpPr>
          <p:cNvPr id="186" name="Operadores relacionales…"/>
          <p:cNvSpPr txBox="1"/>
          <p:nvPr>
            <p:ph type="body" idx="1"/>
          </p:nvPr>
        </p:nvSpPr>
        <p:spPr>
          <a:prstGeom prst="rect">
            <a:avLst/>
          </a:prstGeom>
        </p:spPr>
        <p:txBody>
          <a:bodyPr/>
          <a:lstStyle/>
          <a:p>
            <a:pPr marL="0" indent="0" defTabSz="362204">
              <a:spcBef>
                <a:spcPts val="1700"/>
              </a:spcBef>
              <a:buSzTx/>
              <a:buNone/>
              <a:defRPr sz="2604" u="sng">
                <a:latin typeface="American Typewriter"/>
                <a:ea typeface="American Typewriter"/>
                <a:cs typeface="American Typewriter"/>
                <a:sym typeface="American Typewriter"/>
              </a:defRPr>
            </a:pPr>
          </a:p>
          <a:p>
            <a:pPr marL="0" indent="0" defTabSz="362204">
              <a:spcBef>
                <a:spcPts val="1700"/>
              </a:spcBef>
              <a:buClrTx/>
              <a:buSzTx/>
              <a:buFontTx/>
              <a:buNone/>
              <a:defRPr sz="3100" u="sng">
                <a:latin typeface="American Typewriter"/>
                <a:ea typeface="American Typewriter"/>
                <a:cs typeface="American Typewriter"/>
                <a:sym typeface="American Typewriter"/>
              </a:defRPr>
            </a:pPr>
            <a:r>
              <a:t>Operadores relacionales</a:t>
            </a:r>
          </a:p>
          <a:p>
            <a:pPr marL="0" indent="0" defTabSz="362204">
              <a:spcBef>
                <a:spcPts val="1700"/>
              </a:spcBef>
              <a:buClrTx/>
              <a:buSzTx/>
              <a:buFontTx/>
              <a:buNone/>
              <a:defRPr sz="2604">
                <a:latin typeface="American Typewriter"/>
                <a:ea typeface="American Typewriter"/>
                <a:cs typeface="American Typewriter"/>
                <a:sym typeface="American Typewriter"/>
              </a:defRPr>
            </a:pPr>
            <a:r>
              <a:t>Utilizar los operadores relacionales para evaluar condiciones. Además de la menor que (&lt;) y mayor que (&gt;), los  siguientes operadores están disponibles:</a:t>
            </a:r>
          </a:p>
          <a:p>
            <a:pPr marL="275590" indent="-275590" defTabSz="362204">
              <a:spcBef>
                <a:spcPts val="1700"/>
              </a:spcBef>
              <a:defRPr sz="2604">
                <a:latin typeface="American Typewriter"/>
                <a:ea typeface="American Typewriter"/>
                <a:cs typeface="American Typewriter"/>
                <a:sym typeface="American Typewriter"/>
              </a:defRPr>
            </a:pPr>
          </a:p>
          <a:p>
            <a:pPr marL="275590" indent="-275590" defTabSz="362204">
              <a:spcBef>
                <a:spcPts val="1700"/>
              </a:spcBef>
              <a:defRPr sz="2604">
                <a:latin typeface="American Typewriter"/>
                <a:ea typeface="American Typewriter"/>
                <a:cs typeface="American Typewriter"/>
                <a:sym typeface="American Typewriter"/>
              </a:defRPr>
            </a:pPr>
          </a:p>
          <a:p>
            <a:pPr marL="275590" indent="-275590" defTabSz="362204">
              <a:spcBef>
                <a:spcPts val="1700"/>
              </a:spcBef>
              <a:defRPr sz="2604">
                <a:latin typeface="American Typewriter"/>
                <a:ea typeface="American Typewriter"/>
                <a:cs typeface="American Typewriter"/>
                <a:sym typeface="American Typewriter"/>
              </a:defRPr>
            </a:pPr>
          </a:p>
          <a:p>
            <a:pPr marL="275590" indent="-275590" defTabSz="362204">
              <a:spcBef>
                <a:spcPts val="1700"/>
              </a:spcBef>
              <a:defRPr sz="2294">
                <a:latin typeface="American Typewriter"/>
                <a:ea typeface="American Typewriter"/>
                <a:cs typeface="American Typewriter"/>
                <a:sym typeface="American Typewriter"/>
              </a:defRPr>
            </a:pPr>
          </a:p>
          <a:p>
            <a:pPr marL="275590" indent="-275590" defTabSz="362204">
              <a:spcBef>
                <a:spcPts val="1700"/>
              </a:spcBef>
              <a:defRPr sz="2294">
                <a:latin typeface="American Typewriter"/>
                <a:ea typeface="American Typewriter"/>
                <a:cs typeface="American Typewriter"/>
                <a:sym typeface="American Typewriter"/>
              </a:defRPr>
            </a:pPr>
          </a:p>
        </p:txBody>
      </p:sp>
      <p:grpSp>
        <p:nvGrpSpPr>
          <p:cNvPr id="189" name="Galería de imágenes"/>
          <p:cNvGrpSpPr/>
          <p:nvPr/>
        </p:nvGrpSpPr>
        <p:grpSpPr>
          <a:xfrm>
            <a:off x="929927" y="5420667"/>
            <a:ext cx="10538173" cy="3418533"/>
            <a:chOff x="0" y="0"/>
            <a:chExt cx="10538172" cy="3418532"/>
          </a:xfrm>
        </p:grpSpPr>
        <p:pic>
          <p:nvPicPr>
            <p:cNvPr id="187" name="operadores-relacionales-1024x264.jpg" descr="operadores-relacionales-1024x264.jpg"/>
            <p:cNvPicPr>
              <a:picLocks noChangeAspect="1"/>
            </p:cNvPicPr>
            <p:nvPr/>
          </p:nvPicPr>
          <p:blipFill>
            <a:blip r:embed="rId3">
              <a:extLst/>
            </a:blip>
            <a:srcRect l="2285" t="0" r="2285" b="0"/>
            <a:stretch>
              <a:fillRect/>
            </a:stretch>
          </p:blipFill>
          <p:spPr>
            <a:xfrm>
              <a:off x="0" y="0"/>
              <a:ext cx="10538173" cy="2847033"/>
            </a:xfrm>
            <a:prstGeom prst="rect">
              <a:avLst/>
            </a:prstGeom>
            <a:ln w="12700" cap="flat">
              <a:noFill/>
              <a:miter lim="400000"/>
            </a:ln>
            <a:effectLst/>
          </p:spPr>
        </p:pic>
        <p:sp>
          <p:nvSpPr>
            <p:cNvPr id="188" name="Ingresa un texto."/>
            <p:cNvSpPr/>
            <p:nvPr/>
          </p:nvSpPr>
          <p:spPr>
            <a:xfrm>
              <a:off x="0" y="2923232"/>
              <a:ext cx="10538173" cy="495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spcBef>
                  <a:spcPts val="0"/>
                </a:spcBef>
              </a:lvl1pPr>
            </a:lstStyle>
            <a:p>
              <a:pPr/>
              <a:r>
                <a:t>Ingresa un texto.</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undamentos de programación en C#"/>
          <p:cNvSpPr txBox="1"/>
          <p:nvPr>
            <p:ph type="body" idx="13"/>
          </p:nvPr>
        </p:nvSpPr>
        <p:spPr>
          <a:prstGeom prst="rect">
            <a:avLst/>
          </a:prstGeom>
        </p:spPr>
        <p:txBody>
          <a:bodyPr/>
          <a:lstStyle/>
          <a:p>
            <a:pPr/>
            <a:r>
              <a:t>Fundamentos de programación en C#</a:t>
            </a:r>
          </a:p>
        </p:txBody>
      </p:sp>
      <p:sp>
        <p:nvSpPr>
          <p:cNvPr id="192" name="Condicionales  else c#"/>
          <p:cNvSpPr txBox="1"/>
          <p:nvPr>
            <p:ph type="title"/>
          </p:nvPr>
        </p:nvSpPr>
        <p:spPr>
          <a:prstGeom prst="rect">
            <a:avLst/>
          </a:prstGeom>
        </p:spPr>
        <p:txBody>
          <a:bodyPr/>
          <a:lstStyle>
            <a:lvl1pPr defTabSz="467359">
              <a:spcBef>
                <a:spcPts val="2200"/>
              </a:spcBef>
              <a:defRPr sz="4800"/>
            </a:lvl1pPr>
          </a:lstStyle>
          <a:p>
            <a:pPr/>
            <a:r>
              <a:t>Condicionales  else c#</a:t>
            </a:r>
          </a:p>
        </p:txBody>
      </p:sp>
      <p:sp>
        <p:nvSpPr>
          <p:cNvPr id="193" name="La condición else se ejecuta cuando la condición del if se evalúa como falsa Sintaxis:…"/>
          <p:cNvSpPr txBox="1"/>
          <p:nvPr>
            <p:ph type="body" idx="1"/>
          </p:nvPr>
        </p:nvSpPr>
        <p:spPr>
          <a:xfrm>
            <a:off x="317500" y="2432050"/>
            <a:ext cx="12192000" cy="6108700"/>
          </a:xfrm>
          <a:prstGeom prst="rect">
            <a:avLst/>
          </a:prstGeom>
        </p:spPr>
        <p:txBody>
          <a:bodyPr/>
          <a:lstStyle/>
          <a:p>
            <a:pPr marL="0" indent="0" defTabSz="356362">
              <a:spcBef>
                <a:spcPts val="1700"/>
              </a:spcBef>
              <a:buClrTx/>
              <a:buSzTx/>
              <a:buFontTx/>
              <a:buNone/>
              <a:defRPr sz="2074">
                <a:latin typeface="Avenir Next"/>
                <a:ea typeface="Avenir Next"/>
                <a:cs typeface="Avenir Next"/>
                <a:sym typeface="Avenir Next"/>
              </a:defRPr>
            </a:pPr>
            <a:r>
              <a:t>La condición else se ejecuta cuando la condición del if se evalúa como falsa</a:t>
            </a:r>
            <a:br/>
            <a:r>
              <a:t>Sintaxis:</a:t>
            </a:r>
          </a:p>
          <a:p>
            <a:pPr marL="0" indent="0" defTabSz="356362">
              <a:spcBef>
                <a:spcPts val="1700"/>
              </a:spcBef>
              <a:buClrTx/>
              <a:buSzTx/>
              <a:buFontTx/>
              <a:buNone/>
              <a:defRPr sz="2074">
                <a:latin typeface="Avenir Next"/>
                <a:ea typeface="Avenir Next"/>
                <a:cs typeface="Avenir Next"/>
                <a:sym typeface="Avenir Next"/>
              </a:defRPr>
            </a:pPr>
            <a:r>
              <a:t>if (condición)</a:t>
            </a:r>
          </a:p>
          <a:p>
            <a:pPr marL="0" indent="0" defTabSz="356362">
              <a:spcBef>
                <a:spcPts val="1700"/>
              </a:spcBef>
              <a:buClrTx/>
              <a:buSzTx/>
              <a:buFontTx/>
              <a:buNone/>
              <a:defRPr sz="2074">
                <a:latin typeface="Avenir Next"/>
                <a:ea typeface="Avenir Next"/>
                <a:cs typeface="Avenir Next"/>
                <a:sym typeface="Avenir Next"/>
              </a:defRPr>
            </a:pPr>
            <a:r>
              <a:t>{</a:t>
            </a:r>
          </a:p>
          <a:p>
            <a:pPr marL="0" indent="0" defTabSz="356362">
              <a:spcBef>
                <a:spcPts val="1700"/>
              </a:spcBef>
              <a:buClrTx/>
              <a:buSzTx/>
              <a:buFontTx/>
              <a:buNone/>
              <a:defRPr sz="2074">
                <a:latin typeface="Avenir Next"/>
                <a:ea typeface="Avenir Next"/>
                <a:cs typeface="Avenir Next"/>
                <a:sym typeface="Avenir Next"/>
              </a:defRPr>
            </a:pPr>
            <a:r>
              <a:t>  //declaración</a:t>
            </a:r>
          </a:p>
          <a:p>
            <a:pPr marL="0" indent="0" defTabSz="356362">
              <a:spcBef>
                <a:spcPts val="1700"/>
              </a:spcBef>
              <a:buClrTx/>
              <a:buSzTx/>
              <a:buFontTx/>
              <a:buNone/>
              <a:defRPr sz="2074">
                <a:latin typeface="Avenir Next"/>
                <a:ea typeface="Avenir Next"/>
                <a:cs typeface="Avenir Next"/>
                <a:sym typeface="Avenir Next"/>
              </a:defRPr>
            </a:pPr>
            <a:r>
              <a:t>}</a:t>
            </a:r>
          </a:p>
          <a:p>
            <a:pPr marL="0" indent="0" defTabSz="356362">
              <a:spcBef>
                <a:spcPts val="1700"/>
              </a:spcBef>
              <a:buClrTx/>
              <a:buSzTx/>
              <a:buFontTx/>
              <a:buNone/>
              <a:defRPr sz="2074">
                <a:latin typeface="Avenir Next"/>
                <a:ea typeface="Avenir Next"/>
                <a:cs typeface="Avenir Next"/>
                <a:sym typeface="Avenir Next"/>
              </a:defRPr>
            </a:pPr>
            <a:r>
              <a:t>else </a:t>
            </a:r>
          </a:p>
          <a:p>
            <a:pPr marL="0" indent="0" defTabSz="356362">
              <a:spcBef>
                <a:spcPts val="1700"/>
              </a:spcBef>
              <a:buClrTx/>
              <a:buSzTx/>
              <a:buFontTx/>
              <a:buNone/>
              <a:defRPr sz="2074">
                <a:latin typeface="Avenir Next"/>
                <a:ea typeface="Avenir Next"/>
                <a:cs typeface="Avenir Next"/>
                <a:sym typeface="Avenir Next"/>
              </a:defRPr>
            </a:pPr>
            <a:r>
              <a:t>{</a:t>
            </a:r>
          </a:p>
          <a:p>
            <a:pPr marL="0" indent="0" defTabSz="356362">
              <a:spcBef>
                <a:spcPts val="1700"/>
              </a:spcBef>
              <a:buClrTx/>
              <a:buSzTx/>
              <a:buFontTx/>
              <a:buNone/>
              <a:defRPr sz="2074">
                <a:latin typeface="Avenir Next"/>
                <a:ea typeface="Avenir Next"/>
                <a:cs typeface="Avenir Next"/>
                <a:sym typeface="Avenir Next"/>
              </a:defRPr>
            </a:pPr>
            <a:r>
              <a:t>  //declaración</a:t>
            </a:r>
          </a:p>
          <a:p>
            <a:pPr marL="0" indent="0" defTabSz="356362">
              <a:spcBef>
                <a:spcPts val="1700"/>
              </a:spcBef>
              <a:buClrTx/>
              <a:buSzTx/>
              <a:buFontTx/>
              <a:buNone/>
              <a:defRPr sz="2074">
                <a:latin typeface="Avenir Next"/>
                <a:ea typeface="Avenir Next"/>
                <a:cs typeface="Avenir Next"/>
                <a:sym typeface="Avenir Next"/>
              </a:defRPr>
            </a:pP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undamentos de programación en C#"/>
          <p:cNvSpPr txBox="1"/>
          <p:nvPr>
            <p:ph type="body" idx="13"/>
          </p:nvPr>
        </p:nvSpPr>
        <p:spPr>
          <a:prstGeom prst="rect">
            <a:avLst/>
          </a:prstGeom>
        </p:spPr>
        <p:txBody>
          <a:bodyPr/>
          <a:lstStyle/>
          <a:p>
            <a:pPr/>
            <a:r>
              <a:t>Fundamentos de programación en C#</a:t>
            </a:r>
          </a:p>
        </p:txBody>
      </p:sp>
      <p:sp>
        <p:nvSpPr>
          <p:cNvPr id="196" name="Condicionales switch c#"/>
          <p:cNvSpPr txBox="1"/>
          <p:nvPr>
            <p:ph type="title"/>
          </p:nvPr>
        </p:nvSpPr>
        <p:spPr>
          <a:prstGeom prst="rect">
            <a:avLst/>
          </a:prstGeom>
        </p:spPr>
        <p:txBody>
          <a:bodyPr/>
          <a:lstStyle>
            <a:lvl1pPr defTabSz="467359">
              <a:spcBef>
                <a:spcPts val="2200"/>
              </a:spcBef>
              <a:defRPr sz="4800"/>
            </a:lvl1pPr>
          </a:lstStyle>
          <a:p>
            <a:pPr/>
            <a:r>
              <a:t>Condicionales switch c#</a:t>
            </a:r>
          </a:p>
        </p:txBody>
      </p:sp>
      <p:sp>
        <p:nvSpPr>
          <p:cNvPr id="197" name="Se utiliza para agilizar la toma de decisiones múltiples; trabaja de la misma manera que lo harían  if, else, else if. A cada valor se le llama  case, y la variable se enciende cuando comprueba el caso. Por ejemplo:…"/>
          <p:cNvSpPr txBox="1"/>
          <p:nvPr>
            <p:ph type="body" idx="1"/>
          </p:nvPr>
        </p:nvSpPr>
        <p:spPr>
          <a:xfrm>
            <a:off x="584200" y="2305050"/>
            <a:ext cx="12192000" cy="6108700"/>
          </a:xfrm>
          <a:prstGeom prst="rect">
            <a:avLst/>
          </a:prstGeom>
        </p:spPr>
        <p:txBody>
          <a:bodyPr/>
          <a:lstStyle/>
          <a:p>
            <a:pPr marL="0" indent="0" defTabSz="233679">
              <a:spcBef>
                <a:spcPts val="1100"/>
              </a:spcBef>
              <a:buClrTx/>
              <a:buSzTx/>
              <a:buFontTx/>
              <a:buNone/>
              <a:defRPr sz="1600">
                <a:latin typeface="Avenir Next"/>
                <a:ea typeface="Avenir Next"/>
                <a:cs typeface="Avenir Next"/>
                <a:sym typeface="Avenir Next"/>
              </a:defRPr>
            </a:pPr>
            <a:r>
              <a:t>Se utiliza para agilizar la toma de decisiones múltiples; trabaja de la misma manera que lo harían  if, else, else if.</a:t>
            </a:r>
            <a:br/>
            <a:r>
              <a:t>A cada valor se le llama  case, y la variable se enciende cuando comprueba el caso.</a:t>
            </a:r>
            <a:br/>
            <a:r>
              <a:t>Por ejemplo:</a:t>
            </a:r>
          </a:p>
          <a:p>
            <a:pPr marL="0" indent="0" algn="r" defTabSz="182880">
              <a:lnSpc>
                <a:spcPts val="2600"/>
              </a:lnSpc>
              <a:spcBef>
                <a:spcPts val="0"/>
              </a:spcBef>
              <a:buClrTx/>
              <a:buSzTx/>
              <a:buFontTx/>
              <a:buNone/>
              <a:defRPr sz="1600">
                <a:solidFill>
                  <a:srgbClr val="AAAAAA"/>
                </a:solidFill>
                <a:latin typeface="Courier New"/>
                <a:ea typeface="Courier New"/>
                <a:cs typeface="Courier New"/>
                <a:sym typeface="Courier New"/>
              </a:defRPr>
            </a:pPr>
            <a:r>
              <a:t>10</a:t>
            </a:r>
          </a:p>
          <a:p>
            <a:pPr marL="0" indent="0" algn="r" defTabSz="182880">
              <a:lnSpc>
                <a:spcPts val="2600"/>
              </a:lnSpc>
              <a:spcBef>
                <a:spcPts val="0"/>
              </a:spcBef>
              <a:buClrTx/>
              <a:buSzTx/>
              <a:buFontTx/>
              <a:buNone/>
              <a:defRPr sz="1600">
                <a:solidFill>
                  <a:srgbClr val="AAAAAA"/>
                </a:solidFill>
                <a:latin typeface="Courier New"/>
                <a:ea typeface="Courier New"/>
                <a:cs typeface="Courier New"/>
                <a:sym typeface="Courier New"/>
              </a:defRPr>
            </a:pPr>
            <a:r>
              <a:t>11</a:t>
            </a:r>
          </a:p>
          <a:p>
            <a:pPr marL="0" indent="0" algn="r" defTabSz="182880">
              <a:lnSpc>
                <a:spcPts val="2600"/>
              </a:lnSpc>
              <a:spcBef>
                <a:spcPts val="0"/>
              </a:spcBef>
              <a:buClrTx/>
              <a:buSzTx/>
              <a:buFontTx/>
              <a:buNone/>
              <a:defRPr sz="1600">
                <a:solidFill>
                  <a:srgbClr val="AAAAAA"/>
                </a:solidFill>
                <a:latin typeface="Courier New"/>
                <a:ea typeface="Courier New"/>
                <a:cs typeface="Courier New"/>
                <a:sym typeface="Courier New"/>
              </a:defRPr>
            </a:pPr>
            <a:r>
              <a:t>1</a:t>
            </a:r>
          </a:p>
          <a:p>
            <a:pPr marL="0" indent="0" defTabSz="233679">
              <a:spcBef>
                <a:spcPts val="1100"/>
              </a:spcBef>
              <a:buClrTx/>
              <a:buSzTx/>
              <a:buFontTx/>
              <a:buNone/>
              <a:defRPr sz="1600">
                <a:latin typeface="Avenir Next"/>
                <a:ea typeface="Avenir Next"/>
                <a:cs typeface="Avenir Next"/>
                <a:sym typeface="Avenir Next"/>
              </a:defRPr>
            </a:pPr>
            <a:r>
              <a:t>int num = 3;</a:t>
            </a:r>
          </a:p>
          <a:p>
            <a:pPr marL="0" indent="0" defTabSz="233679">
              <a:spcBef>
                <a:spcPts val="1100"/>
              </a:spcBef>
              <a:buClrTx/>
              <a:buSzTx/>
              <a:buFontTx/>
              <a:buNone/>
              <a:defRPr sz="1600">
                <a:latin typeface="Avenir Next"/>
                <a:ea typeface="Avenir Next"/>
                <a:cs typeface="Avenir Next"/>
                <a:sym typeface="Avenir Next"/>
              </a:defRPr>
            </a:pPr>
            <a:r>
              <a:t>switch (num)</a:t>
            </a:r>
          </a:p>
          <a:p>
            <a:pPr marL="0" indent="0" defTabSz="233679">
              <a:spcBef>
                <a:spcPts val="1100"/>
              </a:spcBef>
              <a:buClrTx/>
              <a:buSzTx/>
              <a:buFontTx/>
              <a:buNone/>
              <a:defRPr sz="1600">
                <a:latin typeface="Avenir Next"/>
                <a:ea typeface="Avenir Next"/>
                <a:cs typeface="Avenir Next"/>
                <a:sym typeface="Avenir Next"/>
              </a:defRPr>
            </a:pPr>
            <a:r>
              <a:t>{</a:t>
            </a:r>
          </a:p>
          <a:p>
            <a:pPr marL="0" indent="0" defTabSz="233679">
              <a:spcBef>
                <a:spcPts val="1100"/>
              </a:spcBef>
              <a:buClrTx/>
              <a:buSzTx/>
              <a:buFontTx/>
              <a:buNone/>
              <a:defRPr sz="1600">
                <a:latin typeface="Avenir Next"/>
                <a:ea typeface="Avenir Next"/>
                <a:cs typeface="Avenir Next"/>
                <a:sym typeface="Avenir Next"/>
              </a:defRPr>
            </a:pPr>
            <a:r>
              <a:t>  case 1:</a:t>
            </a:r>
          </a:p>
          <a:p>
            <a:pPr marL="0" indent="0" defTabSz="233679">
              <a:spcBef>
                <a:spcPts val="1100"/>
              </a:spcBef>
              <a:buClrTx/>
              <a:buSzTx/>
              <a:buFontTx/>
              <a:buNone/>
              <a:defRPr sz="1600">
                <a:latin typeface="Avenir Next"/>
                <a:ea typeface="Avenir Next"/>
                <a:cs typeface="Avenir Next"/>
                <a:sym typeface="Avenir Next"/>
              </a:defRPr>
            </a:pPr>
            <a:r>
              <a:t>   Console.WriteLine("uno");</a:t>
            </a:r>
          </a:p>
          <a:p>
            <a:pPr marL="0" indent="0" defTabSz="233679">
              <a:spcBef>
                <a:spcPts val="1100"/>
              </a:spcBef>
              <a:buClrTx/>
              <a:buSzTx/>
              <a:buFontTx/>
              <a:buNone/>
              <a:defRPr sz="1600">
                <a:latin typeface="Avenir Next"/>
                <a:ea typeface="Avenir Next"/>
                <a:cs typeface="Avenir Next"/>
                <a:sym typeface="Avenir Next"/>
              </a:defRPr>
            </a:pPr>
            <a:r>
              <a:t>   break;</a:t>
            </a:r>
          </a:p>
          <a:p>
            <a:pPr marL="0" indent="0" defTabSz="233679">
              <a:spcBef>
                <a:spcPts val="1100"/>
              </a:spcBef>
              <a:buClrTx/>
              <a:buSzTx/>
              <a:buFontTx/>
              <a:buNone/>
              <a:defRPr sz="1600">
                <a:latin typeface="Avenir Next"/>
                <a:ea typeface="Avenir Next"/>
                <a:cs typeface="Avenir Next"/>
                <a:sym typeface="Avenir Next"/>
              </a:defRPr>
            </a:pPr>
            <a:r>
              <a:t>  case 2:</a:t>
            </a:r>
          </a:p>
          <a:p>
            <a:pPr marL="0" indent="0" defTabSz="233679">
              <a:spcBef>
                <a:spcPts val="1100"/>
              </a:spcBef>
              <a:buClrTx/>
              <a:buSzTx/>
              <a:buFontTx/>
              <a:buNone/>
              <a:defRPr sz="1600">
                <a:latin typeface="Avenir Next"/>
                <a:ea typeface="Avenir Next"/>
                <a:cs typeface="Avenir Next"/>
                <a:sym typeface="Avenir Next"/>
              </a:defRPr>
            </a:pPr>
            <a:r>
              <a:t>   Console.WriteLine("dos");</a:t>
            </a:r>
          </a:p>
          <a:p>
            <a:pPr marL="0" indent="0" defTabSz="233679">
              <a:spcBef>
                <a:spcPts val="1100"/>
              </a:spcBef>
              <a:buClrTx/>
              <a:buSzTx/>
              <a:buFontTx/>
              <a:buNone/>
              <a:defRPr sz="1600">
                <a:latin typeface="Avenir Next"/>
                <a:ea typeface="Avenir Next"/>
                <a:cs typeface="Avenir Next"/>
                <a:sym typeface="Avenir Next"/>
              </a:defRPr>
            </a:pPr>
            <a:r>
              <a:t>   break;</a:t>
            </a:r>
          </a:p>
          <a:p>
            <a:pPr marL="0" indent="0" defTabSz="233679">
              <a:spcBef>
                <a:spcPts val="1100"/>
              </a:spcBef>
              <a:buClrTx/>
              <a:buSzTx/>
              <a:buFontTx/>
              <a:buNone/>
              <a:defRPr sz="1600">
                <a:latin typeface="Avenir Next"/>
                <a:ea typeface="Avenir Next"/>
                <a:cs typeface="Avenir Next"/>
                <a:sym typeface="Avenir Next"/>
              </a:defRPr>
            </a:pPr>
            <a:r>
              <a:t>  case 3:</a:t>
            </a:r>
          </a:p>
          <a:p>
            <a:pPr marL="0" indent="0" defTabSz="233679">
              <a:spcBef>
                <a:spcPts val="1100"/>
              </a:spcBef>
              <a:buClrTx/>
              <a:buSzTx/>
              <a:buFontTx/>
              <a:buNone/>
              <a:defRPr sz="1600">
                <a:latin typeface="Avenir Next"/>
                <a:ea typeface="Avenir Next"/>
                <a:cs typeface="Avenir Next"/>
                <a:sym typeface="Avenir Next"/>
              </a:defRPr>
            </a:pPr>
            <a:r>
              <a:t>   Console.WriteLine("tres");</a:t>
            </a:r>
          </a:p>
          <a:p>
            <a:pPr marL="0" indent="0" defTabSz="233679">
              <a:spcBef>
                <a:spcPts val="1100"/>
              </a:spcBef>
              <a:buClrTx/>
              <a:buSzTx/>
              <a:buFontTx/>
              <a:buNone/>
              <a:defRPr sz="1600">
                <a:latin typeface="Avenir Next"/>
                <a:ea typeface="Avenir Next"/>
                <a:cs typeface="Avenir Next"/>
                <a:sym typeface="Avenir Next"/>
              </a:defRPr>
            </a:pPr>
            <a:r>
              <a:t>   break;</a:t>
            </a: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2</a:t>
            </a: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4</a:t>
            </a: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5</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6</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7</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8</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9</a:t>
            </a:r>
          </a:p>
          <a:p>
            <a:pPr marL="0" indent="0" defTabSz="233679">
              <a:spcBef>
                <a:spcPts val="1100"/>
              </a:spcBef>
              <a:buClrTx/>
              <a:buSzTx/>
              <a:buFontTx/>
              <a:buNone/>
              <a:defRPr sz="1200">
                <a:latin typeface="Avenir Next"/>
                <a:ea typeface="Avenir Next"/>
                <a:cs typeface="Avenir Next"/>
                <a:sym typeface="Avenir Next"/>
              </a:defRPr>
            </a:pPr>
          </a:p>
          <a:p>
            <a:pPr marL="0" indent="0" defTabSz="233679">
              <a:spcBef>
                <a:spcPts val="1100"/>
              </a:spcBef>
              <a:buClrTx/>
              <a:buSzTx/>
              <a:buFontTx/>
              <a:buNone/>
              <a:defRPr sz="120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r>
              <a:t>2</a:t>
            </a:r>
          </a:p>
          <a:p>
            <a:pPr marL="0" indent="0" defTabSz="233679">
              <a:spcBef>
                <a:spcPts val="1100"/>
              </a:spcBef>
              <a:buClrTx/>
              <a:buSzTx/>
              <a:buFontTx/>
              <a:buNone/>
              <a:defRPr sz="1360">
                <a:latin typeface="Avenir Next"/>
                <a:ea typeface="Avenir Next"/>
                <a:cs typeface="Avenir Next"/>
                <a:sym typeface="Avenir Next"/>
              </a:defRPr>
            </a:pPr>
            <a:r>
              <a:t>3</a:t>
            </a:r>
          </a:p>
          <a:p>
            <a:pPr marL="0" indent="0" defTabSz="233679">
              <a:spcBef>
                <a:spcPts val="1100"/>
              </a:spcBef>
              <a:buClrTx/>
              <a:buSzTx/>
              <a:buFontTx/>
              <a:buNone/>
              <a:defRPr sz="1360">
                <a:latin typeface="Avenir Next"/>
                <a:ea typeface="Avenir Next"/>
                <a:cs typeface="Avenir Next"/>
                <a:sym typeface="Avenir Next"/>
              </a:defRPr>
            </a:pPr>
            <a:r>
              <a:t>4</a:t>
            </a:r>
          </a:p>
          <a:p>
            <a:pPr marL="0" indent="0" defTabSz="233679">
              <a:spcBef>
                <a:spcPts val="1100"/>
              </a:spcBef>
              <a:buClrTx/>
              <a:buSzTx/>
              <a:buFontTx/>
              <a:buNone/>
              <a:defRPr sz="1360">
                <a:latin typeface="Avenir Next"/>
                <a:ea typeface="Avenir Next"/>
                <a:cs typeface="Avenir Next"/>
                <a:sym typeface="Avenir Next"/>
              </a:defRPr>
            </a:pPr>
            <a:r>
              <a:t>5</a:t>
            </a:r>
          </a:p>
          <a:p>
            <a:pPr marL="0" indent="0" defTabSz="233679">
              <a:spcBef>
                <a:spcPts val="1100"/>
              </a:spcBef>
              <a:buClrTx/>
              <a:buSzTx/>
              <a:buFontTx/>
              <a:buNone/>
              <a:defRPr sz="1360">
                <a:latin typeface="Avenir Next"/>
                <a:ea typeface="Avenir Next"/>
                <a:cs typeface="Avenir Next"/>
                <a:sym typeface="Avenir Next"/>
              </a:defRPr>
            </a:pPr>
            <a:r>
              <a:t>6</a:t>
            </a:r>
          </a:p>
          <a:p>
            <a:pPr marL="0" indent="0" defTabSz="233679">
              <a:spcBef>
                <a:spcPts val="1100"/>
              </a:spcBef>
              <a:buClrTx/>
              <a:buSzTx/>
              <a:buFontTx/>
              <a:buNone/>
              <a:defRPr sz="1360">
                <a:latin typeface="Avenir Next"/>
                <a:ea typeface="Avenir Next"/>
                <a:cs typeface="Avenir Next"/>
                <a:sym typeface="Avenir Next"/>
              </a:defRPr>
            </a:pPr>
            <a:r>
              <a:t>7</a:t>
            </a:r>
          </a:p>
          <a:p>
            <a:pPr marL="0" indent="0" defTabSz="233679">
              <a:spcBef>
                <a:spcPts val="1100"/>
              </a:spcBef>
              <a:buClrTx/>
              <a:buSzTx/>
              <a:buFontTx/>
              <a:buNone/>
              <a:defRPr sz="1360">
                <a:latin typeface="Avenir Next"/>
                <a:ea typeface="Avenir Next"/>
                <a:cs typeface="Avenir Next"/>
                <a:sym typeface="Avenir Next"/>
              </a:defRPr>
            </a:pPr>
            <a:r>
              <a:t>8</a:t>
            </a:r>
          </a:p>
          <a:p>
            <a:pPr marL="0" indent="0" defTabSz="233679">
              <a:spcBef>
                <a:spcPts val="1100"/>
              </a:spcBef>
              <a:buClrTx/>
              <a:buSzTx/>
              <a:buFontTx/>
              <a:buNone/>
              <a:defRPr sz="1360">
                <a:latin typeface="Avenir Next"/>
                <a:ea typeface="Avenir Next"/>
                <a:cs typeface="Avenir Next"/>
                <a:sym typeface="Avenir Next"/>
              </a:defRPr>
            </a:pPr>
            <a:r>
              <a:t>9</a:t>
            </a:r>
          </a:p>
          <a:p>
            <a:pPr marL="0" indent="0" defTabSz="233679">
              <a:spcBef>
                <a:spcPts val="1100"/>
              </a:spcBef>
              <a:buClrTx/>
              <a:buSzTx/>
              <a:buFontTx/>
              <a:buNone/>
              <a:defRPr sz="1360">
                <a:latin typeface="Avenir Next"/>
                <a:ea typeface="Avenir Next"/>
                <a:cs typeface="Avenir Next"/>
                <a:sym typeface="Avenir Next"/>
              </a:defRPr>
            </a:pPr>
            <a:r>
              <a:t>10</a:t>
            </a:r>
          </a:p>
          <a:p>
            <a:pPr marL="0" indent="0" defTabSz="233679">
              <a:spcBef>
                <a:spcPts val="1100"/>
              </a:spcBef>
              <a:buClrTx/>
              <a:buSzTx/>
              <a:buFontTx/>
              <a:buNone/>
              <a:defRPr sz="1360">
                <a:latin typeface="Avenir Next"/>
                <a:ea typeface="Avenir Next"/>
                <a:cs typeface="Avenir Next"/>
                <a:sym typeface="Avenir Next"/>
              </a:defRPr>
            </a:pPr>
            <a:r>
              <a:t>11</a:t>
            </a:r>
          </a:p>
          <a:p>
            <a:pPr marL="0" indent="0" defTabSz="233679">
              <a:spcBef>
                <a:spcPts val="1100"/>
              </a:spcBef>
              <a:buClrTx/>
              <a:buSzTx/>
              <a:buFontTx/>
              <a:buNone/>
              <a:defRPr sz="1360">
                <a:latin typeface="Avenir Next"/>
                <a:ea typeface="Avenir Next"/>
                <a:cs typeface="Avenir Next"/>
                <a:sym typeface="Avenir Next"/>
              </a:defRPr>
            </a:pPr>
            <a:r>
              <a:t>12</a:t>
            </a:r>
          </a:p>
          <a:p>
            <a:pPr marL="0" indent="0" defTabSz="233679">
              <a:spcBef>
                <a:spcPts val="1100"/>
              </a:spcBef>
              <a:buClrTx/>
              <a:buSzTx/>
              <a:buFontTx/>
              <a:buNone/>
              <a:defRPr sz="1360">
                <a:latin typeface="Avenir Next"/>
                <a:ea typeface="Avenir Next"/>
                <a:cs typeface="Avenir Next"/>
                <a:sym typeface="Avenir Next"/>
              </a:defRPr>
            </a:pPr>
            <a:r>
              <a:t>13</a:t>
            </a:r>
          </a:p>
          <a:p>
            <a:pPr marL="0" indent="0" defTabSz="233679">
              <a:spcBef>
                <a:spcPts val="1100"/>
              </a:spcBef>
              <a:buClrTx/>
              <a:buSzTx/>
              <a:buFontTx/>
              <a:buNone/>
              <a:defRPr sz="1360">
                <a:latin typeface="Avenir Next"/>
                <a:ea typeface="Avenir Next"/>
                <a:cs typeface="Avenir Next"/>
                <a:sym typeface="Avenir Next"/>
              </a:defRPr>
            </a:pPr>
            <a:r>
              <a:t>14</a:t>
            </a:r>
          </a:p>
          <a:p>
            <a:pPr marL="0" indent="0" defTabSz="233679">
              <a:spcBef>
                <a:spcPts val="1100"/>
              </a:spcBef>
              <a:buClrTx/>
              <a:buSzTx/>
              <a:buFontTx/>
              <a:buNone/>
              <a:defRPr sz="1360">
                <a:latin typeface="Avenir Next"/>
                <a:ea typeface="Avenir Next"/>
                <a:cs typeface="Avenir Next"/>
                <a:sym typeface="Avenir Next"/>
              </a:defRPr>
            </a:pPr>
            <a:r>
              <a:t>int num = 3;</a:t>
            </a:r>
          </a:p>
          <a:p>
            <a:pPr marL="0" indent="0" defTabSz="233679">
              <a:spcBef>
                <a:spcPts val="1100"/>
              </a:spcBef>
              <a:buClrTx/>
              <a:buSzTx/>
              <a:buFontTx/>
              <a:buNone/>
              <a:defRPr sz="1360">
                <a:latin typeface="Avenir Next"/>
                <a:ea typeface="Avenir Next"/>
                <a:cs typeface="Avenir Next"/>
                <a:sym typeface="Avenir Next"/>
              </a:defRPr>
            </a:pPr>
            <a:r>
              <a:t>switch (num)</a:t>
            </a:r>
          </a:p>
          <a:p>
            <a:pPr marL="0" indent="0" defTabSz="233679">
              <a:spcBef>
                <a:spcPts val="1100"/>
              </a:spcBef>
              <a:buClrTx/>
              <a:buSzTx/>
              <a:buFontTx/>
              <a:buNone/>
              <a:defRPr sz="1360">
                <a:latin typeface="Avenir Next"/>
                <a:ea typeface="Avenir Next"/>
                <a:cs typeface="Avenir Next"/>
                <a:sym typeface="Avenir Next"/>
              </a:defRPr>
            </a:pPr>
            <a:r>
              <a:t>{</a:t>
            </a:r>
          </a:p>
          <a:p>
            <a:pPr marL="0" indent="0" defTabSz="233679">
              <a:spcBef>
                <a:spcPts val="1100"/>
              </a:spcBef>
              <a:buClrTx/>
              <a:buSzTx/>
              <a:buFontTx/>
              <a:buNone/>
              <a:defRPr sz="1360">
                <a:latin typeface="Avenir Next"/>
                <a:ea typeface="Avenir Next"/>
                <a:cs typeface="Avenir Next"/>
                <a:sym typeface="Avenir Next"/>
              </a:defRPr>
            </a:pPr>
            <a:r>
              <a:t>  case 1:</a:t>
            </a:r>
          </a:p>
          <a:p>
            <a:pPr marL="0" indent="0" defTabSz="233679">
              <a:spcBef>
                <a:spcPts val="1100"/>
              </a:spcBef>
              <a:buClrTx/>
              <a:buSzTx/>
              <a:buFontTx/>
              <a:buNone/>
              <a:defRPr sz="1360">
                <a:latin typeface="Avenir Next"/>
                <a:ea typeface="Avenir Next"/>
                <a:cs typeface="Avenir Next"/>
                <a:sym typeface="Avenir Next"/>
              </a:defRPr>
            </a:pPr>
            <a:r>
              <a:t>   Console.WriteLine("uno");</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  case 2:</a:t>
            </a:r>
          </a:p>
          <a:p>
            <a:pPr marL="0" indent="0" defTabSz="233679">
              <a:spcBef>
                <a:spcPts val="1100"/>
              </a:spcBef>
              <a:buClrTx/>
              <a:buSzTx/>
              <a:buFontTx/>
              <a:buNone/>
              <a:defRPr sz="1360">
                <a:latin typeface="Avenir Next"/>
                <a:ea typeface="Avenir Next"/>
                <a:cs typeface="Avenir Next"/>
                <a:sym typeface="Avenir Next"/>
              </a:defRPr>
            </a:pPr>
            <a:r>
              <a:t>   Console.WriteLine("dos");</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  case 3:</a:t>
            </a:r>
          </a:p>
          <a:p>
            <a:pPr marL="0" indent="0" defTabSz="233679">
              <a:spcBef>
                <a:spcPts val="1100"/>
              </a:spcBef>
              <a:buClrTx/>
              <a:buSzTx/>
              <a:buFontTx/>
              <a:buNone/>
              <a:defRPr sz="1360">
                <a:latin typeface="Avenir Next"/>
                <a:ea typeface="Avenir Next"/>
                <a:cs typeface="Avenir Next"/>
                <a:sym typeface="Avenir Next"/>
              </a:defRPr>
            </a:pPr>
            <a:r>
              <a:t>   Console.WriteLine("tres");</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a:t>
            </a:r>
          </a:p>
          <a:p>
            <a:pPr marL="0" indent="0" defTabSz="233679">
              <a:spcBef>
                <a:spcPts val="1100"/>
              </a:spcBef>
              <a:buClrTx/>
              <a:buSzTx/>
              <a:buFontTx/>
              <a:buNone/>
              <a:defRPr sz="1360">
                <a:latin typeface="Avenir Next"/>
                <a:ea typeface="Avenir Next"/>
                <a:cs typeface="Avenir Next"/>
                <a:sym typeface="Avenir Next"/>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Fundamentos de programación en C#"/>
          <p:cNvSpPr txBox="1"/>
          <p:nvPr>
            <p:ph type="body" idx="13"/>
          </p:nvPr>
        </p:nvSpPr>
        <p:spPr>
          <a:prstGeom prst="rect">
            <a:avLst/>
          </a:prstGeom>
        </p:spPr>
        <p:txBody>
          <a:bodyPr/>
          <a:lstStyle/>
          <a:p>
            <a:pPr/>
            <a:r>
              <a:t>Fundamentos de programación en C#</a:t>
            </a:r>
          </a:p>
        </p:txBody>
      </p:sp>
      <p:sp>
        <p:nvSpPr>
          <p:cNvPr id="200" name="Condicionales foreach c#"/>
          <p:cNvSpPr txBox="1"/>
          <p:nvPr>
            <p:ph type="title"/>
          </p:nvPr>
        </p:nvSpPr>
        <p:spPr>
          <a:prstGeom prst="rect">
            <a:avLst/>
          </a:prstGeom>
        </p:spPr>
        <p:txBody>
          <a:bodyPr/>
          <a:lstStyle>
            <a:lvl1pPr defTabSz="467359">
              <a:spcBef>
                <a:spcPts val="2200"/>
              </a:spcBef>
              <a:defRPr sz="4800"/>
            </a:lvl1pPr>
          </a:lstStyle>
          <a:p>
            <a:pPr/>
            <a:r>
              <a:t>Condicionales foreach c#</a:t>
            </a:r>
          </a:p>
        </p:txBody>
      </p:sp>
      <p:sp>
        <p:nvSpPr>
          <p:cNvPr id="201" name="foreach…"/>
          <p:cNvSpPr txBox="1"/>
          <p:nvPr>
            <p:ph type="body" idx="1"/>
          </p:nvPr>
        </p:nvSpPr>
        <p:spPr>
          <a:xfrm>
            <a:off x="584200" y="2305050"/>
            <a:ext cx="12192000" cy="7463830"/>
          </a:xfrm>
          <a:prstGeom prst="rect">
            <a:avLst/>
          </a:prstGeom>
        </p:spPr>
        <p:txBody>
          <a:bodyPr/>
          <a:lstStyle/>
          <a:p>
            <a:pPr marL="0" indent="0" defTabSz="233679">
              <a:spcBef>
                <a:spcPts val="1100"/>
              </a:spcBef>
              <a:buClrTx/>
              <a:buSzTx/>
              <a:buFontTx/>
              <a:buNone/>
              <a:defRPr sz="1400">
                <a:latin typeface="Avenir Next"/>
                <a:ea typeface="Avenir Next"/>
                <a:cs typeface="Avenir Next"/>
                <a:sym typeface="Avenir Next"/>
              </a:defRPr>
            </a:pPr>
          </a:p>
          <a:p>
            <a:pPr marL="0" indent="0" defTabSz="233679">
              <a:spcBef>
                <a:spcPts val="1100"/>
              </a:spcBef>
              <a:buClrTx/>
              <a:buSzTx/>
              <a:buFontTx/>
              <a:buNone/>
              <a:defRPr b="1" i="1" sz="1320" u="sng">
                <a:latin typeface="Avenir Next"/>
                <a:ea typeface="Avenir Next"/>
                <a:cs typeface="Avenir Next"/>
                <a:sym typeface="Avenir Next"/>
              </a:defRPr>
            </a:pPr>
            <a:r>
              <a:t>foreach</a:t>
            </a:r>
          </a:p>
          <a:p>
            <a:pPr marL="0" indent="0" defTabSz="233679">
              <a:spcBef>
                <a:spcPts val="1100"/>
              </a:spcBef>
              <a:buClrTx/>
              <a:buSzTx/>
              <a:buFontTx/>
              <a:buNone/>
              <a:defRPr sz="1320">
                <a:latin typeface="Avenir Next"/>
                <a:ea typeface="Avenir Next"/>
                <a:cs typeface="Avenir Next"/>
                <a:sym typeface="Avenir Next"/>
              </a:defRPr>
            </a:pPr>
            <a:r>
              <a:t>(instrucción)</a:t>
            </a:r>
          </a:p>
          <a:p>
            <a:pPr marL="0" indent="0" defTabSz="233679">
              <a:spcBef>
                <a:spcPts val="1100"/>
              </a:spcBef>
              <a:buClrTx/>
              <a:buSzTx/>
              <a:buFontTx/>
              <a:buNone/>
              <a:defRPr sz="1320">
                <a:latin typeface="Avenir Next"/>
                <a:ea typeface="Avenir Next"/>
                <a:cs typeface="Avenir Next"/>
                <a:sym typeface="Avenir Next"/>
              </a:defRPr>
            </a:pPr>
            <a:r>
              <a:t>Lenguaje: C#</a:t>
            </a:r>
          </a:p>
          <a:p>
            <a:pPr marL="0" indent="0" defTabSz="233679">
              <a:spcBef>
                <a:spcPts val="1100"/>
              </a:spcBef>
              <a:buClrTx/>
              <a:buSzTx/>
              <a:buFontTx/>
              <a:buNone/>
              <a:defRPr sz="1320">
                <a:latin typeface="Avenir Next"/>
                <a:ea typeface="Avenir Next"/>
                <a:cs typeface="Avenir Next"/>
                <a:sym typeface="Avenir Next"/>
              </a:defRPr>
            </a:pPr>
            <a:r>
              <a:t>Repite un bloque de instrucciones para cada elemento</a:t>
            </a:r>
          </a:p>
          <a:p>
            <a:pPr marL="0" indent="0" defTabSz="233679">
              <a:spcBef>
                <a:spcPts val="1100"/>
              </a:spcBef>
              <a:buClrTx/>
              <a:buSzTx/>
              <a:buFontTx/>
              <a:buNone/>
              <a:defRPr sz="1320">
                <a:latin typeface="Avenir Next"/>
                <a:ea typeface="Avenir Next"/>
                <a:cs typeface="Avenir Next"/>
                <a:sym typeface="Avenir Next"/>
              </a:defRPr>
            </a:pPr>
          </a:p>
          <a:p>
            <a:pPr marL="0" indent="0" defTabSz="233679">
              <a:spcBef>
                <a:spcPts val="1100"/>
              </a:spcBef>
              <a:buClrTx/>
              <a:buSzTx/>
              <a:buFontTx/>
              <a:buNone/>
              <a:defRPr sz="1320">
                <a:latin typeface="Avenir Next"/>
                <a:ea typeface="Avenir Next"/>
                <a:cs typeface="Avenir Next"/>
                <a:sym typeface="Avenir Next"/>
              </a:defRPr>
            </a:pPr>
            <a:r>
              <a:t>Detalles:</a:t>
            </a:r>
          </a:p>
          <a:p>
            <a:pPr marL="0" indent="0" defTabSz="233679">
              <a:spcBef>
                <a:spcPts val="1100"/>
              </a:spcBef>
              <a:buClrTx/>
              <a:buSzTx/>
              <a:buFontTx/>
              <a:buNone/>
              <a:defRPr sz="1320">
                <a:latin typeface="Avenir Next"/>
                <a:ea typeface="Avenir Next"/>
                <a:cs typeface="Avenir Next"/>
                <a:sym typeface="Avenir Next"/>
              </a:defRPr>
            </a:pPr>
            <a:r>
              <a:t>Repite una instrucción o bloque de instrucciones para cada elemento de un array o una colección. </a:t>
            </a:r>
          </a:p>
          <a:p>
            <a:pPr marL="0" indent="0" defTabSz="233679">
              <a:spcBef>
                <a:spcPts val="1100"/>
              </a:spcBef>
              <a:buClrTx/>
              <a:buSzTx/>
              <a:buFontTx/>
              <a:buNone/>
              <a:defRPr sz="1320">
                <a:latin typeface="Avenir Next"/>
                <a:ea typeface="Avenir Next"/>
                <a:cs typeface="Avenir Next"/>
                <a:sym typeface="Avenir Next"/>
              </a:defRPr>
            </a:pPr>
          </a:p>
          <a:p>
            <a:pPr marL="0" indent="0" defTabSz="233679">
              <a:spcBef>
                <a:spcPts val="1100"/>
              </a:spcBef>
              <a:buClrTx/>
              <a:buSzTx/>
              <a:buFontTx/>
              <a:buNone/>
              <a:defRPr sz="1320">
                <a:latin typeface="Avenir Next"/>
                <a:ea typeface="Avenir Next"/>
                <a:cs typeface="Avenir Next"/>
                <a:sym typeface="Avenir Next"/>
              </a:defRPr>
            </a:pPr>
            <a:r>
              <a:t>Ejemplo:</a:t>
            </a:r>
          </a:p>
          <a:p>
            <a:pPr marL="0" indent="0" defTabSz="233679">
              <a:spcBef>
                <a:spcPts val="1100"/>
              </a:spcBef>
              <a:buClrTx/>
              <a:buSzTx/>
              <a:buFontTx/>
              <a:buNone/>
              <a:defRPr sz="1320">
                <a:latin typeface="Avenir Next"/>
                <a:ea typeface="Avenir Next"/>
                <a:cs typeface="Avenir Next"/>
                <a:sym typeface="Avenir Next"/>
              </a:defRPr>
            </a:pPr>
            <a:r>
              <a:t>class EjemploForEach</a:t>
            </a:r>
          </a:p>
          <a:p>
            <a:pPr marL="0" indent="0" defTabSz="233679">
              <a:spcBef>
                <a:spcPts val="1100"/>
              </a:spcBef>
              <a:buClrTx/>
              <a:buSzTx/>
              <a:buFontTx/>
              <a:buNone/>
              <a:defRPr sz="1320">
                <a:latin typeface="Avenir Next"/>
                <a:ea typeface="Avenir Next"/>
                <a:cs typeface="Avenir Next"/>
                <a:sym typeface="Avenir Next"/>
              </a:defRPr>
            </a:pPr>
            <a:r>
              <a:t>{</a:t>
            </a:r>
          </a:p>
          <a:p>
            <a:pPr marL="0" indent="0" defTabSz="233679">
              <a:spcBef>
                <a:spcPts val="1100"/>
              </a:spcBef>
              <a:buClrTx/>
              <a:buSzTx/>
              <a:buFontTx/>
              <a:buNone/>
              <a:defRPr sz="1320">
                <a:latin typeface="Avenir Next"/>
                <a:ea typeface="Avenir Next"/>
                <a:cs typeface="Avenir Next"/>
                <a:sym typeface="Avenir Next"/>
              </a:defRPr>
            </a:pPr>
            <a:r>
              <a:t>    static void Main()</a:t>
            </a:r>
          </a:p>
          <a:p>
            <a:pPr marL="0" indent="0" defTabSz="233679">
              <a:spcBef>
                <a:spcPts val="1100"/>
              </a:spcBef>
              <a:buClrTx/>
              <a:buSzTx/>
              <a:buFontTx/>
              <a:buNone/>
              <a:defRPr sz="1320">
                <a:latin typeface="Avenir Next"/>
                <a:ea typeface="Avenir Next"/>
                <a:cs typeface="Avenir Next"/>
                <a:sym typeface="Avenir Next"/>
              </a:defRPr>
            </a:pPr>
            <a:r>
              <a:t>    {</a:t>
            </a:r>
          </a:p>
          <a:p>
            <a:pPr marL="0" indent="0" defTabSz="233679">
              <a:spcBef>
                <a:spcPts val="1100"/>
              </a:spcBef>
              <a:buClrTx/>
              <a:buSzTx/>
              <a:buFontTx/>
              <a:buNone/>
              <a:defRPr sz="1320">
                <a:latin typeface="Avenir Next"/>
                <a:ea typeface="Avenir Next"/>
                <a:cs typeface="Avenir Next"/>
                <a:sym typeface="Avenir Next"/>
              </a:defRPr>
            </a:pPr>
            <a:r>
              <a:t>        int[] secuenciaFibonacci = new int[] { 0, 1, 2, 3, 5, 8, 13 };</a:t>
            </a:r>
          </a:p>
          <a:p>
            <a:pPr marL="0" indent="0" defTabSz="233679">
              <a:spcBef>
                <a:spcPts val="1100"/>
              </a:spcBef>
              <a:buClrTx/>
              <a:buSzTx/>
              <a:buFontTx/>
              <a:buNone/>
              <a:defRPr sz="1320">
                <a:latin typeface="Avenir Next"/>
                <a:ea typeface="Avenir Next"/>
                <a:cs typeface="Avenir Next"/>
                <a:sym typeface="Avenir Next"/>
              </a:defRPr>
            </a:pPr>
            <a:r>
              <a:t>        foreach (int numero in secuenciaFibonacci)</a:t>
            </a:r>
          </a:p>
          <a:p>
            <a:pPr marL="0" indent="0" defTabSz="233679">
              <a:spcBef>
                <a:spcPts val="1100"/>
              </a:spcBef>
              <a:buClrTx/>
              <a:buSzTx/>
              <a:buFontTx/>
              <a:buNone/>
              <a:defRPr sz="1320">
                <a:latin typeface="Avenir Next"/>
                <a:ea typeface="Avenir Next"/>
                <a:cs typeface="Avenir Next"/>
                <a:sym typeface="Avenir Next"/>
              </a:defRPr>
            </a:pPr>
            <a:r>
              <a:t>        {</a:t>
            </a:r>
          </a:p>
          <a:p>
            <a:pPr marL="0" indent="0" defTabSz="233679">
              <a:spcBef>
                <a:spcPts val="1100"/>
              </a:spcBef>
              <a:buClrTx/>
              <a:buSzTx/>
              <a:buFontTx/>
              <a:buNone/>
              <a:defRPr sz="1320">
                <a:latin typeface="Avenir Next"/>
                <a:ea typeface="Avenir Next"/>
                <a:cs typeface="Avenir Next"/>
                <a:sym typeface="Avenir Next"/>
              </a:defRPr>
            </a:pPr>
            <a:r>
              <a:t>            System.Console.WriteLine(numero);</a:t>
            </a:r>
          </a:p>
          <a:p>
            <a:pPr marL="0" indent="0" defTabSz="233679">
              <a:spcBef>
                <a:spcPts val="1100"/>
              </a:spcBef>
              <a:buClrTx/>
              <a:buSzTx/>
              <a:buFontTx/>
              <a:buNone/>
              <a:defRPr sz="1320">
                <a:latin typeface="Avenir Next"/>
                <a:ea typeface="Avenir Next"/>
                <a:cs typeface="Avenir Next"/>
                <a:sym typeface="Avenir Next"/>
              </a:defRPr>
            </a:pPr>
            <a:r>
              <a:t>}</a:t>
            </a:r>
          </a:p>
          <a:p>
            <a:pPr marL="0" indent="0" defTabSz="233679">
              <a:spcBef>
                <a:spcPts val="1100"/>
              </a:spcBef>
              <a:buClrTx/>
              <a:buSzTx/>
              <a:buFontTx/>
              <a:buNone/>
              <a:defRPr sz="1400">
                <a:latin typeface="Avenir Next"/>
                <a:ea typeface="Avenir Next"/>
                <a:cs typeface="Avenir Next"/>
                <a:sym typeface="Avenir Next"/>
              </a:defRPr>
            </a:pPr>
            <a:r>
              <a:t>}</a:t>
            </a:r>
          </a:p>
          <a:p>
            <a:pPr marL="0" indent="0" defTabSz="233679">
              <a:spcBef>
                <a:spcPts val="1100"/>
              </a:spcBef>
              <a:buClrTx/>
              <a:buSzTx/>
              <a:buFontTx/>
              <a:buNone/>
              <a:defRPr sz="1400">
                <a:latin typeface="Avenir Next"/>
                <a:ea typeface="Avenir Next"/>
                <a:cs typeface="Avenir Next"/>
                <a:sym typeface="Avenir Next"/>
              </a:defRPr>
            </a:pPr>
          </a:p>
          <a:p>
            <a:pPr marL="0" indent="0" defTabSz="233679">
              <a:spcBef>
                <a:spcPts val="1100"/>
              </a:spcBef>
              <a:buClrTx/>
              <a:buSzTx/>
              <a:buFontTx/>
              <a:buNone/>
              <a:defRPr sz="1400">
                <a:latin typeface="Avenir Next"/>
                <a:ea typeface="Avenir Next"/>
                <a:cs typeface="Avenir Next"/>
                <a:sym typeface="Avenir Next"/>
              </a:defRPr>
            </a:pPr>
            <a:r>
              <a:t>        }</a:t>
            </a:r>
          </a:p>
          <a:p>
            <a:pPr marL="0" indent="0" defTabSz="233679">
              <a:spcBef>
                <a:spcPts val="1100"/>
              </a:spcBef>
              <a:buClrTx/>
              <a:buSzTx/>
              <a:buFontTx/>
              <a:buNone/>
              <a:defRPr sz="2000">
                <a:latin typeface="Avenir Next"/>
                <a:ea typeface="Avenir Next"/>
                <a:cs typeface="Avenir Next"/>
                <a:sym typeface="Avenir Next"/>
              </a:defRPr>
            </a:pPr>
            <a:r>
              <a:t>    }</a:t>
            </a:r>
          </a:p>
          <a:p>
            <a:pPr marL="0" indent="0" defTabSz="233679">
              <a:spcBef>
                <a:spcPts val="1100"/>
              </a:spcBef>
              <a:buClrTx/>
              <a:buSzTx/>
              <a:buFontTx/>
              <a:buNone/>
              <a:defRPr sz="2000">
                <a:latin typeface="Avenir Next"/>
                <a:ea typeface="Avenir Next"/>
                <a:cs typeface="Avenir Next"/>
                <a:sym typeface="Avenir Next"/>
              </a:defRPr>
            </a:pPr>
            <a:r>
              <a:t>}</a:t>
            </a:r>
          </a:p>
          <a:p>
            <a:pPr marL="0" indent="0" defTabSz="233679">
              <a:spcBef>
                <a:spcPts val="1100"/>
              </a:spcBef>
              <a:buClrTx/>
              <a:buSzTx/>
              <a:buFontTx/>
              <a:buNone/>
              <a:defRPr sz="2000">
                <a:latin typeface="Avenir Next"/>
                <a:ea typeface="Avenir Next"/>
                <a:cs typeface="Avenir Next"/>
                <a:sym typeface="Avenir Next"/>
              </a:defRPr>
            </a:pPr>
            <a:r>
              <a:t>/*</a:t>
            </a:r>
          </a:p>
          <a:p>
            <a:pPr marL="0" indent="0" defTabSz="233679">
              <a:spcBef>
                <a:spcPts val="1100"/>
              </a:spcBef>
              <a:buClrTx/>
              <a:buSzTx/>
              <a:buFontTx/>
              <a:buNone/>
              <a:defRPr sz="2000">
                <a:latin typeface="Avenir Next"/>
                <a:ea typeface="Avenir Next"/>
                <a:cs typeface="Avenir Next"/>
                <a:sym typeface="Avenir Next"/>
              </a:defRPr>
            </a:pPr>
            <a:r>
              <a:t>Resultado:</a:t>
            </a:r>
          </a:p>
          <a:p>
            <a:pPr marL="0" indent="0" defTabSz="233679">
              <a:spcBef>
                <a:spcPts val="1100"/>
              </a:spcBef>
              <a:buClrTx/>
              <a:buSzTx/>
              <a:buFontTx/>
              <a:buNone/>
              <a:defRPr sz="2000">
                <a:latin typeface="Avenir Next"/>
                <a:ea typeface="Avenir Next"/>
                <a:cs typeface="Avenir Next"/>
                <a:sym typeface="Avenir Next"/>
              </a:defRPr>
            </a:pPr>
            <a:r>
              <a:t>0</a:t>
            </a:r>
          </a:p>
          <a:p>
            <a:pPr marL="0" indent="0" defTabSz="233679">
              <a:spcBef>
                <a:spcPts val="1100"/>
              </a:spcBef>
              <a:buClrTx/>
              <a:buSzTx/>
              <a:buFontTx/>
              <a:buNone/>
              <a:defRPr sz="2000">
                <a:latin typeface="Avenir Next"/>
                <a:ea typeface="Avenir Next"/>
                <a:cs typeface="Avenir Next"/>
                <a:sym typeface="Avenir Next"/>
              </a:defRPr>
            </a:pPr>
            <a:r>
              <a:t>1</a:t>
            </a:r>
          </a:p>
          <a:p>
            <a:pPr marL="0" indent="0" defTabSz="233679">
              <a:spcBef>
                <a:spcPts val="1100"/>
              </a:spcBef>
              <a:buClrTx/>
              <a:buSzTx/>
              <a:buFontTx/>
              <a:buNone/>
              <a:defRPr sz="2000">
                <a:latin typeface="Avenir Next"/>
                <a:ea typeface="Avenir Next"/>
                <a:cs typeface="Avenir Next"/>
                <a:sym typeface="Avenir Next"/>
              </a:defRPr>
            </a:pPr>
            <a:r>
              <a:t>2</a:t>
            </a:r>
          </a:p>
          <a:p>
            <a:pPr marL="0" indent="0" defTabSz="233679">
              <a:spcBef>
                <a:spcPts val="1100"/>
              </a:spcBef>
              <a:buClrTx/>
              <a:buSzTx/>
              <a:buFontTx/>
              <a:buNone/>
              <a:defRPr sz="2000">
                <a:latin typeface="Avenir Next"/>
                <a:ea typeface="Avenir Next"/>
                <a:cs typeface="Avenir Next"/>
                <a:sym typeface="Avenir Next"/>
              </a:defRPr>
            </a:pPr>
            <a:r>
              <a:t>3</a:t>
            </a:r>
          </a:p>
          <a:p>
            <a:pPr marL="0" indent="0" defTabSz="233679">
              <a:spcBef>
                <a:spcPts val="1100"/>
              </a:spcBef>
              <a:buClrTx/>
              <a:buSzTx/>
              <a:buFontTx/>
              <a:buNone/>
              <a:defRPr sz="2000">
                <a:latin typeface="Avenir Next"/>
                <a:ea typeface="Avenir Next"/>
                <a:cs typeface="Avenir Next"/>
                <a:sym typeface="Avenir Next"/>
              </a:defRPr>
            </a:pPr>
            <a:r>
              <a:t>5</a:t>
            </a:r>
          </a:p>
          <a:p>
            <a:pPr marL="0" indent="0" defTabSz="233679">
              <a:spcBef>
                <a:spcPts val="1100"/>
              </a:spcBef>
              <a:buClrTx/>
              <a:buSzTx/>
              <a:buFontTx/>
              <a:buNone/>
              <a:defRPr sz="2000">
                <a:latin typeface="Avenir Next"/>
                <a:ea typeface="Avenir Next"/>
                <a:cs typeface="Avenir Next"/>
                <a:sym typeface="Avenir Next"/>
              </a:defRPr>
            </a:pPr>
            <a:r>
              <a:t>8</a:t>
            </a:r>
          </a:p>
          <a:p>
            <a:pPr marL="0" indent="0" defTabSz="233679">
              <a:spcBef>
                <a:spcPts val="1100"/>
              </a:spcBef>
              <a:buClrTx/>
              <a:buSzTx/>
              <a:buFontTx/>
              <a:buNone/>
              <a:defRPr sz="2000">
                <a:latin typeface="Avenir Next"/>
                <a:ea typeface="Avenir Next"/>
                <a:cs typeface="Avenir Next"/>
                <a:sym typeface="Avenir Next"/>
              </a:defRPr>
            </a:pPr>
            <a:r>
              <a:t>13</a:t>
            </a:r>
          </a:p>
          <a:p>
            <a:pPr marL="0" indent="0" defTabSz="233679">
              <a:spcBef>
                <a:spcPts val="1100"/>
              </a:spcBef>
              <a:buClrTx/>
              <a:buSzTx/>
              <a:buFontTx/>
              <a:buNone/>
              <a:defRPr sz="2000">
                <a:latin typeface="Avenir Next"/>
                <a:ea typeface="Avenir Next"/>
                <a:cs typeface="Avenir Next"/>
                <a:sym typeface="Avenir Next"/>
              </a:defRPr>
            </a:pPr>
            <a:r>
              <a:t>*/</a:t>
            </a:r>
          </a:p>
          <a:p>
            <a:pPr marL="0" indent="0" defTabSz="233679">
              <a:spcBef>
                <a:spcPts val="1100"/>
              </a:spcBef>
              <a:buClrTx/>
              <a:buSzTx/>
              <a:buFontTx/>
              <a:buNone/>
              <a:defRPr sz="2000">
                <a:latin typeface="Avenir Next"/>
                <a:ea typeface="Avenir Next"/>
                <a:cs typeface="Avenir Next"/>
                <a:sym typeface="Avenir Next"/>
              </a:defRPr>
            </a:pPr>
            <a:br/>
          </a:p>
          <a:p>
            <a:pPr marL="0" indent="0" defTabSz="233679">
              <a:spcBef>
                <a:spcPts val="1100"/>
              </a:spcBef>
              <a:buClrTx/>
              <a:buSzTx/>
              <a:buFontTx/>
              <a:buNone/>
              <a:defRPr sz="1600">
                <a:latin typeface="Avenir Next"/>
                <a:ea typeface="Avenir Next"/>
                <a:cs typeface="Avenir Next"/>
                <a:sym typeface="Avenir Next"/>
              </a:defRPr>
            </a:pP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2</a:t>
            </a: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4</a:t>
            </a:r>
          </a:p>
          <a:p>
            <a:pPr marL="0" indent="0" algn="r" defTabSz="182880">
              <a:lnSpc>
                <a:spcPts val="2100"/>
              </a:lnSpc>
              <a:spcBef>
                <a:spcPts val="0"/>
              </a:spcBef>
              <a:buClrTx/>
              <a:buSzTx/>
              <a:buFontTx/>
              <a:buNone/>
              <a:defRPr sz="1200">
                <a:solidFill>
                  <a:srgbClr val="AAAAAA"/>
                </a:solidFill>
                <a:latin typeface="Courier New"/>
                <a:ea typeface="Courier New"/>
                <a:cs typeface="Courier New"/>
                <a:sym typeface="Courier New"/>
              </a:defRPr>
            </a:pPr>
            <a:r>
              <a:t>5</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6</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7</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8</a:t>
            </a:r>
          </a:p>
          <a:p>
            <a:pPr marL="0" indent="0" algn="r" defTabSz="182880">
              <a:lnSpc>
                <a:spcPts val="1600"/>
              </a:lnSpc>
              <a:spcBef>
                <a:spcPts val="0"/>
              </a:spcBef>
              <a:buClrTx/>
              <a:buSzTx/>
              <a:buFontTx/>
              <a:buNone/>
              <a:defRPr sz="800">
                <a:solidFill>
                  <a:srgbClr val="AAAAAA"/>
                </a:solidFill>
                <a:latin typeface="Courier New"/>
                <a:ea typeface="Courier New"/>
                <a:cs typeface="Courier New"/>
                <a:sym typeface="Courier New"/>
              </a:defRPr>
            </a:pPr>
            <a:r>
              <a:t>9</a:t>
            </a:r>
          </a:p>
          <a:p>
            <a:pPr marL="0" indent="0" defTabSz="233679">
              <a:spcBef>
                <a:spcPts val="1100"/>
              </a:spcBef>
              <a:buClrTx/>
              <a:buSzTx/>
              <a:buFontTx/>
              <a:buNone/>
              <a:defRPr sz="1200">
                <a:latin typeface="Avenir Next"/>
                <a:ea typeface="Avenir Next"/>
                <a:cs typeface="Avenir Next"/>
                <a:sym typeface="Avenir Next"/>
              </a:defRPr>
            </a:pPr>
          </a:p>
          <a:p>
            <a:pPr marL="0" indent="0" defTabSz="233679">
              <a:spcBef>
                <a:spcPts val="1100"/>
              </a:spcBef>
              <a:buClrTx/>
              <a:buSzTx/>
              <a:buFontTx/>
              <a:buNone/>
              <a:defRPr sz="120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p>
          <a:p>
            <a:pPr marL="0" indent="0" defTabSz="233679">
              <a:spcBef>
                <a:spcPts val="1100"/>
              </a:spcBef>
              <a:buClrTx/>
              <a:buSzTx/>
              <a:buFontTx/>
              <a:buNone/>
              <a:defRPr sz="1360">
                <a:latin typeface="Avenir Next"/>
                <a:ea typeface="Avenir Next"/>
                <a:cs typeface="Avenir Next"/>
                <a:sym typeface="Avenir Next"/>
              </a:defRPr>
            </a:pPr>
            <a:r>
              <a:t>2</a:t>
            </a:r>
          </a:p>
          <a:p>
            <a:pPr marL="0" indent="0" defTabSz="233679">
              <a:spcBef>
                <a:spcPts val="1100"/>
              </a:spcBef>
              <a:buClrTx/>
              <a:buSzTx/>
              <a:buFontTx/>
              <a:buNone/>
              <a:defRPr sz="1360">
                <a:latin typeface="Avenir Next"/>
                <a:ea typeface="Avenir Next"/>
                <a:cs typeface="Avenir Next"/>
                <a:sym typeface="Avenir Next"/>
              </a:defRPr>
            </a:pPr>
            <a:r>
              <a:t>3</a:t>
            </a:r>
          </a:p>
          <a:p>
            <a:pPr marL="0" indent="0" defTabSz="233679">
              <a:spcBef>
                <a:spcPts val="1100"/>
              </a:spcBef>
              <a:buClrTx/>
              <a:buSzTx/>
              <a:buFontTx/>
              <a:buNone/>
              <a:defRPr sz="1360">
                <a:latin typeface="Avenir Next"/>
                <a:ea typeface="Avenir Next"/>
                <a:cs typeface="Avenir Next"/>
                <a:sym typeface="Avenir Next"/>
              </a:defRPr>
            </a:pPr>
            <a:r>
              <a:t>4</a:t>
            </a:r>
          </a:p>
          <a:p>
            <a:pPr marL="0" indent="0" defTabSz="233679">
              <a:spcBef>
                <a:spcPts val="1100"/>
              </a:spcBef>
              <a:buClrTx/>
              <a:buSzTx/>
              <a:buFontTx/>
              <a:buNone/>
              <a:defRPr sz="1360">
                <a:latin typeface="Avenir Next"/>
                <a:ea typeface="Avenir Next"/>
                <a:cs typeface="Avenir Next"/>
                <a:sym typeface="Avenir Next"/>
              </a:defRPr>
            </a:pPr>
            <a:r>
              <a:t>5</a:t>
            </a:r>
          </a:p>
          <a:p>
            <a:pPr marL="0" indent="0" defTabSz="233679">
              <a:spcBef>
                <a:spcPts val="1100"/>
              </a:spcBef>
              <a:buClrTx/>
              <a:buSzTx/>
              <a:buFontTx/>
              <a:buNone/>
              <a:defRPr sz="1360">
                <a:latin typeface="Avenir Next"/>
                <a:ea typeface="Avenir Next"/>
                <a:cs typeface="Avenir Next"/>
                <a:sym typeface="Avenir Next"/>
              </a:defRPr>
            </a:pPr>
            <a:r>
              <a:t>6</a:t>
            </a:r>
          </a:p>
          <a:p>
            <a:pPr marL="0" indent="0" defTabSz="233679">
              <a:spcBef>
                <a:spcPts val="1100"/>
              </a:spcBef>
              <a:buClrTx/>
              <a:buSzTx/>
              <a:buFontTx/>
              <a:buNone/>
              <a:defRPr sz="1360">
                <a:latin typeface="Avenir Next"/>
                <a:ea typeface="Avenir Next"/>
                <a:cs typeface="Avenir Next"/>
                <a:sym typeface="Avenir Next"/>
              </a:defRPr>
            </a:pPr>
            <a:r>
              <a:t>7</a:t>
            </a:r>
          </a:p>
          <a:p>
            <a:pPr marL="0" indent="0" defTabSz="233679">
              <a:spcBef>
                <a:spcPts val="1100"/>
              </a:spcBef>
              <a:buClrTx/>
              <a:buSzTx/>
              <a:buFontTx/>
              <a:buNone/>
              <a:defRPr sz="1360">
                <a:latin typeface="Avenir Next"/>
                <a:ea typeface="Avenir Next"/>
                <a:cs typeface="Avenir Next"/>
                <a:sym typeface="Avenir Next"/>
              </a:defRPr>
            </a:pPr>
            <a:r>
              <a:t>8</a:t>
            </a:r>
          </a:p>
          <a:p>
            <a:pPr marL="0" indent="0" defTabSz="233679">
              <a:spcBef>
                <a:spcPts val="1100"/>
              </a:spcBef>
              <a:buClrTx/>
              <a:buSzTx/>
              <a:buFontTx/>
              <a:buNone/>
              <a:defRPr sz="1360">
                <a:latin typeface="Avenir Next"/>
                <a:ea typeface="Avenir Next"/>
                <a:cs typeface="Avenir Next"/>
                <a:sym typeface="Avenir Next"/>
              </a:defRPr>
            </a:pPr>
            <a:r>
              <a:t>9</a:t>
            </a:r>
          </a:p>
          <a:p>
            <a:pPr marL="0" indent="0" defTabSz="233679">
              <a:spcBef>
                <a:spcPts val="1100"/>
              </a:spcBef>
              <a:buClrTx/>
              <a:buSzTx/>
              <a:buFontTx/>
              <a:buNone/>
              <a:defRPr sz="1360">
                <a:latin typeface="Avenir Next"/>
                <a:ea typeface="Avenir Next"/>
                <a:cs typeface="Avenir Next"/>
                <a:sym typeface="Avenir Next"/>
              </a:defRPr>
            </a:pPr>
            <a:r>
              <a:t>10</a:t>
            </a:r>
          </a:p>
          <a:p>
            <a:pPr marL="0" indent="0" defTabSz="233679">
              <a:spcBef>
                <a:spcPts val="1100"/>
              </a:spcBef>
              <a:buClrTx/>
              <a:buSzTx/>
              <a:buFontTx/>
              <a:buNone/>
              <a:defRPr sz="1360">
                <a:latin typeface="Avenir Next"/>
                <a:ea typeface="Avenir Next"/>
                <a:cs typeface="Avenir Next"/>
                <a:sym typeface="Avenir Next"/>
              </a:defRPr>
            </a:pPr>
            <a:r>
              <a:t>11</a:t>
            </a:r>
          </a:p>
          <a:p>
            <a:pPr marL="0" indent="0" defTabSz="233679">
              <a:spcBef>
                <a:spcPts val="1100"/>
              </a:spcBef>
              <a:buClrTx/>
              <a:buSzTx/>
              <a:buFontTx/>
              <a:buNone/>
              <a:defRPr sz="1360">
                <a:latin typeface="Avenir Next"/>
                <a:ea typeface="Avenir Next"/>
                <a:cs typeface="Avenir Next"/>
                <a:sym typeface="Avenir Next"/>
              </a:defRPr>
            </a:pPr>
            <a:r>
              <a:t>12</a:t>
            </a:r>
          </a:p>
          <a:p>
            <a:pPr marL="0" indent="0" defTabSz="233679">
              <a:spcBef>
                <a:spcPts val="1100"/>
              </a:spcBef>
              <a:buClrTx/>
              <a:buSzTx/>
              <a:buFontTx/>
              <a:buNone/>
              <a:defRPr sz="1360">
                <a:latin typeface="Avenir Next"/>
                <a:ea typeface="Avenir Next"/>
                <a:cs typeface="Avenir Next"/>
                <a:sym typeface="Avenir Next"/>
              </a:defRPr>
            </a:pPr>
            <a:r>
              <a:t>13</a:t>
            </a:r>
          </a:p>
          <a:p>
            <a:pPr marL="0" indent="0" defTabSz="233679">
              <a:spcBef>
                <a:spcPts val="1100"/>
              </a:spcBef>
              <a:buClrTx/>
              <a:buSzTx/>
              <a:buFontTx/>
              <a:buNone/>
              <a:defRPr sz="1360">
                <a:latin typeface="Avenir Next"/>
                <a:ea typeface="Avenir Next"/>
                <a:cs typeface="Avenir Next"/>
                <a:sym typeface="Avenir Next"/>
              </a:defRPr>
            </a:pPr>
            <a:r>
              <a:t>14</a:t>
            </a:r>
          </a:p>
          <a:p>
            <a:pPr marL="0" indent="0" defTabSz="233679">
              <a:spcBef>
                <a:spcPts val="1100"/>
              </a:spcBef>
              <a:buClrTx/>
              <a:buSzTx/>
              <a:buFontTx/>
              <a:buNone/>
              <a:defRPr sz="1360">
                <a:latin typeface="Avenir Next"/>
                <a:ea typeface="Avenir Next"/>
                <a:cs typeface="Avenir Next"/>
                <a:sym typeface="Avenir Next"/>
              </a:defRPr>
            </a:pPr>
            <a:r>
              <a:t>int num = 3;</a:t>
            </a:r>
          </a:p>
          <a:p>
            <a:pPr marL="0" indent="0" defTabSz="233679">
              <a:spcBef>
                <a:spcPts val="1100"/>
              </a:spcBef>
              <a:buClrTx/>
              <a:buSzTx/>
              <a:buFontTx/>
              <a:buNone/>
              <a:defRPr sz="1360">
                <a:latin typeface="Avenir Next"/>
                <a:ea typeface="Avenir Next"/>
                <a:cs typeface="Avenir Next"/>
                <a:sym typeface="Avenir Next"/>
              </a:defRPr>
            </a:pPr>
            <a:r>
              <a:t>switch (num)</a:t>
            </a:r>
          </a:p>
          <a:p>
            <a:pPr marL="0" indent="0" defTabSz="233679">
              <a:spcBef>
                <a:spcPts val="1100"/>
              </a:spcBef>
              <a:buClrTx/>
              <a:buSzTx/>
              <a:buFontTx/>
              <a:buNone/>
              <a:defRPr sz="1360">
                <a:latin typeface="Avenir Next"/>
                <a:ea typeface="Avenir Next"/>
                <a:cs typeface="Avenir Next"/>
                <a:sym typeface="Avenir Next"/>
              </a:defRPr>
            </a:pPr>
            <a:r>
              <a:t>{</a:t>
            </a:r>
          </a:p>
          <a:p>
            <a:pPr marL="0" indent="0" defTabSz="233679">
              <a:spcBef>
                <a:spcPts val="1100"/>
              </a:spcBef>
              <a:buClrTx/>
              <a:buSzTx/>
              <a:buFontTx/>
              <a:buNone/>
              <a:defRPr sz="1360">
                <a:latin typeface="Avenir Next"/>
                <a:ea typeface="Avenir Next"/>
                <a:cs typeface="Avenir Next"/>
                <a:sym typeface="Avenir Next"/>
              </a:defRPr>
            </a:pPr>
            <a:r>
              <a:t>  case 1:</a:t>
            </a:r>
          </a:p>
          <a:p>
            <a:pPr marL="0" indent="0" defTabSz="233679">
              <a:spcBef>
                <a:spcPts val="1100"/>
              </a:spcBef>
              <a:buClrTx/>
              <a:buSzTx/>
              <a:buFontTx/>
              <a:buNone/>
              <a:defRPr sz="1360">
                <a:latin typeface="Avenir Next"/>
                <a:ea typeface="Avenir Next"/>
                <a:cs typeface="Avenir Next"/>
                <a:sym typeface="Avenir Next"/>
              </a:defRPr>
            </a:pPr>
            <a:r>
              <a:t>   Console.WriteLine("uno");</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  case 2:</a:t>
            </a:r>
          </a:p>
          <a:p>
            <a:pPr marL="0" indent="0" defTabSz="233679">
              <a:spcBef>
                <a:spcPts val="1100"/>
              </a:spcBef>
              <a:buClrTx/>
              <a:buSzTx/>
              <a:buFontTx/>
              <a:buNone/>
              <a:defRPr sz="1360">
                <a:latin typeface="Avenir Next"/>
                <a:ea typeface="Avenir Next"/>
                <a:cs typeface="Avenir Next"/>
                <a:sym typeface="Avenir Next"/>
              </a:defRPr>
            </a:pPr>
            <a:r>
              <a:t>   Console.WriteLine("dos");</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  case 3:</a:t>
            </a:r>
          </a:p>
          <a:p>
            <a:pPr marL="0" indent="0" defTabSz="233679">
              <a:spcBef>
                <a:spcPts val="1100"/>
              </a:spcBef>
              <a:buClrTx/>
              <a:buSzTx/>
              <a:buFontTx/>
              <a:buNone/>
              <a:defRPr sz="1360">
                <a:latin typeface="Avenir Next"/>
                <a:ea typeface="Avenir Next"/>
                <a:cs typeface="Avenir Next"/>
                <a:sym typeface="Avenir Next"/>
              </a:defRPr>
            </a:pPr>
            <a:r>
              <a:t>   Console.WriteLine("tres");</a:t>
            </a:r>
          </a:p>
          <a:p>
            <a:pPr marL="0" indent="0" defTabSz="233679">
              <a:spcBef>
                <a:spcPts val="1100"/>
              </a:spcBef>
              <a:buClrTx/>
              <a:buSzTx/>
              <a:buFontTx/>
              <a:buNone/>
              <a:defRPr sz="1360">
                <a:latin typeface="Avenir Next"/>
                <a:ea typeface="Avenir Next"/>
                <a:cs typeface="Avenir Next"/>
                <a:sym typeface="Avenir Next"/>
              </a:defRPr>
            </a:pPr>
            <a:r>
              <a:t>   break;</a:t>
            </a:r>
          </a:p>
          <a:p>
            <a:pPr marL="0" indent="0" defTabSz="233679">
              <a:spcBef>
                <a:spcPts val="1100"/>
              </a:spcBef>
              <a:buClrTx/>
              <a:buSzTx/>
              <a:buFontTx/>
              <a:buNone/>
              <a:defRPr sz="1360">
                <a:latin typeface="Avenir Next"/>
                <a:ea typeface="Avenir Next"/>
                <a:cs typeface="Avenir Next"/>
                <a:sym typeface="Avenir Next"/>
              </a:defRPr>
            </a:pPr>
            <a:r>
              <a:t>}</a:t>
            </a:r>
          </a:p>
          <a:p>
            <a:pPr marL="0" indent="0" defTabSz="233679">
              <a:spcBef>
                <a:spcPts val="1100"/>
              </a:spcBef>
              <a:buClrTx/>
              <a:buSzTx/>
              <a:buFontTx/>
              <a:buNone/>
              <a:defRPr sz="1360">
                <a:latin typeface="Avenir Next"/>
                <a:ea typeface="Avenir Next"/>
                <a:cs typeface="Avenir Next"/>
                <a:sym typeface="Avenir Next"/>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