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E838E-47B7-4E67-941D-FAED8E9B574D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8D6-1034-4282-922D-19FA30B6F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0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1EB8-6897-4D44-8F60-154903CB6F7E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711-ADA2-4B31-9945-2E98EFACA043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A6BF-7F54-48A9-A939-0CF80AB657B0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6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51C-D8EC-434B-AD90-7E40D94AD8BB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4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D767-C995-47D8-AF8C-BF6D90B2FFAA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28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812A-6FD7-4DFE-9964-4BB89D846AB4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02E9-4552-445C-AEFC-FEF5D353DFDE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2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46EB-5706-4ADA-A71C-8BA04ACC37A1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11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7E94-FEC4-43E5-BE7A-25A162621213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1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C5E-F899-4F82-9FD2-648C7BA3F049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CE8B-46DA-46FE-8D51-C53CBE14C8EA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6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D645-FDFD-423F-B95A-30FCE3F34574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1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3A1D-1247-4119-9072-2998E03BCA8D}" type="datetime1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1008-57C7-4D23-8909-41FC8D805943}" type="datetime1">
              <a:rPr lang="fr-FR" smtClean="0"/>
              <a:t>04/01/2022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63F-3181-4009-AF94-8906CF189BD0}" type="datetime1">
              <a:rPr lang="fr-FR" smtClean="0"/>
              <a:t>04/01/2022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B41-52C7-4CB3-90CF-8397273E9A11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8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6DC3A6-643A-4432-88D4-7130AC4FADCA}" type="datetime1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7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55489E-616D-4F97-8948-05C9C7B69106}" type="datetime1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AB3F68-DC2F-412F-B9A3-E37C9FE65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61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EB2E1D-624A-4C9E-A1BD-F65E7B5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404937"/>
            <a:ext cx="54006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814238" y="3075057"/>
            <a:ext cx="1601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FUTUR</a:t>
            </a:r>
          </a:p>
        </p:txBody>
      </p:sp>
    </p:spTree>
    <p:extLst>
      <p:ext uri="{BB962C8B-B14F-4D97-AF65-F5344CB8AC3E}">
        <p14:creationId xmlns:p14="http://schemas.microsoft.com/office/powerpoint/2010/main" val="35133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8874351-C114-4AE5-B025-9E2FED620305}"/>
              </a:ext>
            </a:extLst>
          </p:cNvPr>
          <p:cNvCxnSpPr>
            <a:cxnSpLocks/>
          </p:cNvCxnSpPr>
          <p:nvPr/>
        </p:nvCxnSpPr>
        <p:spPr>
          <a:xfrm>
            <a:off x="874643" y="3291840"/>
            <a:ext cx="989937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494FCFF-660E-40E3-810F-35A51955824A}"/>
              </a:ext>
            </a:extLst>
          </p:cNvPr>
          <p:cNvSpPr/>
          <p:nvPr/>
        </p:nvSpPr>
        <p:spPr>
          <a:xfrm>
            <a:off x="2671671" y="1688558"/>
            <a:ext cx="770775" cy="69176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78B54E-AB8D-49A0-B8D0-0A2CBA01F80A}"/>
              </a:ext>
            </a:extLst>
          </p:cNvPr>
          <p:cNvCxnSpPr>
            <a:cxnSpLocks/>
          </p:cNvCxnSpPr>
          <p:nvPr/>
        </p:nvCxnSpPr>
        <p:spPr>
          <a:xfrm>
            <a:off x="3550907" y="2043117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F0B3F5C-DAE2-4364-AC63-010DA9BC143A}"/>
              </a:ext>
            </a:extLst>
          </p:cNvPr>
          <p:cNvCxnSpPr>
            <a:cxnSpLocks/>
          </p:cNvCxnSpPr>
          <p:nvPr/>
        </p:nvCxnSpPr>
        <p:spPr>
          <a:xfrm>
            <a:off x="4316653" y="1697833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AF22E45-D328-44E5-8E07-CD9365AEFF41}"/>
              </a:ext>
            </a:extLst>
          </p:cNvPr>
          <p:cNvCxnSpPr>
            <a:cxnSpLocks/>
          </p:cNvCxnSpPr>
          <p:nvPr/>
        </p:nvCxnSpPr>
        <p:spPr>
          <a:xfrm>
            <a:off x="4316653" y="1854563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363505C-B2F1-4BC6-988C-481A481605EE}"/>
              </a:ext>
            </a:extLst>
          </p:cNvPr>
          <p:cNvCxnSpPr>
            <a:cxnSpLocks/>
          </p:cNvCxnSpPr>
          <p:nvPr/>
        </p:nvCxnSpPr>
        <p:spPr>
          <a:xfrm>
            <a:off x="4316653" y="2026487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1C99B08-77AB-4A4E-BB76-96255001B98A}"/>
              </a:ext>
            </a:extLst>
          </p:cNvPr>
          <p:cNvCxnSpPr>
            <a:cxnSpLocks/>
          </p:cNvCxnSpPr>
          <p:nvPr/>
        </p:nvCxnSpPr>
        <p:spPr>
          <a:xfrm>
            <a:off x="4316651" y="2358632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D4C2177-16F6-4AD6-B70C-4F8C66FAC8D8}"/>
              </a:ext>
            </a:extLst>
          </p:cNvPr>
          <p:cNvCxnSpPr>
            <a:cxnSpLocks/>
          </p:cNvCxnSpPr>
          <p:nvPr/>
        </p:nvCxnSpPr>
        <p:spPr>
          <a:xfrm>
            <a:off x="4316652" y="2196116"/>
            <a:ext cx="130994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173FEB17-8F57-4859-85D6-9EA84C562725}"/>
              </a:ext>
            </a:extLst>
          </p:cNvPr>
          <p:cNvSpPr/>
          <p:nvPr/>
        </p:nvSpPr>
        <p:spPr>
          <a:xfrm>
            <a:off x="4450501" y="1939978"/>
            <a:ext cx="180000" cy="180000"/>
          </a:xfrm>
          <a:prstGeom prst="flowChartConnector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3A8F5B38-64CF-497A-B6EF-87E889942895}"/>
              </a:ext>
            </a:extLst>
          </p:cNvPr>
          <p:cNvSpPr/>
          <p:nvPr/>
        </p:nvSpPr>
        <p:spPr>
          <a:xfrm>
            <a:off x="4764349" y="1861108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C39ADA5-B75C-4C14-BED5-7343237A77AA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4944349" y="1498493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06A9873-27C8-4E0E-8579-681FB3928B92}"/>
              </a:ext>
            </a:extLst>
          </p:cNvPr>
          <p:cNvCxnSpPr>
            <a:cxnSpLocks/>
          </p:cNvCxnSpPr>
          <p:nvPr/>
        </p:nvCxnSpPr>
        <p:spPr>
          <a:xfrm flipH="1" flipV="1">
            <a:off x="4944349" y="1498493"/>
            <a:ext cx="133848" cy="53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B3C4AD19-6510-4FF8-9837-A0807F3E25B1}"/>
              </a:ext>
            </a:extLst>
          </p:cNvPr>
          <p:cNvSpPr/>
          <p:nvPr/>
        </p:nvSpPr>
        <p:spPr>
          <a:xfrm>
            <a:off x="5182305" y="1854563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E97DFA-86F2-4087-AA03-0E9D7CE24522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5362305" y="1491948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DE7B7561-4F18-4D3E-B0FE-D0D23E0399F3}"/>
              </a:ext>
            </a:extLst>
          </p:cNvPr>
          <p:cNvSpPr/>
          <p:nvPr/>
        </p:nvSpPr>
        <p:spPr>
          <a:xfrm>
            <a:off x="5362304" y="1263715"/>
            <a:ext cx="750007" cy="434118"/>
          </a:xfrm>
          <a:prstGeom prst="arc">
            <a:avLst>
              <a:gd name="adj1" fmla="val 11120298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25151A-EB58-4FE2-8CC5-88397D9C80FB}"/>
              </a:ext>
            </a:extLst>
          </p:cNvPr>
          <p:cNvSpPr txBox="1"/>
          <p:nvPr/>
        </p:nvSpPr>
        <p:spPr>
          <a:xfrm>
            <a:off x="4121565" y="1645187"/>
            <a:ext cx="328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</a:rPr>
              <a:t>4</a:t>
            </a:r>
          </a:p>
          <a:p>
            <a:r>
              <a:rPr lang="fr-FR" sz="2000" b="1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788F015-20DF-4CCA-A7CD-A46B48045855}"/>
              </a:ext>
            </a:extLst>
          </p:cNvPr>
          <p:cNvCxnSpPr>
            <a:cxnSpLocks/>
          </p:cNvCxnSpPr>
          <p:nvPr/>
        </p:nvCxnSpPr>
        <p:spPr>
          <a:xfrm>
            <a:off x="6411822" y="2041108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E2079A7-CCB4-43CF-B714-BF0268B0CC2A}"/>
              </a:ext>
            </a:extLst>
          </p:cNvPr>
          <p:cNvSpPr/>
          <p:nvPr/>
        </p:nvSpPr>
        <p:spPr>
          <a:xfrm>
            <a:off x="7040259" y="1273401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Partition.pdf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34D9E3E-36A0-495F-AC2C-AA20D404EAE6}"/>
              </a:ext>
            </a:extLst>
          </p:cNvPr>
          <p:cNvSpPr/>
          <p:nvPr/>
        </p:nvSpPr>
        <p:spPr>
          <a:xfrm>
            <a:off x="2380941" y="3999970"/>
            <a:ext cx="770775" cy="69176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6271BD7-BF46-4ABC-A066-96F0032F39D3}"/>
              </a:ext>
            </a:extLst>
          </p:cNvPr>
          <p:cNvCxnSpPr>
            <a:cxnSpLocks/>
          </p:cNvCxnSpPr>
          <p:nvPr/>
        </p:nvCxnSpPr>
        <p:spPr>
          <a:xfrm>
            <a:off x="3260177" y="4354529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3ED8661-7BDF-4433-BE09-7C4759EEDBAE}"/>
              </a:ext>
            </a:extLst>
          </p:cNvPr>
          <p:cNvSpPr/>
          <p:nvPr/>
        </p:nvSpPr>
        <p:spPr>
          <a:xfrm>
            <a:off x="3782511" y="3757809"/>
            <a:ext cx="1130864" cy="116234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file.MIDI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Organigramme : Connecteur 62">
            <a:extLst>
              <a:ext uri="{FF2B5EF4-FFF2-40B4-BE49-F238E27FC236}">
                <a16:creationId xmlns:a16="http://schemas.microsoft.com/office/drawing/2014/main" id="{155627D9-D692-42E4-809B-800047F5CE52}"/>
              </a:ext>
            </a:extLst>
          </p:cNvPr>
          <p:cNvSpPr/>
          <p:nvPr/>
        </p:nvSpPr>
        <p:spPr>
          <a:xfrm>
            <a:off x="4940279" y="2012379"/>
            <a:ext cx="180000" cy="18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86153F1-EE4D-43BD-9626-060942A92AEE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5120279" y="1649764"/>
            <a:ext cx="0" cy="4526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0FE056-E5BF-4782-A54C-DDC565E9C045}"/>
              </a:ext>
            </a:extLst>
          </p:cNvPr>
          <p:cNvCxnSpPr>
            <a:cxnSpLocks/>
          </p:cNvCxnSpPr>
          <p:nvPr/>
        </p:nvCxnSpPr>
        <p:spPr>
          <a:xfrm flipH="1" flipV="1">
            <a:off x="5120279" y="1649764"/>
            <a:ext cx="133848" cy="538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583269C-081F-44DD-B40F-FD5C8EB2DCB5}"/>
              </a:ext>
            </a:extLst>
          </p:cNvPr>
          <p:cNvCxnSpPr>
            <a:cxnSpLocks/>
          </p:cNvCxnSpPr>
          <p:nvPr/>
        </p:nvCxnSpPr>
        <p:spPr>
          <a:xfrm>
            <a:off x="7040259" y="4362833"/>
            <a:ext cx="26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190D58D-CB34-460A-98B5-D7CD488E4111}"/>
              </a:ext>
            </a:extLst>
          </p:cNvPr>
          <p:cNvSpPr/>
          <p:nvPr/>
        </p:nvSpPr>
        <p:spPr>
          <a:xfrm>
            <a:off x="7398270" y="3601795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Partition.pdf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CDE7F93-A0AF-4FF1-84FD-A541091E7C95}"/>
              </a:ext>
            </a:extLst>
          </p:cNvPr>
          <p:cNvSpPr txBox="1"/>
          <p:nvPr/>
        </p:nvSpPr>
        <p:spPr>
          <a:xfrm>
            <a:off x="5440985" y="3657250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MuseScore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126349-F3AC-483E-9F14-B7E73C2561CB}"/>
              </a:ext>
            </a:extLst>
          </p:cNvPr>
          <p:cNvSpPr txBox="1"/>
          <p:nvPr/>
        </p:nvSpPr>
        <p:spPr>
          <a:xfrm>
            <a:off x="5545647" y="4728246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LilyPond</a:t>
            </a:r>
            <a:endParaRPr lang="fr-FR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CD45E264-9CD0-4C01-8867-BA484B85D4F9}"/>
              </a:ext>
            </a:extLst>
          </p:cNvPr>
          <p:cNvCxnSpPr>
            <a:cxnSpLocks/>
          </p:cNvCxnSpPr>
          <p:nvPr/>
        </p:nvCxnSpPr>
        <p:spPr>
          <a:xfrm>
            <a:off x="5011273" y="4362833"/>
            <a:ext cx="242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Icones Engrenage, images Engrenages png et ico">
            <a:extLst>
              <a:ext uri="{FF2B5EF4-FFF2-40B4-BE49-F238E27FC236}">
                <a16:creationId xmlns:a16="http://schemas.microsoft.com/office/drawing/2014/main" id="{355DCCFD-6D19-4AE9-8B06-0D3821C4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4074249"/>
            <a:ext cx="587118" cy="5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D88475A-2C16-4F1F-B968-0856748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11</a:t>
            </a:fld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517F44E-91DB-4F0A-9E8B-34304B3EB189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Backend    Frontend    </a:t>
            </a:r>
            <a:r>
              <a:rPr lang="fr-FR" dirty="0">
                <a:solidFill>
                  <a:schemeClr val="accent6"/>
                </a:solidFill>
              </a:rPr>
              <a:t>Futur</a:t>
            </a:r>
            <a:r>
              <a:rPr lang="fr-FR" dirty="0"/>
              <a:t>    Limitations	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AC5D67-F63C-4E06-B417-D8BF145F58B1}"/>
              </a:ext>
            </a:extLst>
          </p:cNvPr>
          <p:cNvSpPr txBox="1"/>
          <p:nvPr/>
        </p:nvSpPr>
        <p:spPr>
          <a:xfrm>
            <a:off x="5592928" y="522531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music21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057BBA3-8D51-4982-A56A-504F43672BF0}"/>
              </a:ext>
            </a:extLst>
          </p:cNvPr>
          <p:cNvSpPr/>
          <p:nvPr/>
        </p:nvSpPr>
        <p:spPr>
          <a:xfrm>
            <a:off x="5362304" y="3587207"/>
            <a:ext cx="1545200" cy="152207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37" grpId="0" animBg="1"/>
      <p:bldP spid="44" grpId="0" animBg="1"/>
      <p:bldP spid="21" grpId="0" animBg="1"/>
      <p:bldP spid="22" grpId="0"/>
      <p:bldP spid="53" grpId="0" animBg="1"/>
      <p:bldP spid="54" grpId="0" animBg="1"/>
      <p:bldP spid="62" grpId="0" animBg="1"/>
      <p:bldP spid="63" grpId="0" animBg="1"/>
      <p:bldP spid="69" grpId="0" animBg="1"/>
      <p:bldP spid="25" grpId="0"/>
      <p:bldP spid="26" grpId="0"/>
      <p:bldP spid="39" grpId="0"/>
      <p:bldP spid="72" grpId="0" animBg="1"/>
      <p:bldP spid="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4019153" y="3075057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12135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DC9D830-5FFF-4C63-8371-3B0B0265FA7F}"/>
              </a:ext>
            </a:extLst>
          </p:cNvPr>
          <p:cNvSpPr txBox="1"/>
          <p:nvPr/>
        </p:nvSpPr>
        <p:spPr>
          <a:xfrm>
            <a:off x="3409095" y="2721533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(MIDI)</a:t>
            </a: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FE6B2367-7CB3-49C9-A1D8-776F443E2D96}"/>
              </a:ext>
            </a:extLst>
          </p:cNvPr>
          <p:cNvSpPr/>
          <p:nvPr/>
        </p:nvSpPr>
        <p:spPr>
          <a:xfrm>
            <a:off x="761310" y="2488757"/>
            <a:ext cx="731520" cy="834885"/>
          </a:xfrm>
          <a:prstGeom prst="mathMultiply">
            <a:avLst>
              <a:gd name="adj1" fmla="val 126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E9639C-82A7-46C6-89BF-AE3E613EDFB2}"/>
              </a:ext>
            </a:extLst>
          </p:cNvPr>
          <p:cNvSpPr txBox="1"/>
          <p:nvPr/>
        </p:nvSpPr>
        <p:spPr>
          <a:xfrm flipH="1">
            <a:off x="1602147" y="2721533"/>
            <a:ext cx="130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Nuances</a:t>
            </a:r>
          </a:p>
        </p:txBody>
      </p: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4EEB55B8-05C8-4950-AA08-8A690898D1CE}"/>
              </a:ext>
            </a:extLst>
          </p:cNvPr>
          <p:cNvSpPr/>
          <p:nvPr/>
        </p:nvSpPr>
        <p:spPr>
          <a:xfrm>
            <a:off x="761310" y="3910054"/>
            <a:ext cx="731520" cy="834885"/>
          </a:xfrm>
          <a:prstGeom prst="mathMultiply">
            <a:avLst>
              <a:gd name="adj1" fmla="val 126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A07348E-E79E-4376-9E80-1525D82327D2}"/>
              </a:ext>
            </a:extLst>
          </p:cNvPr>
          <p:cNvSpPr txBox="1"/>
          <p:nvPr/>
        </p:nvSpPr>
        <p:spPr>
          <a:xfrm flipH="1">
            <a:off x="1602147" y="4142830"/>
            <a:ext cx="16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Polyphonie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98C85-1A55-4373-BB16-A817EFA6AE58}"/>
              </a:ext>
            </a:extLst>
          </p:cNvPr>
          <p:cNvSpPr txBox="1"/>
          <p:nvPr/>
        </p:nvSpPr>
        <p:spPr>
          <a:xfrm>
            <a:off x="3409095" y="4142830"/>
            <a:ext cx="152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find_note</a:t>
            </a:r>
            <a:r>
              <a:rPr lang="fr-FR" dirty="0"/>
              <a:t>()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8A9101-2D39-4F97-A81A-D44362ED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13</a:t>
            </a:fld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563986D-CC4D-4DA5-B321-0E8E14604E67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Backend    Frontend    Futur    </a:t>
            </a:r>
            <a:r>
              <a:rPr lang="fr-FR" dirty="0">
                <a:solidFill>
                  <a:schemeClr val="accent6"/>
                </a:solidFill>
              </a:rPr>
              <a:t>Limitations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13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39" grpId="0" animBg="1"/>
      <p:bldP spid="40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5018621" y="3075057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THÉORIE</a:t>
            </a:r>
          </a:p>
        </p:txBody>
      </p:sp>
    </p:spTree>
    <p:extLst>
      <p:ext uri="{BB962C8B-B14F-4D97-AF65-F5344CB8AC3E}">
        <p14:creationId xmlns:p14="http://schemas.microsoft.com/office/powerpoint/2010/main" val="36100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B729D7-F719-428C-B453-0242B091CBD6}"/>
              </a:ext>
            </a:extLst>
          </p:cNvPr>
          <p:cNvSpPr txBox="1"/>
          <p:nvPr/>
        </p:nvSpPr>
        <p:spPr>
          <a:xfrm>
            <a:off x="1905891" y="1276087"/>
            <a:ext cx="24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Notes (fréquences)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C2EDE-A938-4C75-96E2-CDDF234C4426}"/>
              </a:ext>
            </a:extLst>
          </p:cNvPr>
          <p:cNvSpPr txBox="1"/>
          <p:nvPr/>
        </p:nvSpPr>
        <p:spPr>
          <a:xfrm flipH="1">
            <a:off x="1905891" y="1881711"/>
            <a:ext cx="14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6DFD7F9-0DB9-420E-BF07-0DE96CE8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02428"/>
              </p:ext>
            </p:extLst>
          </p:nvPr>
        </p:nvGraphicFramePr>
        <p:xfrm>
          <a:off x="2796106" y="2343436"/>
          <a:ext cx="6599788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504">
                  <a:extLst>
                    <a:ext uri="{9D8B030D-6E8A-4147-A177-3AD203B41FA5}">
                      <a16:colId xmlns:a16="http://schemas.microsoft.com/office/drawing/2014/main" val="3262195965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3432471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2011903054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509287841"/>
                    </a:ext>
                  </a:extLst>
                </a:gridCol>
                <a:gridCol w="1313321">
                  <a:extLst>
                    <a:ext uri="{9D8B030D-6E8A-4147-A177-3AD203B41FA5}">
                      <a16:colId xmlns:a16="http://schemas.microsoft.com/office/drawing/2014/main" val="3040805715"/>
                    </a:ext>
                  </a:extLst>
                </a:gridCol>
              </a:tblGrid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Note/Octave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30127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65,41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261,63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6605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Do#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09781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Ré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60787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Mib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8163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Mi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1000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Fa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60599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Fa#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10049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Sol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4624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Sol#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362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La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49452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Sib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63275"/>
                  </a:ext>
                </a:extLst>
              </a:tr>
              <a:tr h="29375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Si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27865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4F198B8-8E82-46D8-8397-1A606FB0DAD4}"/>
              </a:ext>
            </a:extLst>
          </p:cNvPr>
          <p:cNvCxnSpPr>
            <a:cxnSpLocks/>
          </p:cNvCxnSpPr>
          <p:nvPr/>
        </p:nvCxnSpPr>
        <p:spPr>
          <a:xfrm>
            <a:off x="692503" y="1460753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CB7335-4DF3-46CB-AD98-667D3CA05635}"/>
              </a:ext>
            </a:extLst>
          </p:cNvPr>
          <p:cNvCxnSpPr>
            <a:cxnSpLocks/>
          </p:cNvCxnSpPr>
          <p:nvPr/>
        </p:nvCxnSpPr>
        <p:spPr>
          <a:xfrm>
            <a:off x="692503" y="2066377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7FC49E6-6A93-415A-ADAF-32D766BC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3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2D60AF-3F26-4BEB-84FD-6BBF0C9C5720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Théorie</a:t>
            </a:r>
            <a:r>
              <a:rPr lang="fr-FR" dirty="0"/>
              <a:t>    Etude de projet    Backend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0216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3957433" y="3075057"/>
            <a:ext cx="4277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ETUDE DE PROJET</a:t>
            </a:r>
          </a:p>
        </p:txBody>
      </p:sp>
    </p:spTree>
    <p:extLst>
      <p:ext uri="{BB962C8B-B14F-4D97-AF65-F5344CB8AC3E}">
        <p14:creationId xmlns:p14="http://schemas.microsoft.com/office/powerpoint/2010/main" val="33266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A38E72A-39EB-45E5-BF09-6E23BAB99908}"/>
              </a:ext>
            </a:extLst>
          </p:cNvPr>
          <p:cNvSpPr txBox="1"/>
          <p:nvPr/>
        </p:nvSpPr>
        <p:spPr>
          <a:xfrm>
            <a:off x="492981" y="145508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Accordeur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771DF4-1E61-4971-A277-9B56505F6FB6}"/>
              </a:ext>
            </a:extLst>
          </p:cNvPr>
          <p:cNvSpPr txBox="1"/>
          <p:nvPr/>
        </p:nvSpPr>
        <p:spPr>
          <a:xfrm>
            <a:off x="458738" y="3301116"/>
            <a:ext cx="32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Générateur de partition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E6DB026-BFCC-4610-9CAA-0118B045289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86311" y="1639754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5436DC9-95F9-4671-ACDA-B9796B500F41}"/>
              </a:ext>
            </a:extLst>
          </p:cNvPr>
          <p:cNvSpPr txBox="1"/>
          <p:nvPr/>
        </p:nvSpPr>
        <p:spPr>
          <a:xfrm>
            <a:off x="3357302" y="1455088"/>
            <a:ext cx="140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 Tuner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1DBB6C-EACF-45C3-A62D-DE84C7677E97}"/>
              </a:ext>
            </a:extLst>
          </p:cNvPr>
          <p:cNvSpPr txBox="1"/>
          <p:nvPr/>
        </p:nvSpPr>
        <p:spPr>
          <a:xfrm>
            <a:off x="3371353" y="1824420"/>
            <a:ext cx="12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B30A4B-209A-4E30-A06C-A84FAF1F7C54}"/>
              </a:ext>
            </a:extLst>
          </p:cNvPr>
          <p:cNvSpPr txBox="1"/>
          <p:nvPr/>
        </p:nvSpPr>
        <p:spPr>
          <a:xfrm flipH="1">
            <a:off x="3406996" y="2130950"/>
            <a:ext cx="65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0751C6-F25D-4CCA-B10C-875472D30C5C}"/>
              </a:ext>
            </a:extLst>
          </p:cNvPr>
          <p:cNvSpPr txBox="1"/>
          <p:nvPr/>
        </p:nvSpPr>
        <p:spPr>
          <a:xfrm>
            <a:off x="4833935" y="3301116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Piano2note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0438DB4-09AB-4F68-BBE6-9352577AAE30}"/>
              </a:ext>
            </a:extLst>
          </p:cNvPr>
          <p:cNvSpPr/>
          <p:nvPr/>
        </p:nvSpPr>
        <p:spPr>
          <a:xfrm>
            <a:off x="5399335" y="4242444"/>
            <a:ext cx="1393330" cy="118474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8313F8-9E98-4483-8A07-3DD8B2A13DD5}"/>
              </a:ext>
            </a:extLst>
          </p:cNvPr>
          <p:cNvSpPr txBox="1"/>
          <p:nvPr/>
        </p:nvSpPr>
        <p:spPr>
          <a:xfrm>
            <a:off x="3348893" y="4671294"/>
            <a:ext cx="8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.mp3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148D3FA-3B60-4942-B5B4-B91E1EE95526}"/>
              </a:ext>
            </a:extLst>
          </p:cNvPr>
          <p:cNvSpPr txBox="1"/>
          <p:nvPr/>
        </p:nvSpPr>
        <p:spPr>
          <a:xfrm>
            <a:off x="7994169" y="4650149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31978F8-C236-4684-9238-968E0DA7780B}"/>
              </a:ext>
            </a:extLst>
          </p:cNvPr>
          <p:cNvCxnSpPr>
            <a:cxnSpLocks/>
          </p:cNvCxnSpPr>
          <p:nvPr/>
        </p:nvCxnSpPr>
        <p:spPr>
          <a:xfrm>
            <a:off x="1872260" y="2020148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644E388-4CE6-45AB-B35E-5257CD8A4115}"/>
              </a:ext>
            </a:extLst>
          </p:cNvPr>
          <p:cNvCxnSpPr>
            <a:cxnSpLocks/>
          </p:cNvCxnSpPr>
          <p:nvPr/>
        </p:nvCxnSpPr>
        <p:spPr>
          <a:xfrm>
            <a:off x="1872260" y="2404405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389EBE-71B6-4E08-971A-90D851ECECEE}"/>
              </a:ext>
            </a:extLst>
          </p:cNvPr>
          <p:cNvCxnSpPr>
            <a:cxnSpLocks/>
          </p:cNvCxnSpPr>
          <p:nvPr/>
        </p:nvCxnSpPr>
        <p:spPr>
          <a:xfrm>
            <a:off x="3348893" y="3485782"/>
            <a:ext cx="14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F27CB55-4340-4F60-ACD9-97C969E522DB}"/>
              </a:ext>
            </a:extLst>
          </p:cNvPr>
          <p:cNvCxnSpPr>
            <a:cxnSpLocks/>
          </p:cNvCxnSpPr>
          <p:nvPr/>
        </p:nvCxnSpPr>
        <p:spPr>
          <a:xfrm>
            <a:off x="4163657" y="4855960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905CC6-1828-4D39-AB7A-376C0FE1A905}"/>
              </a:ext>
            </a:extLst>
          </p:cNvPr>
          <p:cNvCxnSpPr>
            <a:cxnSpLocks/>
          </p:cNvCxnSpPr>
          <p:nvPr/>
        </p:nvCxnSpPr>
        <p:spPr>
          <a:xfrm>
            <a:off x="6870667" y="4855960"/>
            <a:ext cx="1123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" descr="Icones Engrenage, images Engrenages png et ico">
            <a:extLst>
              <a:ext uri="{FF2B5EF4-FFF2-40B4-BE49-F238E27FC236}">
                <a16:creationId xmlns:a16="http://schemas.microsoft.com/office/drawing/2014/main" id="{0349274B-4583-4509-BA93-05AF8406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68" y="3792312"/>
            <a:ext cx="900261" cy="9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420483-BE74-41F8-9A2A-5282130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5</a:t>
            </a:fld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6A57F8-1C9D-4AEC-B8CB-4B5D0AE55661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</a:t>
            </a:r>
            <a:r>
              <a:rPr lang="fr-FR" dirty="0">
                <a:solidFill>
                  <a:schemeClr val="accent6"/>
                </a:solidFill>
              </a:rPr>
              <a:t>Etude de projet</a:t>
            </a:r>
            <a:r>
              <a:rPr lang="fr-FR" dirty="0"/>
              <a:t>    Backend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9722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3957433" y="3075057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RÉALISATION</a:t>
            </a:r>
          </a:p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(backend)</a:t>
            </a:r>
          </a:p>
        </p:txBody>
      </p:sp>
    </p:spTree>
    <p:extLst>
      <p:ext uri="{BB962C8B-B14F-4D97-AF65-F5344CB8AC3E}">
        <p14:creationId xmlns:p14="http://schemas.microsoft.com/office/powerpoint/2010/main" val="101635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AA0C25A-633C-4BB1-9B15-A2EAFECC939D}"/>
              </a:ext>
            </a:extLst>
          </p:cNvPr>
          <p:cNvSpPr/>
          <p:nvPr/>
        </p:nvSpPr>
        <p:spPr>
          <a:xfrm>
            <a:off x="968828" y="1353604"/>
            <a:ext cx="10254343" cy="4150791"/>
          </a:xfrm>
          <a:prstGeom prst="roundRect">
            <a:avLst>
              <a:gd name="adj" fmla="val 724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A4D95B-AE9D-42E4-8CA2-266CF25598B6}"/>
              </a:ext>
            </a:extLst>
          </p:cNvPr>
          <p:cNvSpPr/>
          <p:nvPr/>
        </p:nvSpPr>
        <p:spPr>
          <a:xfrm>
            <a:off x="1249135" y="1729162"/>
            <a:ext cx="1992086" cy="6776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gen_octave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1CE943F-46D1-42BB-A43D-CE73ECC29A23}"/>
              </a:ext>
            </a:extLst>
          </p:cNvPr>
          <p:cNvSpPr/>
          <p:nvPr/>
        </p:nvSpPr>
        <p:spPr>
          <a:xfrm>
            <a:off x="3853542" y="1729162"/>
            <a:ext cx="2441121" cy="6776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gen_frequences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0EEED6F-CBC7-40BA-8834-03D95632F410}"/>
              </a:ext>
            </a:extLst>
          </p:cNvPr>
          <p:cNvCxnSpPr>
            <a:cxnSpLocks/>
          </p:cNvCxnSpPr>
          <p:nvPr/>
        </p:nvCxnSpPr>
        <p:spPr>
          <a:xfrm>
            <a:off x="3339194" y="2068003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E905EF6-3EE9-454F-B2F4-2FFE5DF5CB9B}"/>
              </a:ext>
            </a:extLst>
          </p:cNvPr>
          <p:cNvSpPr txBox="1"/>
          <p:nvPr/>
        </p:nvSpPr>
        <p:spPr>
          <a:xfrm>
            <a:off x="3408588" y="1729162"/>
            <a:ext cx="1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DFE3B-635A-4A9C-AD64-ED2B42B9798B}"/>
              </a:ext>
            </a:extLst>
          </p:cNvPr>
          <p:cNvSpPr/>
          <p:nvPr/>
        </p:nvSpPr>
        <p:spPr>
          <a:xfrm>
            <a:off x="6915265" y="1729162"/>
            <a:ext cx="3222175" cy="26697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804AA41-DE26-4524-A60B-6BF1D8DE8F5A}"/>
              </a:ext>
            </a:extLst>
          </p:cNvPr>
          <p:cNvCxnSpPr>
            <a:cxnSpLocks/>
          </p:cNvCxnSpPr>
          <p:nvPr/>
        </p:nvCxnSpPr>
        <p:spPr>
          <a:xfrm>
            <a:off x="6403641" y="2098494"/>
            <a:ext cx="400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DB3F9FE-2141-4C81-81A6-94D94206F6BA}"/>
              </a:ext>
            </a:extLst>
          </p:cNvPr>
          <p:cNvSpPr txBox="1"/>
          <p:nvPr/>
        </p:nvSpPr>
        <p:spPr>
          <a:xfrm>
            <a:off x="8182435" y="1390931"/>
            <a:ext cx="6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dict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7A0794-B495-4AA0-90B7-0FA8583783D9}"/>
              </a:ext>
            </a:extLst>
          </p:cNvPr>
          <p:cNvSpPr txBox="1"/>
          <p:nvPr/>
        </p:nvSpPr>
        <p:spPr>
          <a:xfrm>
            <a:off x="4468583" y="1390931"/>
            <a:ext cx="16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78E233-7B62-46D9-AB9F-A94E2CAE70C2}"/>
              </a:ext>
            </a:extLst>
          </p:cNvPr>
          <p:cNvSpPr txBox="1"/>
          <p:nvPr/>
        </p:nvSpPr>
        <p:spPr>
          <a:xfrm>
            <a:off x="1670508" y="1390931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C46DF-E0EE-44B1-A7DD-D9122A18D49B}"/>
              </a:ext>
            </a:extLst>
          </p:cNvPr>
          <p:cNvSpPr/>
          <p:nvPr/>
        </p:nvSpPr>
        <p:spPr>
          <a:xfrm>
            <a:off x="7017997" y="1895016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50F4B-4276-4D1D-A905-93EAD230CF0A}"/>
              </a:ext>
            </a:extLst>
          </p:cNvPr>
          <p:cNvSpPr/>
          <p:nvPr/>
        </p:nvSpPr>
        <p:spPr>
          <a:xfrm>
            <a:off x="8860068" y="1885097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6E642D-B39D-47F6-812C-70CAF80D8C2F}"/>
              </a:ext>
            </a:extLst>
          </p:cNvPr>
          <p:cNvSpPr/>
          <p:nvPr/>
        </p:nvSpPr>
        <p:spPr>
          <a:xfrm>
            <a:off x="7960634" y="1885097"/>
            <a:ext cx="785137" cy="2398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7B12D7A-8341-4301-A62E-94B57E560CAB}"/>
              </a:ext>
            </a:extLst>
          </p:cNvPr>
          <p:cNvSpPr txBox="1"/>
          <p:nvPr/>
        </p:nvSpPr>
        <p:spPr>
          <a:xfrm>
            <a:off x="9678029" y="2798683"/>
            <a:ext cx="65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5878800-527E-4DFE-89BD-E5C6D14F1DEB}"/>
              </a:ext>
            </a:extLst>
          </p:cNvPr>
          <p:cNvSpPr txBox="1"/>
          <p:nvPr/>
        </p:nvSpPr>
        <p:spPr>
          <a:xfrm>
            <a:off x="7315045" y="18833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4D7A8D-6DAD-49A3-88EE-57081176A360}"/>
              </a:ext>
            </a:extLst>
          </p:cNvPr>
          <p:cNvSpPr txBox="1"/>
          <p:nvPr/>
        </p:nvSpPr>
        <p:spPr>
          <a:xfrm>
            <a:off x="8252988" y="18644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3FA1751-27B2-4667-B4E7-54F72BC4B8BB}"/>
              </a:ext>
            </a:extLst>
          </p:cNvPr>
          <p:cNvSpPr txBox="1"/>
          <p:nvPr/>
        </p:nvSpPr>
        <p:spPr>
          <a:xfrm>
            <a:off x="9164798" y="18644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F4FA446-142D-40A4-83F3-99F388566FD9}"/>
              </a:ext>
            </a:extLst>
          </p:cNvPr>
          <p:cNvSpPr txBox="1"/>
          <p:nvPr/>
        </p:nvSpPr>
        <p:spPr>
          <a:xfrm>
            <a:off x="6980412" y="217217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C1111B-123B-4AB3-932C-279350E47423}"/>
              </a:ext>
            </a:extLst>
          </p:cNvPr>
          <p:cNvSpPr txBox="1"/>
          <p:nvPr/>
        </p:nvSpPr>
        <p:spPr>
          <a:xfrm>
            <a:off x="7900249" y="215488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A0D8404-034A-463B-894C-1C97B6C19A3E}"/>
              </a:ext>
            </a:extLst>
          </p:cNvPr>
          <p:cNvSpPr txBox="1"/>
          <p:nvPr/>
        </p:nvSpPr>
        <p:spPr>
          <a:xfrm>
            <a:off x="8827244" y="2172177"/>
            <a:ext cx="75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Do : f1</a:t>
            </a:r>
          </a:p>
          <a:p>
            <a:r>
              <a:rPr lang="fr-FR" sz="1100" dirty="0"/>
              <a:t>Do# : f2</a:t>
            </a:r>
          </a:p>
          <a:p>
            <a:r>
              <a:rPr lang="fr-FR" sz="1100" dirty="0"/>
              <a:t>Ré : f3</a:t>
            </a:r>
          </a:p>
          <a:p>
            <a:r>
              <a:rPr lang="fr-FR" sz="1100" dirty="0"/>
              <a:t>Mi : f4</a:t>
            </a:r>
          </a:p>
          <a:p>
            <a:r>
              <a:rPr lang="fr-FR" sz="1100" dirty="0" err="1"/>
              <a:t>Mib</a:t>
            </a:r>
            <a:r>
              <a:rPr lang="fr-FR" sz="1100" dirty="0"/>
              <a:t> : f5</a:t>
            </a:r>
          </a:p>
          <a:p>
            <a:r>
              <a:rPr lang="fr-FR" sz="1100" dirty="0"/>
              <a:t>…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807D393-7D7C-47AD-80A0-000EF63EEE57}"/>
              </a:ext>
            </a:extLst>
          </p:cNvPr>
          <p:cNvSpPr/>
          <p:nvPr/>
        </p:nvSpPr>
        <p:spPr>
          <a:xfrm>
            <a:off x="4286254" y="3368435"/>
            <a:ext cx="1992086" cy="191218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find_note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0664F78-E233-43B9-96C3-3871416F8112}"/>
              </a:ext>
            </a:extLst>
          </p:cNvPr>
          <p:cNvSpPr txBox="1"/>
          <p:nvPr/>
        </p:nvSpPr>
        <p:spPr>
          <a:xfrm>
            <a:off x="4707627" y="3030205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fonction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5C9BA19-D303-419F-ADBB-046BB4BD418E}"/>
              </a:ext>
            </a:extLst>
          </p:cNvPr>
          <p:cNvCxnSpPr>
            <a:cxnSpLocks/>
          </p:cNvCxnSpPr>
          <p:nvPr/>
        </p:nvCxnSpPr>
        <p:spPr>
          <a:xfrm flipH="1">
            <a:off x="6386633" y="3685478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3C34AC-9B69-460F-8C1D-AC6AADDAC022}"/>
              </a:ext>
            </a:extLst>
          </p:cNvPr>
          <p:cNvCxnSpPr>
            <a:cxnSpLocks/>
          </p:cNvCxnSpPr>
          <p:nvPr/>
        </p:nvCxnSpPr>
        <p:spPr>
          <a:xfrm flipH="1">
            <a:off x="6398080" y="4931892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A9D9E69-293F-4997-B982-3090A9C34DBA}"/>
              </a:ext>
            </a:extLst>
          </p:cNvPr>
          <p:cNvCxnSpPr>
            <a:cxnSpLocks/>
          </p:cNvCxnSpPr>
          <p:nvPr/>
        </p:nvCxnSpPr>
        <p:spPr>
          <a:xfrm flipH="1">
            <a:off x="3739243" y="4283839"/>
            <a:ext cx="420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52C638F-7B4F-4326-A04A-D29AF0BC5B17}"/>
              </a:ext>
            </a:extLst>
          </p:cNvPr>
          <p:cNvSpPr/>
          <p:nvPr/>
        </p:nvSpPr>
        <p:spPr>
          <a:xfrm>
            <a:off x="6909705" y="4530532"/>
            <a:ext cx="1941228" cy="75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Fréquence (Hz)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14C87E-8C59-490D-B583-DFC5F1268D76}"/>
              </a:ext>
            </a:extLst>
          </p:cNvPr>
          <p:cNvSpPr/>
          <p:nvPr/>
        </p:nvSpPr>
        <p:spPr>
          <a:xfrm>
            <a:off x="1752583" y="3726887"/>
            <a:ext cx="1941228" cy="11139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 (Fréquence + nom)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93E9426-14BD-4909-8147-2732956A8E98}"/>
              </a:ext>
            </a:extLst>
          </p:cNvPr>
          <p:cNvSpPr txBox="1"/>
          <p:nvPr/>
        </p:nvSpPr>
        <p:spPr>
          <a:xfrm>
            <a:off x="2170722" y="3365617"/>
            <a:ext cx="20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variable</a:t>
            </a:r>
          </a:p>
        </p:txBody>
      </p:sp>
      <p:pic>
        <p:nvPicPr>
          <p:cNvPr id="5124" name="Picture 4" descr="Portfolio Romain Boehler">
            <a:extLst>
              <a:ext uri="{FF2B5EF4-FFF2-40B4-BE49-F238E27FC236}">
                <a16:creationId xmlns:a16="http://schemas.microsoft.com/office/drawing/2014/main" id="{3A22AF33-438B-4192-8DFA-0C73B009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38" y="-304542"/>
            <a:ext cx="2441121" cy="1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59C9A-692E-41D8-9855-0419F73A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7</a:t>
            </a:fld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62025DE-F38C-4C18-9F85-8990F56D6E7F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</a:t>
            </a:r>
            <a:r>
              <a:rPr lang="fr-FR" dirty="0">
                <a:solidFill>
                  <a:schemeClr val="accent6"/>
                </a:solidFill>
              </a:rPr>
              <a:t>Backend</a:t>
            </a:r>
            <a:r>
              <a:rPr lang="fr-FR" dirty="0"/>
              <a:t>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4188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5" grpId="0" animBg="1"/>
      <p:bldP spid="13" grpId="0"/>
      <p:bldP spid="29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54" grpId="0" animBg="1"/>
      <p:bldP spid="55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85E59B0-6F1E-4CC8-8053-F031655929B8}"/>
              </a:ext>
            </a:extLst>
          </p:cNvPr>
          <p:cNvSpPr/>
          <p:nvPr/>
        </p:nvSpPr>
        <p:spPr>
          <a:xfrm>
            <a:off x="2154801" y="1908313"/>
            <a:ext cx="7537837" cy="2585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A6B4E74-3C4D-4485-B8AF-D7FB88D2E6AF}"/>
              </a:ext>
            </a:extLst>
          </p:cNvPr>
          <p:cNvCxnSpPr>
            <a:cxnSpLocks/>
          </p:cNvCxnSpPr>
          <p:nvPr/>
        </p:nvCxnSpPr>
        <p:spPr>
          <a:xfrm flipH="1">
            <a:off x="6088048" y="4651514"/>
            <a:ext cx="1" cy="278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553D322-717C-4900-B966-0CF5A79CF6F8}"/>
              </a:ext>
            </a:extLst>
          </p:cNvPr>
          <p:cNvSpPr txBox="1"/>
          <p:nvPr/>
        </p:nvSpPr>
        <p:spPr>
          <a:xfrm>
            <a:off x="5200152" y="4929809"/>
            <a:ext cx="241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Fréquence (Hz)</a:t>
            </a:r>
          </a:p>
          <a:p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2B9052C-DB26-4E32-BC6F-BAA3916676D5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2154801" y="3200824"/>
            <a:ext cx="7537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54B7481F-2961-4CD1-9EA3-0BA6A8E4E663}"/>
              </a:ext>
            </a:extLst>
          </p:cNvPr>
          <p:cNvSpPr/>
          <p:nvPr/>
        </p:nvSpPr>
        <p:spPr>
          <a:xfrm>
            <a:off x="1974801" y="2374569"/>
            <a:ext cx="360000" cy="36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9" name="Organigramme : Connecteur 48">
            <a:extLst>
              <a:ext uri="{FF2B5EF4-FFF2-40B4-BE49-F238E27FC236}">
                <a16:creationId xmlns:a16="http://schemas.microsoft.com/office/drawing/2014/main" id="{C1F50555-AF3E-404C-96DF-E1F16051283F}"/>
              </a:ext>
            </a:extLst>
          </p:cNvPr>
          <p:cNvSpPr/>
          <p:nvPr/>
        </p:nvSpPr>
        <p:spPr>
          <a:xfrm>
            <a:off x="1974801" y="3691800"/>
            <a:ext cx="360000" cy="36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B324CA-ADE2-426C-9DA4-FD0E8A995F46}"/>
              </a:ext>
            </a:extLst>
          </p:cNvPr>
          <p:cNvSpPr txBox="1"/>
          <p:nvPr/>
        </p:nvSpPr>
        <p:spPr>
          <a:xfrm flipH="1">
            <a:off x="2334801" y="2365237"/>
            <a:ext cx="17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Microphone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96BBDC-23E7-4C4E-B960-13C0356BFA33}"/>
              </a:ext>
            </a:extLst>
          </p:cNvPr>
          <p:cNvSpPr txBox="1"/>
          <p:nvPr/>
        </p:nvSpPr>
        <p:spPr>
          <a:xfrm>
            <a:off x="4266077" y="2374569"/>
            <a:ext cx="14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Echantillon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4C3D13-9027-4668-B8DC-28F870D289FA}"/>
              </a:ext>
            </a:extLst>
          </p:cNvPr>
          <p:cNvSpPr txBox="1"/>
          <p:nvPr/>
        </p:nvSpPr>
        <p:spPr>
          <a:xfrm>
            <a:off x="6126020" y="23745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0ABEBD6-AFC0-4E8B-BD84-566576254747}"/>
              </a:ext>
            </a:extLst>
          </p:cNvPr>
          <p:cNvSpPr txBox="1"/>
          <p:nvPr/>
        </p:nvSpPr>
        <p:spPr>
          <a:xfrm>
            <a:off x="6088047" y="3682468"/>
            <a:ext cx="169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output.wav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1DC38-ABA1-42C5-844C-ADFF658ADED3}"/>
              </a:ext>
            </a:extLst>
          </p:cNvPr>
          <p:cNvSpPr txBox="1"/>
          <p:nvPr/>
        </p:nvSpPr>
        <p:spPr>
          <a:xfrm>
            <a:off x="2076795" y="127102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pyAudio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DA4C78-4164-4B86-B089-B93EDBC72487}"/>
              </a:ext>
            </a:extLst>
          </p:cNvPr>
          <p:cNvSpPr txBox="1"/>
          <p:nvPr/>
        </p:nvSpPr>
        <p:spPr>
          <a:xfrm>
            <a:off x="3646075" y="1273943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soundFile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5DDE0B4-813B-47CF-99A3-FCEE0397A322}"/>
              </a:ext>
            </a:extLst>
          </p:cNvPr>
          <p:cNvSpPr txBox="1"/>
          <p:nvPr/>
        </p:nvSpPr>
        <p:spPr>
          <a:xfrm flipH="1">
            <a:off x="2334801" y="3682468"/>
            <a:ext cx="175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Microphone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27B77F-B84A-4974-9F3B-49A1A7C245E5}"/>
              </a:ext>
            </a:extLst>
          </p:cNvPr>
          <p:cNvSpPr txBox="1"/>
          <p:nvPr/>
        </p:nvSpPr>
        <p:spPr>
          <a:xfrm>
            <a:off x="4266077" y="3691800"/>
            <a:ext cx="14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Echantillon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89B3A2A-4B7C-477C-952E-05AC305B22D5}"/>
              </a:ext>
            </a:extLst>
          </p:cNvPr>
          <p:cNvSpPr txBox="1"/>
          <p:nvPr/>
        </p:nvSpPr>
        <p:spPr>
          <a:xfrm>
            <a:off x="8082531" y="370433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B5DE9BD-710B-4089-8DB1-86DC55CD01B8}"/>
              </a:ext>
            </a:extLst>
          </p:cNvPr>
          <p:cNvCxnSpPr>
            <a:cxnSpLocks/>
          </p:cNvCxnSpPr>
          <p:nvPr/>
        </p:nvCxnSpPr>
        <p:spPr>
          <a:xfrm>
            <a:off x="3879140" y="255923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31A02FE-C2A4-46FF-B6E2-916EAA9D9179}"/>
              </a:ext>
            </a:extLst>
          </p:cNvPr>
          <p:cNvCxnSpPr>
            <a:cxnSpLocks/>
          </p:cNvCxnSpPr>
          <p:nvPr/>
        </p:nvCxnSpPr>
        <p:spPr>
          <a:xfrm>
            <a:off x="5716782" y="255947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30674EB-5136-4CFC-9E75-E21BDC8BA818}"/>
              </a:ext>
            </a:extLst>
          </p:cNvPr>
          <p:cNvCxnSpPr>
            <a:cxnSpLocks/>
          </p:cNvCxnSpPr>
          <p:nvPr/>
        </p:nvCxnSpPr>
        <p:spPr>
          <a:xfrm>
            <a:off x="3879140" y="3889003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A88858D-9DAE-456C-AA23-1079707637B0}"/>
              </a:ext>
            </a:extLst>
          </p:cNvPr>
          <p:cNvCxnSpPr>
            <a:cxnSpLocks/>
          </p:cNvCxnSpPr>
          <p:nvPr/>
        </p:nvCxnSpPr>
        <p:spPr>
          <a:xfrm>
            <a:off x="5674174" y="3897195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EEB4FFD-FC68-4E43-9743-5866F22C6796}"/>
              </a:ext>
            </a:extLst>
          </p:cNvPr>
          <p:cNvCxnSpPr>
            <a:cxnSpLocks/>
          </p:cNvCxnSpPr>
          <p:nvPr/>
        </p:nvCxnSpPr>
        <p:spPr>
          <a:xfrm>
            <a:off x="7617349" y="3881292"/>
            <a:ext cx="413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6" name="Picture 2" descr="Icones Engrenage, images Engrenages png et ico">
            <a:extLst>
              <a:ext uri="{FF2B5EF4-FFF2-40B4-BE49-F238E27FC236}">
                <a16:creationId xmlns:a16="http://schemas.microsoft.com/office/drawing/2014/main" id="{FF6B27A1-6B96-4F1F-8850-73D927EF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71" y="2034753"/>
            <a:ext cx="477893" cy="4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cones Engrenage, images Engrenages png et ico">
            <a:extLst>
              <a:ext uri="{FF2B5EF4-FFF2-40B4-BE49-F238E27FC236}">
                <a16:creationId xmlns:a16="http://schemas.microsoft.com/office/drawing/2014/main" id="{A7BA3282-EE2C-49CF-A769-A1A24BC0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83" y="3364280"/>
            <a:ext cx="477893" cy="4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space réservé du numéro de diapositive 70">
            <a:extLst>
              <a:ext uri="{FF2B5EF4-FFF2-40B4-BE49-F238E27FC236}">
                <a16:creationId xmlns:a16="http://schemas.microsoft.com/office/drawing/2014/main" id="{CA69BE8C-CE26-49C6-B095-B5C0DB35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3F68-DC2F-412F-B9A3-E37C9FE652B1}" type="slidenum">
              <a:rPr lang="fr-FR" smtClean="0"/>
              <a:t>8</a:t>
            </a:fld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0344958-5AFD-4B70-8A44-59B7126AD0CF}"/>
              </a:ext>
            </a:extLst>
          </p:cNvPr>
          <p:cNvSpPr txBox="1"/>
          <p:nvPr/>
        </p:nvSpPr>
        <p:spPr>
          <a:xfrm>
            <a:off x="0" y="6488668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Théorie    Etude de projet    </a:t>
            </a:r>
            <a:r>
              <a:rPr lang="fr-FR" dirty="0">
                <a:solidFill>
                  <a:schemeClr val="accent6"/>
                </a:solidFill>
              </a:rPr>
              <a:t>Backend</a:t>
            </a:r>
            <a:r>
              <a:rPr lang="fr-FR" dirty="0"/>
              <a:t>    Frontend    Futur    Limitations	</a:t>
            </a:r>
          </a:p>
        </p:txBody>
      </p:sp>
    </p:spTree>
    <p:extLst>
      <p:ext uri="{BB962C8B-B14F-4D97-AF65-F5344CB8AC3E}">
        <p14:creationId xmlns:p14="http://schemas.microsoft.com/office/powerpoint/2010/main" val="36792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" grpId="0"/>
      <p:bldP spid="11" grpId="0" animBg="1"/>
      <p:bldP spid="49" grpId="0" animBg="1"/>
      <p:bldP spid="12" grpId="0"/>
      <p:bldP spid="14" grpId="0"/>
      <p:bldP spid="15" grpId="0"/>
      <p:bldP spid="16" grpId="0"/>
      <p:bldP spid="17" grpId="0"/>
      <p:bldP spid="18" grpId="0"/>
      <p:bldP spid="50" grpId="0"/>
      <p:bldP spid="51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484DB4-E76F-43B6-9AF6-6F090710BBFE}"/>
              </a:ext>
            </a:extLst>
          </p:cNvPr>
          <p:cNvSpPr txBox="1"/>
          <p:nvPr/>
        </p:nvSpPr>
        <p:spPr>
          <a:xfrm>
            <a:off x="3957433" y="3075057"/>
            <a:ext cx="3315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6"/>
                </a:solidFill>
              </a:rPr>
              <a:t>RÉALISATION</a:t>
            </a:r>
          </a:p>
          <a:p>
            <a:pPr algn="ctr"/>
            <a:r>
              <a:rPr lang="fr-FR" sz="2400" b="1" dirty="0">
                <a:solidFill>
                  <a:schemeClr val="accent6"/>
                </a:solidFill>
              </a:rPr>
              <a:t>(Frontend)</a:t>
            </a:r>
            <a:endParaRPr lang="fr-FR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2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0</TotalTime>
  <Words>287</Words>
  <Application>Microsoft Office PowerPoint</Application>
  <PresentationFormat>Grand écran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Couedor</dc:creator>
  <cp:lastModifiedBy>Léo Couedor</cp:lastModifiedBy>
  <cp:revision>67</cp:revision>
  <dcterms:created xsi:type="dcterms:W3CDTF">2022-01-04T11:22:56Z</dcterms:created>
  <dcterms:modified xsi:type="dcterms:W3CDTF">2022-01-04T14:18:53Z</dcterms:modified>
</cp:coreProperties>
</file>