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OUR SUPER SHOP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That's right... shop smart: shop </a:t>
            </a:r>
            <a:r>
              <a:rPr lang="en-GB" i="1" dirty="0" smtClean="0"/>
              <a:t>S</a:t>
            </a:r>
            <a:r>
              <a:rPr lang="en-GB" dirty="0" smtClean="0"/>
              <a:t>-Mart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7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Shopping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About 9,600F </a:t>
            </a:r>
            <a:r>
              <a:rPr lang="en-GB" dirty="0"/>
              <a:t>between all participants</a:t>
            </a:r>
          </a:p>
          <a:p>
            <a:r>
              <a:rPr lang="en-GB" dirty="0"/>
              <a:t>Collaborate to get the funds.</a:t>
            </a:r>
          </a:p>
          <a:p>
            <a:r>
              <a:rPr lang="en-GB" dirty="0"/>
              <a:t>Be quick.</a:t>
            </a:r>
          </a:p>
          <a:p>
            <a:r>
              <a:rPr lang="en-GB" dirty="0"/>
              <a:t>Pay for immediate delivery First to pay.</a:t>
            </a:r>
          </a:p>
          <a:p>
            <a:r>
              <a:rPr lang="en-GB" dirty="0"/>
              <a:t>We do not give change.</a:t>
            </a:r>
          </a:p>
          <a:p>
            <a:r>
              <a:rPr lang="en-GB" dirty="0"/>
              <a:t>You can speak to each other but </a:t>
            </a:r>
            <a:r>
              <a:rPr lang="en-GB" u="sng" dirty="0"/>
              <a:t>NOT</a:t>
            </a:r>
            <a:r>
              <a:rPr lang="en-GB" dirty="0"/>
              <a:t> to all </a:t>
            </a:r>
            <a:r>
              <a:rPr lang="en-GB" dirty="0" smtClean="0"/>
              <a:t>others, </a:t>
            </a:r>
            <a:r>
              <a:rPr lang="en-GB" dirty="0"/>
              <a:t>but you can buy the mike for a while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8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2" y="67962"/>
            <a:ext cx="10396882" cy="1151965"/>
          </a:xfrm>
        </p:spPr>
        <p:txBody>
          <a:bodyPr/>
          <a:lstStyle/>
          <a:p>
            <a:r>
              <a:rPr lang="en-GB" dirty="0" smtClean="0"/>
              <a:t>On sale today!!!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023" y="0"/>
            <a:ext cx="2023886" cy="105864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1327" y="1745091"/>
            <a:ext cx="10394707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Tell me more - Ask  a question on the LAB or the workshops ----------------------------	   100 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Tell me more - Ask  a question on the survey ------------------------------------------------	   300 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Let me go - </a:t>
            </a:r>
            <a:r>
              <a:rPr lang="en-GB" sz="1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Gimme</a:t>
            </a: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 the damn microphone (1minute) --------------------------------------	   300 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Workshop </a:t>
            </a:r>
            <a:r>
              <a:rPr lang="en-GB" sz="18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Preorder</a:t>
            </a: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 - SUPËR DEAL !!! 1000 F - Caution: Only 1 remaining !-------------	1,000 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Be quick or be dead: -------------------------------------------------------------------------------	   800 F</a:t>
            </a:r>
          </a:p>
          <a:p>
            <a:pPr marL="0" indent="0"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Kitchen Run: -----------------------------------------------------------------------------------------</a:t>
            </a:r>
            <a:r>
              <a:rPr lang="en-GB" sz="1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	</a:t>
            </a: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3,000 F</a:t>
            </a:r>
          </a:p>
          <a:p>
            <a:pPr marL="0" indent="0"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Remember the future: -----------------------------------------------------------------------------	3,000 F</a:t>
            </a:r>
          </a:p>
          <a:p>
            <a:pPr marL="0" indent="0"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My Worst Nightmare: </a:t>
            </a:r>
            <a:r>
              <a:rPr lang="en-GB" sz="1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------------------------------------------------------------------------------	3,000 F</a:t>
            </a:r>
            <a:endParaRPr lang="en-GB" sz="18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lumMod val="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Speed Boat boarding : -----------------------------------------------------------------------------</a:t>
            </a:r>
            <a:r>
              <a:rPr lang="en-GB" sz="1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	3,000 F</a:t>
            </a:r>
            <a:endParaRPr lang="en-GB" sz="18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lumMod val="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Give me details: -------------------------------------------------------------------------------------</a:t>
            </a:r>
            <a:r>
              <a:rPr lang="en-GB" sz="1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	</a:t>
            </a:r>
            <a:r>
              <a:rPr lang="en-GB" sz="1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1,800 </a:t>
            </a:r>
            <a:r>
              <a:rPr lang="en-GB" sz="1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lumMod val="75000"/>
                      <a:alpha val="40000"/>
                    </a:schemeClr>
                  </a:glow>
                </a:effectLst>
              </a:rPr>
              <a:t>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50" y="2147676"/>
            <a:ext cx="1150292" cy="1150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608" y="3269171"/>
            <a:ext cx="1576539" cy="964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22" y="1288156"/>
            <a:ext cx="1543425" cy="12295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722" y="4677682"/>
            <a:ext cx="1450119" cy="14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311</TotalTime>
  <Words>80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OUR SUPER SHOP</vt:lpstr>
      <vt:lpstr>Shopping rules</vt:lpstr>
      <vt:lpstr>On sale today!!!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SUPER SHOP</dc:title>
  <dc:creator>Loic Coulet</dc:creator>
  <cp:lastModifiedBy>Loic Coulet</cp:lastModifiedBy>
  <cp:revision>5</cp:revision>
  <dcterms:created xsi:type="dcterms:W3CDTF">2019-02-01T08:55:12Z</dcterms:created>
  <dcterms:modified xsi:type="dcterms:W3CDTF">2019-02-01T14:06:24Z</dcterms:modified>
</cp:coreProperties>
</file>