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B29-AF98-4DCC-BB9E-53019AC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3F5A8-80F6-4811-8C7A-20E87991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9184-0479-4B60-8A7D-F77EB490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44C6-719C-4759-A552-0167784A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8DC6-8756-4BD1-A5A8-33B1BF35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EFD4-98A6-4EB1-9BB2-480642E5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6672-2194-47AB-8CFA-79B60086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E47F-AE09-4ECC-9DAE-59557CA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56C4-098C-4FEB-A270-7F3EDF81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2FA8-B4E6-49CC-B804-AB47824D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57FF3-BC45-4872-A822-09BD034C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0576-3D3D-4424-8889-7DAC87B4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8AF5-97B5-4FA1-AB77-46783385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F32C-9826-48FC-AF5C-D021285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CD13-F586-4133-A344-AA754E68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912D-0608-4A05-9BA9-988E304A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5504-1E07-428D-8823-0FDA3368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7E3E-17A8-42C6-97DC-223EBA85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D0A7-76DB-44FF-9B7A-E93F8509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5B2A-7A76-4962-AC47-E73A5C37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D933-A11E-4C16-8560-9E9B38F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1F4B-DD7C-48B6-BB0D-515D7760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E29C-108E-4A7F-821B-2BF82A0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F25A-7396-4A5D-909B-F2714A6C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6B9B-8B89-45A5-A8FB-6D171B5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DB86-6112-4FBE-86C0-ED543E7B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28C3-E69E-4344-823B-69F24F207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E200-19A4-4639-AE8F-74BC0CAE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1B1BB-B12A-4C52-B7D9-C3864914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4FFB-BC76-497C-ADAD-67D74F95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9A320-F4F9-4FA7-9439-9D13989A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E29-7915-4486-9F81-B58395FC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2AB4-2792-4DFD-9010-6E41A8D9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DB2EC-9467-49D5-B76B-A5810356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CF58A-1E05-498E-A5AA-E29CB3E88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3EC23-F691-4712-AA04-5A1BBEF05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587D0-CAB1-43FC-A2E2-A582F2AF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66773-8F8B-45A7-916B-A4705867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DDEB9-7A20-41C9-8553-3747A6B8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6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64B8-C173-4DFC-AD05-F79DC91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D609-8473-494F-A856-E9002B4B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B3B3-BC64-416D-B5A1-561A45BC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2A72-CC45-4E08-ABA8-32484B0D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B710F-0677-43D7-85CA-65A27297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EC56F-8054-41ED-AB67-B41A968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48CED-EAD2-4B2C-B82F-1B1E9896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5A1F-2E32-4844-A4B3-B0DC2D29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EBC9-D14B-4C38-AAF9-B423AAD3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A664-66CC-40D7-82A8-3E251365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754-D849-4510-B323-415BB81C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A3B93-65C0-4ADF-9659-5CEE8643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5D71-258D-4D7C-8FE9-A98D6E4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8C49-184E-4AB7-B749-F8D50BB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C466C-F1A2-48E4-83CD-58DAB5151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53D53-A539-453B-8E34-343011BD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E3C7B-C9CB-49F4-BEF9-346866B1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D09A-7603-46DA-A981-AA949719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3A701-A3DA-4B1B-BB5B-942217F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5C2F0-E124-49ED-926E-107FF3A7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618D0-17E1-46F3-8E60-110258DC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D4BC-995F-4E4A-BE8F-9A9049879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1F56-212A-4A60-9EB1-BB62B7D8AE6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EE8A-DAA1-43E9-8958-94B0ED485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23D0-F4B9-4199-A6E6-C492A575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A650-2411-4A01-AE8A-C3EB85CF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1664-A27D-4C77-BDC3-024F81CD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DB6E7-D256-4E25-AE08-2E96C53ED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5" y="178957"/>
            <a:ext cx="42672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41571-D3CC-4DC4-AF57-094E7613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0" y="3429000"/>
            <a:ext cx="8553450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02F07-3A71-4B72-BB02-F0E28E09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7631"/>
            <a:ext cx="4194412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733-BC18-409D-A87E-902A181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A43C8-EADC-442D-BC9B-FCDF0F31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44" y="261938"/>
            <a:ext cx="8562975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A28FA-FCFC-44EC-BC38-542002EF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93" y="3343470"/>
            <a:ext cx="8524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1862-6B74-4224-83C3-534FCD84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AAA03-8EF2-4865-84DA-A3442921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40" y="271463"/>
            <a:ext cx="8534400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2A85F-FF04-4601-A8D8-3DC19FC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15" y="3203575"/>
            <a:ext cx="8543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85B-3F34-4793-8A5C-DCD73B13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1B106-07EC-4D41-B4C7-4EDD0A94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500" y="365125"/>
            <a:ext cx="8486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Loic Cousin</dc:creator>
  <cp:lastModifiedBy>Loic Cousin</cp:lastModifiedBy>
  <cp:revision>3</cp:revision>
  <dcterms:created xsi:type="dcterms:W3CDTF">2017-12-01T13:34:39Z</dcterms:created>
  <dcterms:modified xsi:type="dcterms:W3CDTF">2017-12-01T15:06:36Z</dcterms:modified>
</cp:coreProperties>
</file>