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57" r:id="rId4"/>
    <p:sldId id="264" r:id="rId5"/>
    <p:sldId id="267" r:id="rId6"/>
    <p:sldId id="268" r:id="rId7"/>
    <p:sldId id="269" r:id="rId8"/>
    <p:sldId id="265" r:id="rId9"/>
    <p:sldId id="270" r:id="rId10"/>
    <p:sldId id="271" r:id="rId11"/>
    <p:sldId id="272" r:id="rId12"/>
    <p:sldId id="273" r:id="rId13"/>
    <p:sldId id="258" r:id="rId14"/>
    <p:sldId id="262" r:id="rId15"/>
    <p:sldId id="261" r:id="rId16"/>
    <p:sldId id="259" r:id="rId17"/>
    <p:sldId id="263" r:id="rId18"/>
    <p:sldId id="260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06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88641"/>
            <a:ext cx="7772400" cy="864096"/>
          </a:xfrm>
        </p:spPr>
        <p:txBody>
          <a:bodyPr>
            <a:normAutofit/>
          </a:bodyPr>
          <a:lstStyle/>
          <a:p>
            <a:r>
              <a:rPr lang="zh-CN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护眼应用</a:t>
            </a:r>
            <a:endParaRPr lang="zh-CN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7624" y="1700808"/>
            <a:ext cx="6840760" cy="288032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、功能介绍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l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相关技术简单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介绍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l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系统设计架构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原理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l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模块具体实现分析</a:t>
            </a:r>
          </a:p>
        </p:txBody>
      </p:sp>
    </p:spTree>
    <p:extLst>
      <p:ext uri="{BB962C8B-B14F-4D97-AF65-F5344CB8AC3E}">
        <p14:creationId xmlns:p14="http://schemas.microsoft.com/office/powerpoint/2010/main" val="393773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70392"/>
          </a:xfrm>
        </p:spPr>
        <p:txBody>
          <a:bodyPr>
            <a:normAutofit fontScale="90000"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服务端架构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C:\Users\lcplcp\Desktop\UML时序图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8784976" cy="56886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130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70392"/>
          </a:xfrm>
        </p:spPr>
        <p:txBody>
          <a:bodyPr>
            <a:normAutofit fontScale="90000"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客户端架构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D:\bysj\毕设\毕业设计素材\pic\客户端-架构图 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6712"/>
            <a:ext cx="7488832" cy="6021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278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70392"/>
          </a:xfrm>
        </p:spPr>
        <p:txBody>
          <a:bodyPr>
            <a:normAutofit fontScale="90000"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模块具体实现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7784" y="2780928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视力测试模块</a:t>
            </a:r>
            <a:endParaRPr lang="en-US" altLang="zh-CN" sz="3200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r>
              <a:rPr lang="zh-CN" altLang="en-US" sz="32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知识库模块</a:t>
            </a:r>
            <a:endParaRPr lang="en-US" altLang="zh-CN" sz="3200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r>
              <a:rPr lang="zh-CN" altLang="en-US" sz="32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用眼数据模块</a:t>
            </a:r>
            <a:endParaRPr lang="zh-CN" altLang="en-US" sz="32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9068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视力测试模块</a:t>
            </a:r>
            <a:b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1161586"/>
            <a:ext cx="3024336" cy="45313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95936" y="2780928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色盲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测试和敏感度测试均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是通过读取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后端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的数据获取测试题目的数据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01656" y="3717032"/>
            <a:ext cx="45704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明视距离、敏感度测试是通过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客户端特定算法生成的。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同时，也设置了难度系数根据题目序号递增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的功能设定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2184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视力测试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模块数据加载过程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5536" y="1124744"/>
            <a:ext cx="6624736" cy="20162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536" y="3374231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在打开</a:t>
            </a: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Android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页面的时候，便进行数据初始化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了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系统自动缓存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当次测试的所有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数据（默认是色盲测试）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4333583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通过</a:t>
            </a: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okhttp3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这个</a:t>
            </a: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http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请求框架进行请求。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主要在一个</a:t>
            </a:r>
            <a:r>
              <a:rPr lang="en-US" altLang="zh-CN" b="1" dirty="0" err="1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HttpUtil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类中进行相应方法的封装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7" name="图片 6" descr="D:\bysj\毕设\毕业设计素材\pic\客户端-架构图 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96752"/>
            <a:ext cx="6786478" cy="54570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596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测试模块相关算法简单介绍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2555776" y="2272514"/>
            <a:ext cx="4392488" cy="873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7584" y="252439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题目难度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系数：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8563" y="342339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明视距离：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12" name="图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2339752" y="3067050"/>
            <a:ext cx="3456384" cy="1082030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4"/>
          <a:stretch>
            <a:fillRect/>
          </a:stretch>
        </p:blipFill>
        <p:spPr>
          <a:xfrm>
            <a:off x="2340563" y="4149080"/>
            <a:ext cx="4032448" cy="1155779"/>
          </a:xfrm>
          <a:prstGeom prst="rect">
            <a:avLst/>
          </a:prstGeom>
        </p:spPr>
      </p:pic>
      <p:pic>
        <p:nvPicPr>
          <p:cNvPr id="1026" name="Picture 2" descr="D:\bysj\毕设\素材\coin\明视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181202"/>
            <a:ext cx="1656184" cy="168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000924" y="5517232"/>
            <a:ext cx="508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敏感度：利用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程序动态生成</a:t>
            </a: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16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进制相近的颜色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块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16" name="图片 15"/>
          <p:cNvPicPr/>
          <p:nvPr/>
        </p:nvPicPr>
        <p:blipFill>
          <a:blip r:embed="rId2"/>
          <a:stretch>
            <a:fillRect/>
          </a:stretch>
        </p:blipFill>
        <p:spPr>
          <a:xfrm>
            <a:off x="1936385" y="5949280"/>
            <a:ext cx="4320480" cy="81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9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知识库模块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7681" y="1412776"/>
            <a:ext cx="2936875" cy="48221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58087" y="2562429"/>
            <a:ext cx="5566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展示的文章列表利用</a:t>
            </a: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Android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动态展示组件</a:t>
            </a:r>
            <a:r>
              <a:rPr lang="en-US" altLang="zh-CN" b="1" dirty="0" err="1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ListView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这个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组件支持动态地添加、展示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数据。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7604" y="3488129"/>
            <a:ext cx="5611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主要采用了</a:t>
            </a:r>
            <a:r>
              <a:rPr lang="en-US" altLang="zh-CN" b="1" dirty="0" err="1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SwipeRefreshLayout</a:t>
            </a: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这个安卓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组件进行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动态的下拉刷新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275565"/>
            <a:ext cx="64484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721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用眼数据模块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49079" y="2271068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用户使用手机的数据记录：例如开屏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次数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和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当天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使用手机时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长等。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235569" y="1628800"/>
            <a:ext cx="2874645" cy="4556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49079" y="3088804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这些数据主要存储在本地的数据库中，每天进行更新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079" y="3697397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计时：在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实现客户使用手机相关数据统计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过程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采用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了一个定时器进行定时地计时和监听用户行为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9079" y="4558897"/>
            <a:ext cx="4825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开屏统计：</a:t>
            </a: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Android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本身的一个广播监听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组件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r>
              <a:rPr lang="en-US" altLang="zh-CN" b="1" dirty="0" err="1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BroadcastReceiver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进行对应开屏事件的监听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255451"/>
            <a:ext cx="77819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991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3284984"/>
            <a:ext cx="8229600" cy="1252728"/>
          </a:xfrm>
        </p:spPr>
        <p:txBody>
          <a:bodyPr>
            <a:noAutofit/>
          </a:bodyPr>
          <a:lstStyle/>
          <a:p>
            <a:r>
              <a:rPr lang="en-US" altLang="zh-CN" sz="9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br>
              <a:rPr lang="en-US" altLang="zh-CN" sz="9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9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96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721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930432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 descr="C:\Users\lcplcp\Desktop\毕业设计-流程图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5900"/>
            <a:ext cx="8676456" cy="554461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539552" y="105590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总体的功能图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77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7584" y="1628800"/>
            <a:ext cx="7408333" cy="345069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客户端功能模块：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1943" lvl="1" indent="0"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视力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1943" lvl="1" indent="0"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知识库模块</a:t>
            </a:r>
            <a:endParaRPr lang="en-US" altLang="zh-CN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1943" lvl="1" indent="0"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用眼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数据模块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1943" lvl="1" indent="0"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、护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眼模块</a:t>
            </a:r>
            <a:endParaRPr lang="en-US" altLang="zh-CN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1943" lvl="1" indent="0"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、用户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1943" lvl="1" indent="0">
              <a:buNone/>
            </a:pP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755576" y="4381291"/>
            <a:ext cx="7632848" cy="1639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端功能模块与之一一对应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5796135" y="476672"/>
            <a:ext cx="2908935" cy="4620260"/>
          </a:xfrm>
          <a:prstGeom prst="rect">
            <a:avLst/>
          </a:prstGeom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210" y="692696"/>
            <a:ext cx="3086100" cy="480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760" y="499912"/>
            <a:ext cx="3003550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060" y="499912"/>
            <a:ext cx="3035300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215" y="341513"/>
            <a:ext cx="3098990" cy="5509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740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相关技术介绍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4149080"/>
            <a:ext cx="7042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客户端：</a:t>
            </a: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Android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客户端编程技术，</a:t>
            </a: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http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请求框架等类库，</a:t>
            </a:r>
            <a:r>
              <a:rPr lang="en-US" altLang="zh-CN" b="1" dirty="0" err="1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sql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编程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r>
              <a:rPr lang="en-US" altLang="zh-CN" b="1" dirty="0" err="1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Sqlite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数据库等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7" y="2780928"/>
            <a:ext cx="6680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服务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端：</a:t>
            </a: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java web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编程，</a:t>
            </a: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spring/</a:t>
            </a:r>
            <a:r>
              <a:rPr lang="en-US" altLang="zh-CN" b="1" dirty="0" err="1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springMVC</a:t>
            </a: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en-US" altLang="zh-CN" b="1" dirty="0" err="1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mybatis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等框架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r>
              <a:rPr lang="en-US" altLang="zh-CN" b="1" dirty="0" err="1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</a:t>
            </a: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en-US" altLang="zh-CN" b="1" dirty="0" err="1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redis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数据库等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5517232"/>
            <a:ext cx="501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编程思想：</a:t>
            </a: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MVC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模型，分层思想，</a:t>
            </a: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ORM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思想等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2080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思想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14261" y="5157191"/>
            <a:ext cx="350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MVC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是一种分层思想，主要实现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页面代码和业务代码的分离。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251520" y="1490631"/>
            <a:ext cx="5040560" cy="47525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64088" y="2565316"/>
            <a:ext cx="3015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是</a:t>
            </a: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Model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，代表业务模型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是具体的业务代码。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64088" y="3469531"/>
            <a:ext cx="3454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V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是</a:t>
            </a: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View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，是视图的意思，实际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就是我们使用软件的界面。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64088" y="4394803"/>
            <a:ext cx="3589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是</a:t>
            </a: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Controller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，是控制器的意思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它负责请求分发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1967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端相关技术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564904"/>
            <a:ext cx="8522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java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</a:t>
            </a: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java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语言是</a:t>
            </a: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web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服务端领域的主要编程语言，具有非常好的面向对象特性。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由于是一种运行在虚拟机的语言，所以其具有跨平台性特点。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3429000"/>
            <a:ext cx="8354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Tomcat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：运行</a:t>
            </a: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java 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服务端应用的一个容器，可以理解为一个专门运行</a:t>
            </a: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java web</a:t>
            </a:r>
            <a:endParaRPr lang="en-US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程序的一个小型操作系统。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4221088"/>
            <a:ext cx="8266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Spring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框架：一个基于</a:t>
            </a: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java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的主流</a:t>
            </a: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web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框架，利用它可以很好地实现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数据库事务管理、</a:t>
            </a: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java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对象管理等功能。它使得后台代码更具扩展性、灵活性。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406" y="5013176"/>
            <a:ext cx="827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Mybatis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框架：一个基于</a:t>
            </a: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java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的数据库持久化框架，利用它可以非常方便地帮助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我们以面向对象的思维去操作数据库。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1451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客户端相关技术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2494637"/>
            <a:ext cx="8288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Android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：目前移动端使用最多的操作系统，具有代码开源、应用程序易于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开发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特性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丰富等优点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3501008"/>
            <a:ext cx="80845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Android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客户端编程：</a:t>
            </a: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Android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应用的开发是基于</a:t>
            </a: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java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语言进行开发的。通过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谷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歌提供的开发集成环境（</a:t>
            </a:r>
            <a:r>
              <a:rPr lang="en-US" altLang="zh-CN" b="1" dirty="0" err="1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AndroidStudio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</a:t>
            </a: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+</a:t>
            </a:r>
            <a:r>
              <a:rPr lang="en-US" altLang="zh-CN" b="1" dirty="0" err="1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Gradle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依赖管理，可以非常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高效、低门槛地进行</a:t>
            </a: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Android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应用的开发。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2995" y="4756502"/>
            <a:ext cx="668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Okhttp</a:t>
            </a: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：用于模拟浏览器发起</a:t>
            </a: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http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请求的一种</a:t>
            </a: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http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请求框架。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8451" y="5373216"/>
            <a:ext cx="488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Json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：用于</a:t>
            </a: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web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通讯的一种键值对格式的字符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7986" y="5877272"/>
            <a:ext cx="8251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Xml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</a:t>
            </a: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Android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基于</a:t>
            </a: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xml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文件进行布局，是一种标签化的文本，常用与配置文件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和作为通讯格式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1831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其他技术介绍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3429000"/>
            <a:ext cx="643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：一种关系型数据库，具有开源免费、易于扩展等特点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2494637"/>
            <a:ext cx="7505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Redis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：是一种内存数据库，主要以一种键值对的方式存储数据，常用作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缓存和消息队列。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1" y="4221088"/>
            <a:ext cx="7362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json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：用于通讯的一种特殊键值对字符流，具有易于解析，可读性好和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通讯成本低等特点。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5068748"/>
            <a:ext cx="6846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xml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：一种标签化具有固定格式的文本，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后端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主要用作配置文件，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另外，</a:t>
            </a: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android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的页面布局样式依靠</a:t>
            </a: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xml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相关文件实现的。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0389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70392"/>
          </a:xfrm>
        </p:spPr>
        <p:txBody>
          <a:bodyPr>
            <a:normAutofit fontScale="90000"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D:\bysj\毕设\毕业设计素材\pic\系统架构设计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64704"/>
            <a:ext cx="6696744" cy="62646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851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2460</TotalTime>
  <Words>792</Words>
  <Application>Microsoft Office PowerPoint</Application>
  <PresentationFormat>全屏显示(4:3)</PresentationFormat>
  <Paragraphs>94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波形</vt:lpstr>
      <vt:lpstr>基于Android和java web的护眼应用</vt:lpstr>
      <vt:lpstr>功能介绍</vt:lpstr>
      <vt:lpstr>功能介绍 </vt:lpstr>
      <vt:lpstr>相关技术介绍</vt:lpstr>
      <vt:lpstr>MVC思想</vt:lpstr>
      <vt:lpstr>服务端相关技术</vt:lpstr>
      <vt:lpstr>客户端相关技术</vt:lpstr>
      <vt:lpstr>其他技术介绍</vt:lpstr>
      <vt:lpstr>系统架构</vt:lpstr>
      <vt:lpstr>服务端架构</vt:lpstr>
      <vt:lpstr>客户端架构</vt:lpstr>
      <vt:lpstr>模块具体实现</vt:lpstr>
      <vt:lpstr>视力测试模块 </vt:lpstr>
      <vt:lpstr>视力测试模块数据加载过程 </vt:lpstr>
      <vt:lpstr>测试模块相关算法简单介绍 </vt:lpstr>
      <vt:lpstr>知识库模块 </vt:lpstr>
      <vt:lpstr>用眼数据模块</vt:lpstr>
      <vt:lpstr>END 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后端系统总体架构原理</dc:title>
  <dc:creator>lcplcp</dc:creator>
  <cp:lastModifiedBy>lcplcp</cp:lastModifiedBy>
  <cp:revision>58</cp:revision>
  <dcterms:created xsi:type="dcterms:W3CDTF">2018-03-23T04:15:08Z</dcterms:created>
  <dcterms:modified xsi:type="dcterms:W3CDTF">2018-04-03T10:25:27Z</dcterms:modified>
</cp:coreProperties>
</file>