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6" r:id="rId2"/>
    <p:sldId id="264" r:id="rId3"/>
    <p:sldId id="257" r:id="rId4"/>
    <p:sldId id="266" r:id="rId5"/>
    <p:sldId id="267" r:id="rId6"/>
    <p:sldId id="271" r:id="rId7"/>
    <p:sldId id="258" r:id="rId8"/>
    <p:sldId id="259" r:id="rId9"/>
    <p:sldId id="260" r:id="rId10"/>
    <p:sldId id="270" r:id="rId11"/>
    <p:sldId id="272" r:id="rId12"/>
    <p:sldId id="273" r:id="rId13"/>
    <p:sldId id="274" r:id="rId14"/>
    <p:sldId id="269" r:id="rId15"/>
    <p:sldId id="268" r:id="rId16"/>
    <p:sldId id="261" r:id="rId17"/>
    <p:sldId id="262" r:id="rId18"/>
    <p:sldId id="263" r:id="rId19"/>
    <p:sldId id="275" r:id="rId20"/>
    <p:sldId id="265" r:id="rId2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FD649-4464-4874-A030-77DA47E62353}" type="datetimeFigureOut">
              <a:rPr lang="es-UY" smtClean="0"/>
              <a:t>10/10/2014</a:t>
            </a:fld>
            <a:endParaRPr lang="es-U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U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CFC5F-265C-4220-88EE-8BDCD7F9B77C}" type="slidenum">
              <a:rPr lang="es-UY" smtClean="0"/>
              <a:t>‹#›</a:t>
            </a:fld>
            <a:endParaRPr lang="es-U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71670" y="357166"/>
            <a:ext cx="6172200" cy="1894362"/>
          </a:xfrm>
        </p:spPr>
        <p:txBody>
          <a:bodyPr/>
          <a:lstStyle/>
          <a:p>
            <a:r>
              <a:rPr lang="es-UY" dirty="0" smtClean="0"/>
              <a:t>Integración GIS-PGE</a:t>
            </a:r>
            <a:endParaRPr lang="es-UY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215370" cy="2686072"/>
          </a:xfrm>
        </p:spPr>
        <p:txBody>
          <a:bodyPr>
            <a:normAutofit/>
          </a:bodyPr>
          <a:lstStyle/>
          <a:p>
            <a:pPr algn="ctr"/>
            <a:r>
              <a:rPr lang="es-UY" sz="2400" dirty="0" smtClean="0"/>
              <a:t>Proyecto de grado</a:t>
            </a:r>
          </a:p>
          <a:p>
            <a:endParaRPr lang="es-UY" dirty="0" smtClean="0"/>
          </a:p>
          <a:p>
            <a:endParaRPr lang="es-UY" dirty="0" smtClean="0"/>
          </a:p>
          <a:p>
            <a:pPr algn="l"/>
            <a:r>
              <a:rPr lang="es-UY" sz="2100" dirty="0" smtClean="0">
                <a:solidFill>
                  <a:schemeClr val="tx1"/>
                </a:solidFill>
              </a:rPr>
              <a:t>						</a:t>
            </a:r>
            <a:r>
              <a:rPr lang="es-UY" dirty="0" smtClean="0">
                <a:solidFill>
                  <a:schemeClr val="tx1"/>
                </a:solidFill>
              </a:rPr>
              <a:t>Luciana Canales</a:t>
            </a: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Maximiliano </a:t>
            </a:r>
            <a:r>
              <a:rPr lang="es-UY" dirty="0" err="1" smtClean="0">
                <a:solidFill>
                  <a:schemeClr val="tx1"/>
                </a:solidFill>
              </a:rPr>
              <a:t>Felix</a:t>
            </a:r>
            <a:endParaRPr lang="es-UY" dirty="0" smtClean="0">
              <a:solidFill>
                <a:schemeClr val="tx1"/>
              </a:solidFill>
            </a:endParaRPr>
          </a:p>
          <a:p>
            <a:pPr algn="l"/>
            <a:r>
              <a:rPr lang="es-UY" dirty="0" smtClean="0">
                <a:solidFill>
                  <a:schemeClr val="tx1"/>
                </a:solidFill>
              </a:rPr>
              <a:t>						Alejandro Remiro</a:t>
            </a:r>
          </a:p>
          <a:p>
            <a:endParaRPr lang="es-UY" dirty="0" smtClean="0"/>
          </a:p>
          <a:p>
            <a:endParaRPr lang="es-UY" dirty="0" smtClean="0"/>
          </a:p>
        </p:txBody>
      </p:sp>
      <p:pic>
        <p:nvPicPr>
          <p:cNvPr id="4" name="3 Imagen" descr="f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56198" y="84408"/>
            <a:ext cx="979605" cy="9591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endParaRPr lang="es-UY" b="1" dirty="0"/>
          </a:p>
        </p:txBody>
      </p:sp>
      <p:pic>
        <p:nvPicPr>
          <p:cNvPr id="3" name="Content Placeholder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00" y="1428736"/>
            <a:ext cx="8313490" cy="541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 propuesta en la tesis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00" y="1368904"/>
            <a:ext cx="7789863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Decisiones de diseño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CTP como servicios y no como librerías.</a:t>
            </a:r>
          </a:p>
          <a:p>
            <a:pPr lvl="1"/>
            <a:r>
              <a:rPr lang="es-UY" dirty="0" smtClean="0"/>
              <a:t>Soporte máximo a clientes geográficos existentes.</a:t>
            </a:r>
          </a:p>
          <a:p>
            <a:pPr lvl="1"/>
            <a:r>
              <a:rPr lang="es-UY" dirty="0" smtClean="0"/>
              <a:t>Bajo acoplamiento con implementaciones y tecnologías. </a:t>
            </a:r>
          </a:p>
          <a:p>
            <a:endParaRPr lang="es-UY" dirty="0" smtClean="0"/>
          </a:p>
          <a:p>
            <a:r>
              <a:rPr lang="es-UY" dirty="0" smtClean="0"/>
              <a:t>CTP </a:t>
            </a:r>
            <a:r>
              <a:rPr lang="es-UY" dirty="0" err="1" smtClean="0"/>
              <a:t>RestConnector</a:t>
            </a:r>
            <a:r>
              <a:rPr lang="es-UY" dirty="0" smtClean="0"/>
              <a:t> distribuido en organismos. </a:t>
            </a:r>
          </a:p>
          <a:p>
            <a:pPr lvl="1"/>
            <a:r>
              <a:rPr lang="es-UY" dirty="0" smtClean="0"/>
              <a:t>Mapeo de direcciones físicas y lógicas.</a:t>
            </a:r>
          </a:p>
          <a:p>
            <a:pPr lvl="1"/>
            <a:r>
              <a:rPr lang="es-UY" dirty="0" smtClean="0"/>
              <a:t>Evitar cuello de botella y único punto de falla.</a:t>
            </a:r>
          </a:p>
          <a:p>
            <a:pPr lvl="1"/>
            <a:r>
              <a:rPr lang="es-UY" dirty="0" smtClean="0"/>
              <a:t>Facilitar configuración y mantenimiento.</a:t>
            </a:r>
            <a:endParaRPr lang="es-UY" dirty="0" smtClean="0"/>
          </a:p>
          <a:p>
            <a:endParaRPr lang="es-UY" dirty="0" smtClean="0"/>
          </a:p>
          <a:p>
            <a:r>
              <a:rPr lang="es-UY" dirty="0" smtClean="0"/>
              <a:t>CTP </a:t>
            </a:r>
            <a:r>
              <a:rPr lang="es-UY" dirty="0" err="1" smtClean="0"/>
              <a:t>SoapConnector</a:t>
            </a:r>
            <a:r>
              <a:rPr lang="es-UY" dirty="0" smtClean="0"/>
              <a:t> único por servicio geográfico.</a:t>
            </a:r>
          </a:p>
          <a:p>
            <a:pPr lvl="1"/>
            <a:r>
              <a:rPr lang="es-UY" dirty="0" smtClean="0"/>
              <a:t>Por mapeo de direcciones físicas y lógicas.</a:t>
            </a: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arquitectura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20" y="2564904"/>
            <a:ext cx="837772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Organismo cliente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337872"/>
            <a:ext cx="791755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Diseño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Público general</a:t>
            </a:r>
          </a:p>
          <a:p>
            <a:pPr>
              <a:buNone/>
            </a:pPr>
            <a:endParaRPr lang="es-UY" sz="2200" dirty="0" smtClean="0"/>
          </a:p>
          <a:p>
            <a:endParaRPr lang="es-UY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205" y="2058708"/>
            <a:ext cx="7940695" cy="437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Tecnologías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Servidores geográficos</a:t>
            </a:r>
          </a:p>
          <a:p>
            <a:pPr lvl="1"/>
            <a:r>
              <a:rPr lang="es-UY" sz="2000" dirty="0" err="1" smtClean="0"/>
              <a:t>Geoserver</a:t>
            </a:r>
            <a:endParaRPr lang="es-UY" sz="2000" dirty="0" smtClean="0"/>
          </a:p>
          <a:p>
            <a:pPr lvl="1"/>
            <a:r>
              <a:rPr lang="es-UY" sz="2000" dirty="0" err="1" smtClean="0"/>
              <a:t>Mapserver</a:t>
            </a:r>
            <a:endParaRPr lang="es-UY" sz="20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Jboss</a:t>
            </a:r>
            <a:r>
              <a:rPr lang="es-UY" sz="2200" dirty="0" smtClean="0"/>
              <a:t> </a:t>
            </a:r>
            <a:r>
              <a:rPr lang="es-UY" sz="2200" dirty="0" smtClean="0"/>
              <a:t>ESB </a:t>
            </a:r>
            <a:r>
              <a:rPr lang="es-UY" sz="2200" dirty="0" smtClean="0"/>
              <a:t>4.9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</a:t>
            </a:r>
            <a:r>
              <a:rPr lang="es-UY" sz="2200" dirty="0" err="1" smtClean="0"/>
              <a:t>eGob</a:t>
            </a:r>
            <a:r>
              <a:rPr lang="es-UY" sz="2200" dirty="0" smtClean="0"/>
              <a:t> de Uruguay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err="1" smtClean="0"/>
              <a:t>Postgres</a:t>
            </a:r>
            <a:r>
              <a:rPr lang="es-UY" sz="2200" dirty="0" smtClean="0"/>
              <a:t> / </a:t>
            </a:r>
            <a:r>
              <a:rPr lang="es-UY" sz="2200" dirty="0" err="1" smtClean="0"/>
              <a:t>Postgis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pPr lvl="1">
              <a:buNone/>
            </a:pPr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Estado Actual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Implementación</a:t>
            </a:r>
          </a:p>
          <a:p>
            <a:pPr lvl="1"/>
            <a:r>
              <a:rPr lang="es-UY" sz="2000" dirty="0" smtClean="0"/>
              <a:t>Flujo Organismo cliente – PGE – Organismo proveedor</a:t>
            </a:r>
          </a:p>
          <a:p>
            <a:pPr lvl="1"/>
            <a:r>
              <a:rPr lang="es-UY" sz="2000" dirty="0" smtClean="0"/>
              <a:t>Flujo Público general – PGE – Organismo proveedor</a:t>
            </a:r>
          </a:p>
          <a:p>
            <a:pPr lvl="1"/>
            <a:r>
              <a:rPr lang="es-UY" sz="2000" dirty="0" err="1" smtClean="0"/>
              <a:t>getMap</a:t>
            </a:r>
            <a:r>
              <a:rPr lang="es-UY" sz="2000" dirty="0" smtClean="0"/>
              <a:t> y </a:t>
            </a:r>
            <a:r>
              <a:rPr lang="es-UY" sz="2000" dirty="0" err="1" smtClean="0"/>
              <a:t>getFeatureInfo</a:t>
            </a:r>
            <a:r>
              <a:rPr lang="es-UY" sz="2000" dirty="0" smtClean="0"/>
              <a:t> </a:t>
            </a:r>
          </a:p>
          <a:p>
            <a:pPr lvl="1">
              <a:buNone/>
            </a:pPr>
            <a:endParaRPr lang="es-UY" sz="2200" dirty="0" smtClean="0"/>
          </a:p>
          <a:p>
            <a:r>
              <a:rPr lang="es-UY" sz="2200" dirty="0" smtClean="0"/>
              <a:t>Documentación</a:t>
            </a:r>
          </a:p>
          <a:p>
            <a:pPr lvl="1"/>
            <a:r>
              <a:rPr lang="es-UY" sz="2000" dirty="0" smtClean="0"/>
              <a:t>Casos de uso</a:t>
            </a:r>
          </a:p>
          <a:p>
            <a:pPr lvl="1"/>
            <a:r>
              <a:rPr lang="es-UY" sz="2000" dirty="0" smtClean="0"/>
              <a:t>Arquitectura</a:t>
            </a:r>
          </a:p>
          <a:p>
            <a:pPr lvl="1"/>
            <a:r>
              <a:rPr lang="es-UY" sz="2000" dirty="0" smtClean="0"/>
              <a:t>Documento principal</a:t>
            </a:r>
            <a:endParaRPr lang="es-UY" sz="2000" dirty="0" smtClean="0"/>
          </a:p>
          <a:p>
            <a:pPr lvl="1"/>
            <a:endParaRPr lang="es-UY" sz="2000" dirty="0" smtClean="0"/>
          </a:p>
          <a:p>
            <a:pPr lvl="1"/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Planificación al cierre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UY" sz="2200" dirty="0" smtClean="0"/>
              <a:t>Integración </a:t>
            </a:r>
            <a:r>
              <a:rPr lang="es-UY" sz="2200" dirty="0" smtClean="0"/>
              <a:t>con </a:t>
            </a:r>
            <a:r>
              <a:rPr lang="es-UY" sz="2200" dirty="0" smtClean="0"/>
              <a:t>STS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Manejo de </a:t>
            </a:r>
            <a:r>
              <a:rPr lang="es-UY" sz="2200" dirty="0" smtClean="0"/>
              <a:t>excepciones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endParaRPr lang="es-UY" sz="2200" dirty="0" smtClean="0"/>
          </a:p>
          <a:p>
            <a:r>
              <a:rPr lang="es-UY" sz="2200" dirty="0" smtClean="0"/>
              <a:t>Evaluar opciones </a:t>
            </a:r>
            <a:r>
              <a:rPr lang="es-UY" sz="2200" dirty="0" smtClean="0"/>
              <a:t>de asincronismo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Completar prueba de estándares WMS y </a:t>
            </a:r>
            <a:r>
              <a:rPr lang="es-UY" sz="2200" dirty="0" smtClean="0"/>
              <a:t>WFS </a:t>
            </a:r>
            <a:r>
              <a:rPr lang="es-UY" sz="2200" dirty="0" smtClean="0"/>
              <a:t>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Diseñar </a:t>
            </a:r>
            <a:r>
              <a:rPr lang="es-UY" sz="2200" dirty="0" smtClean="0"/>
              <a:t>caso de </a:t>
            </a:r>
            <a:r>
              <a:rPr lang="es-UY" sz="2200" dirty="0" smtClean="0"/>
              <a:t>estudio </a:t>
            </a:r>
            <a:r>
              <a:rPr lang="es-UY" sz="2200" dirty="0" smtClean="0"/>
              <a:t>(1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  <a:endParaRPr lang="es-UY" sz="2200" dirty="0" smtClean="0"/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Finalizar documento principal (2 </a:t>
            </a:r>
            <a:r>
              <a:rPr lang="es-UY" sz="2200" dirty="0" err="1" smtClean="0"/>
              <a:t>sem</a:t>
            </a:r>
            <a:r>
              <a:rPr lang="es-UY" sz="2200" dirty="0" smtClean="0"/>
              <a:t>.)</a:t>
            </a:r>
          </a:p>
          <a:p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err="1" smtClean="0"/>
              <a:t>gantt</a:t>
            </a:r>
            <a:endParaRPr lang="es-UY" b="1" dirty="0" smtClean="0"/>
          </a:p>
        </p:txBody>
      </p:sp>
      <p:pic>
        <p:nvPicPr>
          <p:cNvPr id="4" name="Content Placeholder 3" descr="Gantt Project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2348880"/>
            <a:ext cx="8294553" cy="252938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Temario</a:t>
            </a:r>
            <a:endParaRPr lang="es-UY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UY" dirty="0" smtClean="0"/>
              <a:t>Contexto</a:t>
            </a:r>
          </a:p>
          <a:p>
            <a:endParaRPr lang="es-UY" dirty="0" smtClean="0"/>
          </a:p>
          <a:p>
            <a:r>
              <a:rPr lang="es-UY" dirty="0" smtClean="0"/>
              <a:t>Objetivos</a:t>
            </a:r>
          </a:p>
          <a:p>
            <a:endParaRPr lang="es-UY" dirty="0" smtClean="0"/>
          </a:p>
          <a:p>
            <a:r>
              <a:rPr lang="es-UY" dirty="0" smtClean="0"/>
              <a:t>Estudio Inicial</a:t>
            </a:r>
          </a:p>
          <a:p>
            <a:endParaRPr lang="es-UY" dirty="0" smtClean="0"/>
          </a:p>
          <a:p>
            <a:r>
              <a:rPr lang="es-UY" dirty="0" smtClean="0"/>
              <a:t>Análisis y Diseño</a:t>
            </a:r>
          </a:p>
          <a:p>
            <a:endParaRPr lang="es-UY" dirty="0" smtClean="0"/>
          </a:p>
          <a:p>
            <a:r>
              <a:rPr lang="es-UY" dirty="0" smtClean="0"/>
              <a:t>Tecnologías</a:t>
            </a:r>
          </a:p>
          <a:p>
            <a:endParaRPr lang="es-UY" dirty="0" smtClean="0"/>
          </a:p>
          <a:p>
            <a:r>
              <a:rPr lang="es-UY" dirty="0" smtClean="0"/>
              <a:t>Estado Actual</a:t>
            </a:r>
          </a:p>
          <a:p>
            <a:endParaRPr lang="es-UY" dirty="0" smtClean="0"/>
          </a:p>
          <a:p>
            <a:r>
              <a:rPr lang="es-UY" dirty="0" smtClean="0"/>
              <a:t>Planificación al Cierre</a:t>
            </a:r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 smtClean="0"/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 descr="Pregunta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14546" y="857232"/>
            <a:ext cx="4454493" cy="48736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s-UY" sz="2200" dirty="0" smtClean="0"/>
          </a:p>
          <a:p>
            <a:r>
              <a:rPr lang="es-UY" sz="2200" dirty="0" smtClean="0"/>
              <a:t>Gobierno electrónico</a:t>
            </a:r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endParaRPr lang="es-UY" dirty="0" smtClean="0"/>
          </a:p>
          <a:p>
            <a:pPr>
              <a:buNone/>
            </a:pPr>
            <a:r>
              <a:rPr lang="es-UY" sz="2000" i="1" dirty="0" smtClean="0"/>
              <a:t>	"El Gobierno Electrónico es el uso de las tecnologías de la información y comunicación (</a:t>
            </a:r>
            <a:r>
              <a:rPr lang="es-UY" sz="2000" i="1" dirty="0" err="1" smtClean="0"/>
              <a:t>TIC’s</a:t>
            </a:r>
            <a:r>
              <a:rPr lang="es-UY" sz="2000" i="1" dirty="0" smtClean="0"/>
              <a:t>), particularmente la Internet, como una herramienta para alcanzar un mejor gobierno“  </a:t>
            </a:r>
            <a:r>
              <a:rPr lang="es-UY" sz="2000" dirty="0" smtClean="0"/>
              <a:t>[OCDE, Organización para la Cooperación y el Desarrollo Económicos]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Plataforma de Gobierno Electrónico Uruguayo (PGE)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Facilitador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Proveedor de servicios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Interoperabilidad e intercambio de información 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Contexto tecnológico y legal</a:t>
            </a:r>
          </a:p>
        </p:txBody>
      </p:sp>
      <p:pic>
        <p:nvPicPr>
          <p:cNvPr id="4" name="3 Imagen" descr="agesi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8338" y="5283188"/>
            <a:ext cx="3000396" cy="1370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Contexto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Servicios de información geográficos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Map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(WMS)</a:t>
            </a:r>
          </a:p>
          <a:p>
            <a:pPr lvl="1">
              <a:buNone/>
            </a:pPr>
            <a:r>
              <a:rPr lang="es-UY" sz="2000" dirty="0" smtClean="0"/>
              <a:t> </a:t>
            </a:r>
          </a:p>
          <a:p>
            <a:pPr lvl="1"/>
            <a:r>
              <a:rPr lang="es-UY" sz="2000" dirty="0" smtClean="0"/>
              <a:t>Web </a:t>
            </a:r>
            <a:r>
              <a:rPr lang="es-UY" sz="2000" dirty="0" err="1" smtClean="0"/>
              <a:t>Feature</a:t>
            </a:r>
            <a:r>
              <a:rPr lang="es-UY" sz="2000" dirty="0" smtClean="0"/>
              <a:t> </a:t>
            </a:r>
            <a:r>
              <a:rPr lang="es-UY" sz="2000" dirty="0" err="1" smtClean="0"/>
              <a:t>Service</a:t>
            </a:r>
            <a:r>
              <a:rPr lang="es-UY" sz="2000" dirty="0" smtClean="0"/>
              <a:t> (WFS)</a:t>
            </a:r>
          </a:p>
          <a:p>
            <a:pPr lvl="1"/>
            <a:endParaRPr lang="es-UY" sz="2000" dirty="0" smtClean="0"/>
          </a:p>
          <a:p>
            <a:pPr lvl="1"/>
            <a:endParaRPr lang="es-UY" sz="1900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 smtClean="0"/>
              <a:t>contexto</a:t>
            </a:r>
            <a:endParaRPr lang="es-UY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dirty="0" smtClean="0"/>
              <a:t>Tesis de maestría de Raquel Sosa, </a:t>
            </a:r>
            <a:r>
              <a:rPr lang="es-UY" dirty="0" smtClean="0"/>
              <a:t>Agosto de </a:t>
            </a:r>
            <a:r>
              <a:rPr lang="es-UY" dirty="0" smtClean="0"/>
              <a:t>2011.</a:t>
            </a:r>
          </a:p>
          <a:p>
            <a:pPr lvl="1"/>
            <a:endParaRPr lang="es-UY" dirty="0" smtClean="0"/>
          </a:p>
          <a:p>
            <a:pPr lvl="1"/>
            <a:r>
              <a:rPr lang="es-UY" dirty="0" smtClean="0"/>
              <a:t>Integración de Servicios Geográficos en Plataformas de Gobierno Electrónico.</a:t>
            </a:r>
          </a:p>
          <a:p>
            <a:pPr lvl="1"/>
            <a:endParaRPr lang="es-UY" dirty="0" smtClean="0"/>
          </a:p>
          <a:p>
            <a:pPr lvl="2"/>
            <a:r>
              <a:rPr lang="es-UY" dirty="0" smtClean="0"/>
              <a:t>Definición de escenarios de integración.</a:t>
            </a:r>
          </a:p>
          <a:p>
            <a:pPr lvl="2"/>
            <a:endParaRPr lang="es-UY" dirty="0" smtClean="0"/>
          </a:p>
          <a:p>
            <a:pPr lvl="2"/>
            <a:r>
              <a:rPr lang="es-UY" dirty="0" smtClean="0"/>
              <a:t>Solución propuesta.</a:t>
            </a:r>
          </a:p>
          <a:p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Objetivos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Implementar solución propuesta en la tesis de maestría de Raquel Sosa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Evaluar factibilidad técnica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Diseño de arquitectura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Validar integración de servicios geográficos con la PGE</a:t>
            </a:r>
          </a:p>
          <a:p>
            <a:pPr lvl="1"/>
            <a:endParaRPr lang="es-UY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Estudio Inicial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UY" sz="2200" dirty="0" smtClean="0"/>
              <a:t>Tesis de Maestría</a:t>
            </a:r>
          </a:p>
          <a:p>
            <a:pPr>
              <a:buNone/>
            </a:pPr>
            <a:endParaRPr lang="es-UY" sz="2200" dirty="0" smtClean="0"/>
          </a:p>
          <a:p>
            <a:r>
              <a:rPr lang="es-UY" sz="2200" dirty="0" smtClean="0"/>
              <a:t>Estándares</a:t>
            </a:r>
          </a:p>
          <a:p>
            <a:pPr lvl="1"/>
            <a:r>
              <a:rPr lang="es-UY" sz="2000" dirty="0" smtClean="0"/>
              <a:t>WMS</a:t>
            </a:r>
          </a:p>
          <a:p>
            <a:pPr lvl="1"/>
            <a:r>
              <a:rPr lang="es-UY" sz="2000" dirty="0" smtClean="0"/>
              <a:t>WFS</a:t>
            </a:r>
          </a:p>
          <a:p>
            <a:pPr lvl="1"/>
            <a:r>
              <a:rPr lang="es-UY" sz="2000" dirty="0" smtClean="0"/>
              <a:t>WS-Security</a:t>
            </a:r>
          </a:p>
          <a:p>
            <a:pPr lvl="1"/>
            <a:r>
              <a:rPr lang="es-UY" sz="2000" dirty="0" smtClean="0"/>
              <a:t>WS-</a:t>
            </a:r>
            <a:r>
              <a:rPr lang="es-UY" sz="2000" dirty="0" err="1" smtClean="0"/>
              <a:t>Addressing</a:t>
            </a:r>
            <a:endParaRPr lang="es-UY" sz="2000" dirty="0" smtClean="0"/>
          </a:p>
          <a:p>
            <a:pPr lvl="1"/>
            <a:r>
              <a:rPr lang="es-UY" sz="2000" dirty="0" smtClean="0"/>
              <a:t>WS-Trust</a:t>
            </a:r>
          </a:p>
          <a:p>
            <a:pPr lvl="1"/>
            <a:r>
              <a:rPr lang="es-UY" sz="2000" dirty="0" smtClean="0"/>
              <a:t>SOAP</a:t>
            </a:r>
          </a:p>
          <a:p>
            <a:pPr lvl="1"/>
            <a:r>
              <a:rPr lang="es-UY" sz="2000" dirty="0" smtClean="0"/>
              <a:t>REST</a:t>
            </a:r>
          </a:p>
          <a:p>
            <a:pPr lvl="1"/>
            <a:endParaRPr lang="es-UY" sz="2200" dirty="0" smtClean="0"/>
          </a:p>
          <a:p>
            <a:r>
              <a:rPr lang="es-UY" sz="2200" dirty="0" smtClean="0"/>
              <a:t>PGE</a:t>
            </a:r>
            <a:endParaRPr lang="es-UY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b="1" dirty="0" smtClean="0"/>
              <a:t>Análisis</a:t>
            </a:r>
            <a:endParaRPr lang="es-UY" b="1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UY" sz="2200" dirty="0" smtClean="0"/>
              <a:t>Casos de uso: escenarios</a:t>
            </a:r>
          </a:p>
          <a:p>
            <a:pPr>
              <a:buNone/>
            </a:pPr>
            <a:endParaRPr lang="es-UY" sz="2200" dirty="0" smtClean="0"/>
          </a:p>
          <a:p>
            <a:pPr lvl="1"/>
            <a:r>
              <a:rPr lang="es-UY" sz="2000" dirty="0" smtClean="0"/>
              <a:t>Público general consultado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especializado consultando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la generación de información geográfica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Instituciones colaborando en trámites</a:t>
            </a:r>
          </a:p>
          <a:p>
            <a:pPr lvl="1">
              <a:buNone/>
            </a:pPr>
            <a:endParaRPr lang="es-UY" sz="2000" dirty="0" smtClean="0"/>
          </a:p>
          <a:p>
            <a:pPr lvl="1"/>
            <a:r>
              <a:rPr lang="es-UY" sz="2000" dirty="0" smtClean="0"/>
              <a:t>Público generando información geográfica</a:t>
            </a:r>
            <a:endParaRPr lang="es-UY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termedi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341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Mirador</vt:lpstr>
      <vt:lpstr>Integración GIS-PGE</vt:lpstr>
      <vt:lpstr>Temario</vt:lpstr>
      <vt:lpstr>Contexto</vt:lpstr>
      <vt:lpstr>Contexto</vt:lpstr>
      <vt:lpstr>Contexto</vt:lpstr>
      <vt:lpstr>contexto</vt:lpstr>
      <vt:lpstr>Objetivos</vt:lpstr>
      <vt:lpstr>Estudio Inicial</vt:lpstr>
      <vt:lpstr>Análisis</vt:lpstr>
      <vt:lpstr>Análisis</vt:lpstr>
      <vt:lpstr>Arquitectura propuesta en la tesis</vt:lpstr>
      <vt:lpstr>Decisiones de diseño</vt:lpstr>
      <vt:lpstr>arquitectura</vt:lpstr>
      <vt:lpstr>Diseño</vt:lpstr>
      <vt:lpstr>Diseño</vt:lpstr>
      <vt:lpstr>Tecnologías</vt:lpstr>
      <vt:lpstr>Estado Actual</vt:lpstr>
      <vt:lpstr>Planificación al cierre</vt:lpstr>
      <vt:lpstr>gantt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Integración GIS-PGE</dc:title>
  <dc:creator>Lucica -</dc:creator>
  <cp:lastModifiedBy>la concha de tu madre</cp:lastModifiedBy>
  <cp:revision>52</cp:revision>
  <dcterms:created xsi:type="dcterms:W3CDTF">2014-10-04T18:12:23Z</dcterms:created>
  <dcterms:modified xsi:type="dcterms:W3CDTF">2014-10-10T22:29:46Z</dcterms:modified>
</cp:coreProperties>
</file>