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77" r:id="rId11"/>
    <p:sldId id="278" r:id="rId12"/>
    <p:sldId id="260" r:id="rId13"/>
    <p:sldId id="270" r:id="rId14"/>
    <p:sldId id="272" r:id="rId15"/>
    <p:sldId id="273" r:id="rId16"/>
    <p:sldId id="274" r:id="rId17"/>
    <p:sldId id="269" r:id="rId18"/>
    <p:sldId id="268" r:id="rId19"/>
    <p:sldId id="261" r:id="rId20"/>
    <p:sldId id="262" r:id="rId21"/>
    <p:sldId id="279" r:id="rId22"/>
    <p:sldId id="282" r:id="rId23"/>
    <p:sldId id="283" r:id="rId24"/>
    <p:sldId id="284" r:id="rId25"/>
    <p:sldId id="280" r:id="rId26"/>
    <p:sldId id="281" r:id="rId27"/>
    <p:sldId id="265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14/05/2015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</a:t>
            </a:r>
            <a:endParaRPr lang="es-UY" sz="2200" dirty="0" smtClean="0">
              <a:solidFill>
                <a:srgbClr val="FF0000"/>
              </a:solidFill>
            </a:endParaRPr>
          </a:p>
          <a:p>
            <a:r>
              <a:rPr lang="es-UY" sz="2200" dirty="0" smtClean="0"/>
              <a:t>Propiedades</a:t>
            </a:r>
          </a:p>
          <a:p>
            <a:r>
              <a:rPr lang="es-UY" sz="2200" dirty="0" smtClean="0"/>
              <a:t>Funcionamiento</a:t>
            </a:r>
          </a:p>
          <a:p>
            <a:r>
              <a:rPr lang="es-UY" sz="2200" dirty="0" smtClean="0"/>
              <a:t>Manejo de direcciones</a:t>
            </a:r>
          </a:p>
          <a:p>
            <a:r>
              <a:rPr lang="es-UY" sz="2200" dirty="0" smtClean="0"/>
              <a:t>Seguridad</a:t>
            </a:r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PGE: </a:t>
            </a:r>
            <a:r>
              <a:rPr lang="es-UY" sz="2200" dirty="0" smtClean="0">
                <a:solidFill>
                  <a:srgbClr val="FF0000"/>
                </a:solidFill>
              </a:rPr>
              <a:t>Mostrar como funciona. Agregar </a:t>
            </a:r>
            <a:r>
              <a:rPr lang="es-UY" sz="2200" dirty="0" err="1" smtClean="0">
                <a:solidFill>
                  <a:srgbClr val="FF0000"/>
                </a:solidFill>
              </a:rPr>
              <a:t>imagenes</a:t>
            </a:r>
            <a:endParaRPr lang="es-UY" sz="2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UY" sz="2200" dirty="0" smtClean="0"/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 </a:t>
            </a:r>
            <a:r>
              <a:rPr lang="es-UY" dirty="0" smtClean="0">
                <a:solidFill>
                  <a:srgbClr val="FF0000"/>
                </a:solidFill>
              </a:rPr>
              <a:t>Ver si en este </a:t>
            </a:r>
            <a:r>
              <a:rPr lang="es-UY" dirty="0" err="1" smtClean="0">
                <a:solidFill>
                  <a:srgbClr val="FF0000"/>
                </a:solidFill>
              </a:rPr>
              <a:t>pto</a:t>
            </a:r>
            <a:r>
              <a:rPr lang="es-UY" dirty="0" smtClean="0">
                <a:solidFill>
                  <a:srgbClr val="FF0000"/>
                </a:solidFill>
              </a:rPr>
              <a:t>. o al final</a:t>
            </a: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s-UY" sz="2000" dirty="0" smtClean="0">
                <a:solidFill>
                  <a:srgbClr val="FF0000"/>
                </a:solidFill>
              </a:rPr>
              <a:t>TERMINAR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</a:t>
            </a:r>
            <a:r>
              <a:rPr lang="es-UY" sz="2200" dirty="0" smtClean="0"/>
              <a:t>funcional de la propuesta </a:t>
            </a:r>
            <a:r>
              <a:rPr lang="es-UY" sz="2200" dirty="0" smtClean="0"/>
              <a:t>teórica</a:t>
            </a:r>
          </a:p>
          <a:p>
            <a:pPr lvl="1"/>
            <a:r>
              <a:rPr lang="es-UY" sz="2000" dirty="0" smtClean="0"/>
              <a:t>Interacción </a:t>
            </a:r>
            <a:r>
              <a:rPr lang="es-UY" sz="2000" dirty="0" smtClean="0"/>
              <a:t>entre los diferentes </a:t>
            </a:r>
            <a:r>
              <a:rPr lang="es-UY" sz="2000" dirty="0" smtClean="0"/>
              <a:t>sistemas</a:t>
            </a:r>
            <a:endParaRPr lang="es-UY" sz="2000" dirty="0" smtClean="0"/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  <a:endParaRPr lang="es-UY" sz="2000" dirty="0" smtClean="0"/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</a:t>
            </a:r>
            <a:r>
              <a:rPr lang="es-UY" sz="2200" dirty="0" smtClean="0"/>
              <a:t>se imponen restricciones sobre la </a:t>
            </a:r>
            <a:r>
              <a:rPr lang="es-UY" sz="2200" dirty="0" smtClean="0"/>
              <a:t>PGE - Compatible </a:t>
            </a:r>
            <a:r>
              <a:rPr lang="es-UY" sz="2200" dirty="0" smtClean="0"/>
              <a:t>con la arquitectura </a:t>
            </a:r>
            <a:r>
              <a:rPr lang="es-UY" sz="2200" dirty="0" smtClean="0"/>
              <a:t>existente</a:t>
            </a:r>
          </a:p>
          <a:p>
            <a:r>
              <a:rPr lang="es-UY" sz="2200" dirty="0" smtClean="0"/>
              <a:t>Dificultades</a:t>
            </a:r>
            <a:endParaRPr lang="es-UY" sz="2200" dirty="0" smtClean="0"/>
          </a:p>
          <a:p>
            <a:pPr lvl="1"/>
            <a:r>
              <a:rPr lang="es-UY" sz="2000" dirty="0" smtClean="0"/>
              <a:t>Tecnológicas: Estado del arte </a:t>
            </a:r>
            <a:endParaRPr lang="es-UY" sz="2000" dirty="0" smtClean="0"/>
          </a:p>
          <a:p>
            <a:pPr lvl="1"/>
            <a:r>
              <a:rPr lang="es-UY" sz="2000" dirty="0" smtClean="0"/>
              <a:t>De diseño: Resolución del mapeo </a:t>
            </a:r>
            <a:r>
              <a:rPr lang="es-UY" sz="2000" dirty="0" smtClean="0"/>
              <a:t>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  <a:endParaRPr lang="es-UY" sz="2200" dirty="0" smtClean="0"/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</a:t>
            </a:r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</a:t>
            </a:r>
            <a:r>
              <a:rPr lang="es-UY" sz="2200" dirty="0" smtClean="0"/>
              <a:t>2.0</a:t>
            </a:r>
          </a:p>
          <a:p>
            <a:pPr>
              <a:buNone/>
            </a:pPr>
            <a:r>
              <a:rPr lang="es-UY" sz="2200" dirty="0" smtClean="0"/>
              <a:t> </a:t>
            </a:r>
            <a:endParaRPr lang="es-UY" sz="2200" dirty="0" smtClean="0"/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r>
              <a:rPr lang="es-UY" sz="2200" dirty="0" smtClean="0"/>
              <a:t>	</a:t>
            </a:r>
            <a:r>
              <a:rPr lang="es-UY" sz="22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</a:p>
          <a:p>
            <a:pPr>
              <a:buNone/>
            </a:pPr>
            <a:r>
              <a:rPr lang="es-UY" sz="2200" dirty="0" smtClean="0">
                <a:solidFill>
                  <a:srgbClr val="FF0000"/>
                </a:solidFill>
              </a:rPr>
              <a:t>	Productos que cumplen con los estándares </a:t>
            </a:r>
            <a:r>
              <a:rPr lang="es-UY" sz="2200" dirty="0" err="1" smtClean="0">
                <a:solidFill>
                  <a:srgbClr val="FF0000"/>
                </a:solidFill>
              </a:rPr>
              <a:t>wms</a:t>
            </a:r>
            <a:r>
              <a:rPr lang="es-UY" sz="2200" dirty="0" smtClean="0">
                <a:solidFill>
                  <a:srgbClr val="FF0000"/>
                </a:solidFill>
              </a:rPr>
              <a:t> y </a:t>
            </a:r>
            <a:r>
              <a:rPr lang="es-UY" sz="2200" dirty="0" err="1" smtClean="0">
                <a:solidFill>
                  <a:srgbClr val="FF0000"/>
                </a:solidFill>
              </a:rPr>
              <a:t>wfs</a:t>
            </a:r>
            <a:endParaRPr lang="es-UY" sz="2200" dirty="0" smtClean="0">
              <a:solidFill>
                <a:srgbClr val="FF0000"/>
              </a:solidFill>
            </a:endParaRPr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agregar métodos</a:t>
            </a:r>
          </a:p>
          <a:p>
            <a:pPr lvl="1"/>
            <a:r>
              <a:rPr lang="es-UY" sz="2000" dirty="0" smtClean="0"/>
              <a:t>WFS: agregar métodos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451</Words>
  <Application>Microsoft Office PowerPoint</Application>
  <PresentationFormat>Presentación en pantalla (4:3)</PresentationFormat>
  <Paragraphs>177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128</cp:revision>
  <dcterms:created xsi:type="dcterms:W3CDTF">2014-10-04T18:12:23Z</dcterms:created>
  <dcterms:modified xsi:type="dcterms:W3CDTF">2015-05-14T18:56:20Z</dcterms:modified>
</cp:coreProperties>
</file>