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Temario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32</Words>
  <PresentationFormat>Presentación en pantalla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Integración GIS-PGE</vt:lpstr>
      <vt:lpstr>Temario</vt:lpstr>
      <vt:lpstr>Contexto</vt:lpstr>
      <vt:lpstr>Objetivos</vt:lpstr>
      <vt:lpstr>Estudio Inicial</vt:lpstr>
      <vt:lpstr>Análisis y Diseño</vt:lpstr>
      <vt:lpstr>Tecnologías</vt:lpstr>
      <vt:lpstr>Estado Actual</vt:lpstr>
      <vt:lpstr>Planificación al cierre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7</cp:revision>
  <dcterms:created xsi:type="dcterms:W3CDTF">2014-10-04T18:12:23Z</dcterms:created>
  <dcterms:modified xsi:type="dcterms:W3CDTF">2014-10-04T18:51:44Z</dcterms:modified>
</cp:coreProperties>
</file>