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89" r:id="rId11"/>
    <p:sldId id="277" r:id="rId12"/>
    <p:sldId id="288" r:id="rId13"/>
    <p:sldId id="286" r:id="rId14"/>
    <p:sldId id="285" r:id="rId15"/>
    <p:sldId id="260" r:id="rId16"/>
    <p:sldId id="270" r:id="rId17"/>
    <p:sldId id="272" r:id="rId18"/>
    <p:sldId id="273" r:id="rId19"/>
    <p:sldId id="274" r:id="rId20"/>
    <p:sldId id="269" r:id="rId21"/>
    <p:sldId id="268" r:id="rId22"/>
    <p:sldId id="261" r:id="rId23"/>
    <p:sldId id="262" r:id="rId24"/>
    <p:sldId id="279" r:id="rId25"/>
    <p:sldId id="282" r:id="rId26"/>
    <p:sldId id="283" r:id="rId27"/>
    <p:sldId id="284" r:id="rId28"/>
    <p:sldId id="280" r:id="rId29"/>
    <p:sldId id="281" r:id="rId30"/>
    <p:sldId id="26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23/05/2015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132" y="1491735"/>
            <a:ext cx="5542932" cy="508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UY" sz="2200" dirty="0" smtClean="0"/>
              <a:t>PGE: Principales componentes </a:t>
            </a:r>
          </a:p>
          <a:p>
            <a:pPr>
              <a:buNone/>
            </a:pPr>
            <a:r>
              <a:rPr lang="es-UY" sz="2200" dirty="0" smtClean="0"/>
              <a:t>y </a:t>
            </a:r>
            <a:r>
              <a:rPr lang="es-UY" sz="2200" dirty="0" smtClean="0"/>
              <a:t>actores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3852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>
                <a:solidFill>
                  <a:srgbClr val="FF0000"/>
                </a:solidFill>
              </a:rPr>
              <a:t>Estudio Inicial -- BORRAR</a:t>
            </a:r>
            <a:r>
              <a:rPr lang="es-UY" b="1" dirty="0" smtClean="0"/>
              <a:t/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</a:t>
            </a:r>
            <a:endParaRPr lang="es-UY" sz="2200" dirty="0" smtClean="0">
              <a:solidFill>
                <a:srgbClr val="FF0000"/>
              </a:solidFill>
            </a:endParaRPr>
          </a:p>
          <a:p>
            <a:r>
              <a:rPr lang="es-UY" sz="2200" dirty="0" smtClean="0"/>
              <a:t>Propiedades</a:t>
            </a:r>
          </a:p>
          <a:p>
            <a:r>
              <a:rPr lang="es-UY" sz="2200" dirty="0" smtClean="0"/>
              <a:t>Funcionamiento</a:t>
            </a:r>
          </a:p>
          <a:p>
            <a:r>
              <a:rPr lang="es-UY" sz="2200" dirty="0" smtClean="0"/>
              <a:t>Manejo de direcciones</a:t>
            </a:r>
          </a:p>
          <a:p>
            <a:r>
              <a:rPr lang="es-UY" sz="2200" dirty="0" smtClean="0"/>
              <a:t>Seguridad</a:t>
            </a:r>
          </a:p>
          <a:p>
            <a:endParaRPr lang="es-UY" sz="2200" dirty="0" smtClean="0"/>
          </a:p>
          <a:p>
            <a:r>
              <a:rPr lang="es-UY" sz="1800" dirty="0" smtClean="0">
                <a:solidFill>
                  <a:srgbClr val="FF0000"/>
                </a:solidFill>
              </a:rPr>
              <a:t>Mostrar como funciona. Agregar imágenes</a:t>
            </a:r>
          </a:p>
          <a:p>
            <a:r>
              <a:rPr lang="es-UY" sz="1800" dirty="0" smtClean="0">
                <a:solidFill>
                  <a:srgbClr val="FF0000"/>
                </a:solidFill>
              </a:rPr>
              <a:t>Facilita el desarrollo de servicios y tramites en línea.</a:t>
            </a:r>
          </a:p>
          <a:p>
            <a:r>
              <a:rPr lang="es-UY" sz="1800" dirty="0" smtClean="0">
                <a:solidFill>
                  <a:srgbClr val="FF0000"/>
                </a:solidFill>
              </a:rPr>
              <a:t>Provee herramientas comunes a los organismos del estado.</a:t>
            </a:r>
          </a:p>
          <a:p>
            <a:r>
              <a:rPr lang="es-UY" sz="1800" dirty="0" smtClean="0">
                <a:solidFill>
                  <a:srgbClr val="FF0000"/>
                </a:solidFill>
              </a:rPr>
              <a:t>Facilita interoperabilidad entre organismos.</a:t>
            </a:r>
          </a:p>
          <a:p>
            <a:r>
              <a:rPr lang="es-UY" sz="1800" dirty="0" smtClean="0">
                <a:solidFill>
                  <a:srgbClr val="FF0000"/>
                </a:solidFill>
              </a:rPr>
              <a:t>Asegura que la información cumple con los requisitos legales y tecnológicos predefinidos.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>
                <a:solidFill>
                  <a:srgbClr val="FF0000"/>
                </a:solidFill>
              </a:rPr>
              <a:t>getCapabilities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getMap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getFeatureInfo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r>
              <a:rPr lang="es-UY" sz="2000" dirty="0" smtClean="0"/>
              <a:t>WFS</a:t>
            </a:r>
            <a:r>
              <a:rPr lang="es-UY" sz="2000" dirty="0" smtClean="0">
                <a:solidFill>
                  <a:srgbClr val="FF0000"/>
                </a:solidFill>
              </a:rPr>
              <a:t>: </a:t>
            </a:r>
            <a:r>
              <a:rPr lang="es-UY" sz="2000" dirty="0" err="1" smtClean="0">
                <a:solidFill>
                  <a:srgbClr val="FF0000"/>
                </a:solidFill>
              </a:rPr>
              <a:t>getCapabilities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describeFeatureType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getFeature</a:t>
            </a:r>
            <a:r>
              <a:rPr lang="es-UY" sz="2000" dirty="0" smtClean="0">
                <a:solidFill>
                  <a:srgbClr val="FF0000"/>
                </a:solidFill>
              </a:rPr>
              <a:t>, 	      </a:t>
            </a:r>
            <a:r>
              <a:rPr lang="es-UY" sz="2000" dirty="0" err="1" smtClean="0">
                <a:solidFill>
                  <a:srgbClr val="FF0000"/>
                </a:solidFill>
              </a:rPr>
              <a:t>getGmlObject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transaction</a:t>
            </a:r>
            <a:r>
              <a:rPr lang="es-UY" sz="2000" dirty="0" smtClean="0">
                <a:solidFill>
                  <a:srgbClr val="FF0000"/>
                </a:solidFill>
              </a:rPr>
              <a:t>, </a:t>
            </a:r>
            <a:r>
              <a:rPr lang="es-UY" sz="2000" dirty="0" err="1" smtClean="0">
                <a:solidFill>
                  <a:srgbClr val="FF0000"/>
                </a:solidFill>
              </a:rPr>
              <a:t>lockFeature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>
              <a:buNone/>
            </a:pPr>
            <a:endParaRPr lang="es-UY" sz="2000" dirty="0" smtClean="0"/>
          </a:p>
          <a:p>
            <a:pPr>
              <a:buNone/>
            </a:pPr>
            <a:r>
              <a:rPr lang="es-UY" sz="18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</a:p>
          <a:p>
            <a:pPr>
              <a:buNone/>
            </a:pPr>
            <a:r>
              <a:rPr lang="es-UY" sz="1800" dirty="0" smtClean="0">
                <a:solidFill>
                  <a:srgbClr val="FF0000"/>
                </a:solidFill>
              </a:rPr>
              <a:t>	Productos que cumplen con los estándares </a:t>
            </a:r>
            <a:r>
              <a:rPr lang="es-UY" sz="1800" dirty="0" err="1" smtClean="0">
                <a:solidFill>
                  <a:srgbClr val="FF0000"/>
                </a:solidFill>
              </a:rPr>
              <a:t>wms</a:t>
            </a:r>
            <a:r>
              <a:rPr lang="es-UY" sz="1800" dirty="0" smtClean="0">
                <a:solidFill>
                  <a:srgbClr val="FF0000"/>
                </a:solidFill>
              </a:rPr>
              <a:t> y </a:t>
            </a:r>
            <a:r>
              <a:rPr lang="es-UY" sz="1800" dirty="0" err="1" smtClean="0">
                <a:solidFill>
                  <a:srgbClr val="FF0000"/>
                </a:solidFill>
              </a:rPr>
              <a:t>wfs</a:t>
            </a:r>
            <a:endParaRPr lang="es-UY" sz="1800" dirty="0" smtClean="0"/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 </a:t>
            </a:r>
            <a:r>
              <a:rPr lang="es-UY" dirty="0" smtClean="0">
                <a:solidFill>
                  <a:srgbClr val="FF0000"/>
                </a:solidFill>
              </a:rPr>
              <a:t>Ver si en este </a:t>
            </a:r>
            <a:r>
              <a:rPr lang="es-UY" dirty="0" err="1" smtClean="0">
                <a:solidFill>
                  <a:srgbClr val="FF0000"/>
                </a:solidFill>
              </a:rPr>
              <a:t>pto</a:t>
            </a:r>
            <a:r>
              <a:rPr lang="es-UY" dirty="0" smtClean="0">
                <a:solidFill>
                  <a:srgbClr val="FF0000"/>
                </a:solidFill>
              </a:rPr>
              <a:t>. o al final</a:t>
            </a: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s-UY" sz="2000" dirty="0" smtClean="0">
                <a:solidFill>
                  <a:srgbClr val="FF0000"/>
                </a:solidFill>
              </a:rPr>
              <a:t>TERMINAR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557</Words>
  <Application>Microsoft Office PowerPoint</Application>
  <PresentationFormat>Presentación en pantalla (4:3)</PresentationFormat>
  <Paragraphs>224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Estudio Inicial -- BORRAR </vt:lpstr>
      <vt:lpstr>Estudio Inicial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148</cp:revision>
  <dcterms:created xsi:type="dcterms:W3CDTF">2014-10-04T18:12:23Z</dcterms:created>
  <dcterms:modified xsi:type="dcterms:W3CDTF">2015-05-23T18:18:33Z</dcterms:modified>
</cp:coreProperties>
</file>