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64" r:id="rId3"/>
    <p:sldId id="257" r:id="rId4"/>
    <p:sldId id="266" r:id="rId5"/>
    <p:sldId id="267" r:id="rId6"/>
    <p:sldId id="271" r:id="rId7"/>
    <p:sldId id="258" r:id="rId8"/>
    <p:sldId id="259" r:id="rId9"/>
    <p:sldId id="260" r:id="rId10"/>
    <p:sldId id="270" r:id="rId11"/>
    <p:sldId id="272" r:id="rId12"/>
    <p:sldId id="273" r:id="rId13"/>
    <p:sldId id="274" r:id="rId14"/>
    <p:sldId id="269" r:id="rId15"/>
    <p:sldId id="268" r:id="rId16"/>
    <p:sldId id="261" r:id="rId17"/>
    <p:sldId id="262" r:id="rId18"/>
    <p:sldId id="263" r:id="rId19"/>
    <p:sldId id="275" r:id="rId20"/>
    <p:sldId id="26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t>10/10/2014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t>‹#›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00" y="1428736"/>
            <a:ext cx="831349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Arquitectura propuesta en la tesis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Decisiones de diseño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dirty="0" smtClean="0"/>
              <a:t>CTP como servicios y no como librerías.</a:t>
            </a:r>
          </a:p>
          <a:p>
            <a:pPr lvl="1"/>
            <a:r>
              <a:rPr lang="es-UY" dirty="0" smtClean="0"/>
              <a:t>Soporte máximo a clientes geográficos existentes.</a:t>
            </a:r>
          </a:p>
          <a:p>
            <a:pPr lvl="1"/>
            <a:r>
              <a:rPr lang="es-UY" dirty="0" smtClean="0"/>
              <a:t>Bajo acoplamiento con implementaciones y tecnologías. </a:t>
            </a:r>
          </a:p>
          <a:p>
            <a:endParaRPr lang="es-UY" dirty="0" smtClean="0"/>
          </a:p>
          <a:p>
            <a:r>
              <a:rPr lang="es-UY" dirty="0" smtClean="0"/>
              <a:t>CTP </a:t>
            </a:r>
            <a:r>
              <a:rPr lang="es-UY" dirty="0" err="1" smtClean="0"/>
              <a:t>RestConnector</a:t>
            </a:r>
            <a:r>
              <a:rPr lang="es-UY" dirty="0" smtClean="0"/>
              <a:t> distribuido en organismos. </a:t>
            </a:r>
          </a:p>
          <a:p>
            <a:pPr lvl="1"/>
            <a:r>
              <a:rPr lang="es-UY" dirty="0" smtClean="0"/>
              <a:t>Mapeo de direcciones físicas y lógicas.</a:t>
            </a:r>
          </a:p>
          <a:p>
            <a:pPr lvl="1"/>
            <a:r>
              <a:rPr lang="es-UY" dirty="0" smtClean="0"/>
              <a:t>Evitar cuello de botella y único punto de falla.</a:t>
            </a:r>
          </a:p>
          <a:p>
            <a:pPr lvl="1"/>
            <a:r>
              <a:rPr lang="es-UY" dirty="0" smtClean="0"/>
              <a:t>Facilitar configuración y mantenimiento.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CTP </a:t>
            </a:r>
            <a:r>
              <a:rPr lang="es-UY" dirty="0" err="1" smtClean="0"/>
              <a:t>SoapConnector</a:t>
            </a:r>
            <a:r>
              <a:rPr lang="es-UY" dirty="0" smtClean="0"/>
              <a:t> único por servicio geográfico.</a:t>
            </a:r>
          </a:p>
          <a:p>
            <a:pPr lvl="1"/>
            <a:r>
              <a:rPr lang="es-UY" dirty="0" smtClean="0"/>
              <a:t>Por mapeo de direcciones físicas y lógicas.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arquitectura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</a:t>
            </a:r>
            <a:r>
              <a:rPr lang="es-UY" sz="2200" dirty="0" smtClean="0"/>
              <a:t>ESB </a:t>
            </a:r>
            <a:r>
              <a:rPr lang="es-UY" sz="2200" dirty="0" smtClean="0"/>
              <a:t>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dirty="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Implementación</a:t>
            </a:r>
          </a:p>
          <a:p>
            <a:pPr lvl="1"/>
            <a:r>
              <a:rPr lang="es-UY" sz="2000" dirty="0" smtClean="0"/>
              <a:t>Flujo Organismo cliente – PGE – Organismo proveedor</a:t>
            </a:r>
          </a:p>
          <a:p>
            <a:pPr lvl="1"/>
            <a:r>
              <a:rPr lang="es-UY" sz="2000" dirty="0" smtClean="0"/>
              <a:t>Flujo Público general – PGE – Organismo proveedor</a:t>
            </a:r>
          </a:p>
          <a:p>
            <a:pPr lvl="1"/>
            <a:r>
              <a:rPr lang="es-UY" sz="2000" dirty="0" err="1" smtClean="0"/>
              <a:t>getMap</a:t>
            </a:r>
            <a:r>
              <a:rPr lang="es-UY" sz="2000" dirty="0" smtClean="0"/>
              <a:t> y </a:t>
            </a:r>
            <a:r>
              <a:rPr lang="es-UY" sz="2000" dirty="0" err="1" smtClean="0"/>
              <a:t>getFeatureInfo</a:t>
            </a:r>
            <a:r>
              <a:rPr lang="es-UY" sz="2000" dirty="0" smtClean="0"/>
              <a:t> </a:t>
            </a:r>
          </a:p>
          <a:p>
            <a:pPr lvl="1">
              <a:buNone/>
            </a:pPr>
            <a:endParaRPr lang="es-UY" sz="2200" dirty="0" smtClean="0"/>
          </a:p>
          <a:p>
            <a:r>
              <a:rPr lang="es-UY" sz="2200" dirty="0" smtClean="0"/>
              <a:t>Documentación</a:t>
            </a:r>
          </a:p>
          <a:p>
            <a:pPr lvl="1"/>
            <a:r>
              <a:rPr lang="es-UY" sz="2000" dirty="0" smtClean="0"/>
              <a:t>Casos de uso</a:t>
            </a:r>
          </a:p>
          <a:p>
            <a:pPr lvl="1"/>
            <a:r>
              <a:rPr lang="es-UY" sz="2000" dirty="0" smtClean="0"/>
              <a:t>Arquitectura</a:t>
            </a:r>
          </a:p>
          <a:p>
            <a:pPr lvl="1"/>
            <a:r>
              <a:rPr lang="es-UY" sz="2000" dirty="0" smtClean="0"/>
              <a:t>Documento principal</a:t>
            </a:r>
            <a:endParaRPr lang="es-UY" sz="2000" dirty="0" smtClean="0"/>
          </a:p>
          <a:p>
            <a:pPr lvl="1"/>
            <a:endParaRPr lang="es-UY" sz="2000" dirty="0" smtClean="0"/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Integración </a:t>
            </a:r>
            <a:r>
              <a:rPr lang="es-UY" sz="2200" dirty="0" smtClean="0"/>
              <a:t>con </a:t>
            </a:r>
            <a:r>
              <a:rPr lang="es-UY" sz="2200" dirty="0" smtClean="0"/>
              <a:t>STS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Manejo de </a:t>
            </a:r>
            <a:r>
              <a:rPr lang="es-UY" sz="2200" dirty="0" smtClean="0"/>
              <a:t>excepciones </a:t>
            </a:r>
            <a:r>
              <a:rPr lang="es-UY" sz="2200" dirty="0" smtClean="0"/>
              <a:t>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endParaRPr lang="es-UY" sz="2200" dirty="0" smtClean="0"/>
          </a:p>
          <a:p>
            <a:r>
              <a:rPr lang="es-UY" sz="2200" dirty="0" smtClean="0"/>
              <a:t>Evaluar opciones </a:t>
            </a:r>
            <a:r>
              <a:rPr lang="es-UY" sz="2200" dirty="0" smtClean="0"/>
              <a:t>de asincronismo </a:t>
            </a:r>
            <a:r>
              <a:rPr lang="es-UY" sz="2200" dirty="0" smtClean="0"/>
              <a:t>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Completar prueba de estándares WMS y </a:t>
            </a:r>
            <a:r>
              <a:rPr lang="es-UY" sz="2200" dirty="0" smtClean="0"/>
              <a:t>WFS </a:t>
            </a:r>
            <a:r>
              <a:rPr lang="es-UY" sz="2200" dirty="0" smtClean="0"/>
              <a:t>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Diseñar </a:t>
            </a:r>
            <a:r>
              <a:rPr lang="es-UY" sz="2200" dirty="0" smtClean="0"/>
              <a:t>caso de </a:t>
            </a:r>
            <a:r>
              <a:rPr lang="es-UY" sz="2200" dirty="0" smtClean="0"/>
              <a:t>estudio </a:t>
            </a:r>
            <a:r>
              <a:rPr lang="es-UY" sz="2200" dirty="0" smtClean="0"/>
              <a:t>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Finalizar documento principal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gantt</a:t>
            </a:r>
            <a:endParaRPr lang="es-UY" dirty="0"/>
          </a:p>
        </p:txBody>
      </p:sp>
      <p:pic>
        <p:nvPicPr>
          <p:cNvPr id="4" name="Content Placeholder 3" descr="Gantt Projec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8294553" cy="252938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Temario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  <a:r>
              <a:rPr lang="es-UY" sz="2000" dirty="0" smtClean="0"/>
              <a:t>[OCDE, Organización para la Cooperación y el Desarrollo Económicos]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Servicios de información geográficos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</a:t>
            </a:r>
          </a:p>
          <a:p>
            <a:pPr lvl="1">
              <a:buNone/>
            </a:pPr>
            <a:r>
              <a:rPr lang="es-UY" sz="20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1"/>
            <a:endParaRPr lang="es-UY" sz="20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contexto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dirty="0" smtClean="0"/>
              <a:t>Tesis de maestría de Raquel Sosa, </a:t>
            </a:r>
            <a:r>
              <a:rPr lang="es-UY" dirty="0" smtClean="0"/>
              <a:t>Agosto de </a:t>
            </a:r>
            <a:r>
              <a:rPr lang="es-UY" dirty="0" smtClean="0"/>
              <a:t>2011.</a:t>
            </a:r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Integración de Servicios Geográficos en Plataformas de Gobierno Electrónico.</a:t>
            </a:r>
          </a:p>
          <a:p>
            <a:pPr lvl="1"/>
            <a:endParaRPr lang="es-UY" dirty="0" smtClean="0"/>
          </a:p>
          <a:p>
            <a:pPr lvl="2"/>
            <a:r>
              <a:rPr lang="es-UY" dirty="0" smtClean="0"/>
              <a:t>Definición de escenarios de integración.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propuesta.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</a:p>
          <a:p>
            <a:pPr lvl="1"/>
            <a:r>
              <a:rPr lang="es-UY" sz="2000" dirty="0" smtClean="0"/>
              <a:t>WFS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/>
            <a:endParaRPr lang="es-UY" sz="2200" dirty="0" smtClean="0"/>
          </a:p>
          <a:p>
            <a:r>
              <a:rPr lang="es-UY" sz="2200" dirty="0" smtClean="0"/>
              <a:t>PGE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341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Mirador</vt:lpstr>
      <vt:lpstr>Integración GIS-PGE</vt:lpstr>
      <vt:lpstr>Temario</vt:lpstr>
      <vt:lpstr>Contexto</vt:lpstr>
      <vt:lpstr>Contexto</vt:lpstr>
      <vt:lpstr>Contexto</vt:lpstr>
      <vt:lpstr>contexto</vt:lpstr>
      <vt:lpstr>Objetivos</vt:lpstr>
      <vt:lpstr>Estudio Inicial</vt:lpstr>
      <vt:lpstr>Análisis</vt:lpstr>
      <vt:lpstr>Análisis</vt:lpstr>
      <vt:lpstr>Arquitectura propuesta en la tesis</vt:lpstr>
      <vt:lpstr>Decisiones de diseño</vt:lpstr>
      <vt:lpstr>arquitectura</vt:lpstr>
      <vt:lpstr>Diseño</vt:lpstr>
      <vt:lpstr>Diseño</vt:lpstr>
      <vt:lpstr>Tecnologías</vt:lpstr>
      <vt:lpstr>Estado Actual</vt:lpstr>
      <vt:lpstr>Planificación al cierre</vt:lpstr>
      <vt:lpstr>gantt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la concha de tu madre</cp:lastModifiedBy>
  <cp:revision>51</cp:revision>
  <dcterms:created xsi:type="dcterms:W3CDTF">2014-10-04T18:12:23Z</dcterms:created>
  <dcterms:modified xsi:type="dcterms:W3CDTF">2014-10-10T22:23:20Z</dcterms:modified>
</cp:coreProperties>
</file>