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77" r:id="rId11"/>
    <p:sldId id="260" r:id="rId12"/>
    <p:sldId id="270" r:id="rId13"/>
    <p:sldId id="272" r:id="rId14"/>
    <p:sldId id="273" r:id="rId15"/>
    <p:sldId id="274" r:id="rId16"/>
    <p:sldId id="269" r:id="rId17"/>
    <p:sldId id="268" r:id="rId18"/>
    <p:sldId id="261" r:id="rId19"/>
    <p:sldId id="262" r:id="rId20"/>
    <p:sldId id="263" r:id="rId21"/>
    <p:sldId id="275" r:id="rId22"/>
    <p:sldId id="265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20/10/2014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PGE: Mostrar como funciona. Agregar </a:t>
            </a:r>
            <a:r>
              <a:rPr lang="es-UY" sz="2200" dirty="0" err="1" smtClean="0"/>
              <a:t>imagenes</a:t>
            </a:r>
            <a:endParaRPr lang="es-UY" sz="2200" dirty="0" smtClean="0"/>
          </a:p>
          <a:p>
            <a:r>
              <a:rPr lang="es-UY" sz="2200" dirty="0" smtClean="0"/>
              <a:t>Propiedades</a:t>
            </a:r>
          </a:p>
          <a:p>
            <a:r>
              <a:rPr lang="es-UY" sz="2200" dirty="0" smtClean="0"/>
              <a:t>Funcionamiento</a:t>
            </a:r>
          </a:p>
          <a:p>
            <a:r>
              <a:rPr lang="es-UY" sz="2200" dirty="0" smtClean="0"/>
              <a:t>Manejo de direcciones</a:t>
            </a:r>
          </a:p>
          <a:p>
            <a:r>
              <a:rPr lang="es-UY" sz="2200" dirty="0" smtClean="0"/>
              <a:t>Seguridad</a:t>
            </a:r>
          </a:p>
          <a:p>
            <a:endParaRPr lang="es-UY" sz="2200" dirty="0" smtClean="0"/>
          </a:p>
          <a:p>
            <a:pPr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smtClean="0"/>
              <a:t>Implementación</a:t>
            </a:r>
            <a:endParaRPr lang="es-UY" sz="2200" dirty="0" smtClean="0"/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Público general – PGE – Organismo 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</a:p>
          <a:p>
            <a:pPr lvl="1"/>
            <a:r>
              <a:rPr lang="es-UY" sz="2000" dirty="0" smtClean="0"/>
              <a:t>Documento principal</a:t>
            </a:r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Integración con STS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excepciones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 smtClean="0"/>
          </a:p>
          <a:p>
            <a:r>
              <a:rPr lang="es-UY" sz="2200" dirty="0" smtClean="0"/>
              <a:t>Evaluar opciones de asincronismo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WFS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Diseñar caso de estudio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Finalizar documento principal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Gantt</a:t>
            </a:r>
            <a:br>
              <a:rPr lang="es-UY" b="1" dirty="0" smtClean="0"/>
            </a:br>
            <a:endParaRPr lang="es-UY" b="1" dirty="0" smtClean="0"/>
          </a:p>
        </p:txBody>
      </p:sp>
      <p:pic>
        <p:nvPicPr>
          <p:cNvPr id="4" name="Content Placeholder 3" descr="Gantt Projec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294553" cy="25293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>
                <a:solidFill>
                  <a:srgbClr val="FF0000"/>
                </a:solidFill>
              </a:rPr>
              <a:t>El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  <a:r>
              <a:rPr lang="es-UY" sz="2000" dirty="0" smtClean="0">
                <a:solidFill>
                  <a:srgbClr val="FF0000"/>
                </a:solidFill>
              </a:rPr>
              <a:t>algunos, estilo </a:t>
            </a:r>
            <a:r>
              <a:rPr lang="es-UY" sz="2000" dirty="0" err="1" smtClean="0">
                <a:solidFill>
                  <a:srgbClr val="FF0000"/>
                </a:solidFill>
              </a:rPr>
              <a:t>rest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r>
              <a:rPr lang="es-UY" sz="2200" dirty="0" smtClean="0"/>
              <a:t>Mostrar arquitectura gis, que existen clientes gis y que no se pueden modificar</a:t>
            </a:r>
          </a:p>
          <a:p>
            <a:pPr>
              <a:buNone/>
            </a:pPr>
            <a:r>
              <a:rPr lang="es-UY" sz="2200" dirty="0" smtClean="0"/>
              <a:t>Productos que cumplen con </a:t>
            </a:r>
            <a:r>
              <a:rPr lang="es-UY" sz="2200" smtClean="0"/>
              <a:t>los estándares </a:t>
            </a:r>
            <a:r>
              <a:rPr lang="es-UY" sz="2200" dirty="0" err="1" smtClean="0"/>
              <a:t>wms</a:t>
            </a:r>
            <a:r>
              <a:rPr lang="es-UY" sz="2200" dirty="0" smtClean="0"/>
              <a:t> y </a:t>
            </a:r>
            <a:r>
              <a:rPr lang="es-UY" sz="2200" dirty="0" err="1" smtClean="0"/>
              <a:t>wfs</a:t>
            </a: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agregar métodos</a:t>
            </a:r>
          </a:p>
          <a:p>
            <a:pPr lvl="1"/>
            <a:r>
              <a:rPr lang="es-UY" sz="2000" dirty="0" smtClean="0"/>
              <a:t>WFS: agregar métodos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411</Words>
  <Application>Microsoft Office PowerPoint</Application>
  <PresentationFormat>Presentación en pantalla (4:3)</PresentationFormat>
  <Paragraphs>167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Estado Actual </vt:lpstr>
      <vt:lpstr>Planificación al cierre </vt:lpstr>
      <vt:lpstr>Gantt </vt:lpstr>
      <vt:lpstr>Diapositiva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93</cp:revision>
  <dcterms:created xsi:type="dcterms:W3CDTF">2014-10-04T18:12:23Z</dcterms:created>
  <dcterms:modified xsi:type="dcterms:W3CDTF">2014-10-20T19:06:10Z</dcterms:modified>
</cp:coreProperties>
</file>