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66" r:id="rId5"/>
    <p:sldId id="267" r:id="rId6"/>
    <p:sldId id="258" r:id="rId7"/>
    <p:sldId id="259" r:id="rId8"/>
    <p:sldId id="260" r:id="rId9"/>
    <p:sldId id="270" r:id="rId10"/>
    <p:sldId id="268" r:id="rId11"/>
    <p:sldId id="269" r:id="rId12"/>
    <p:sldId id="261" r:id="rId13"/>
    <p:sldId id="262" r:id="rId14"/>
    <p:sldId id="263" r:id="rId15"/>
    <p:sldId id="26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05/10/2014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</a:t>
            </a:r>
            <a:r>
              <a:rPr lang="es-UY" sz="2200" dirty="0" err="1" smtClean="0"/>
              <a:t>esb</a:t>
            </a:r>
            <a:r>
              <a:rPr lang="es-UY" sz="2200" dirty="0" smtClean="0"/>
              <a:t> 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dirty="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Implementación</a:t>
            </a:r>
          </a:p>
          <a:p>
            <a:pPr lvl="1"/>
            <a:r>
              <a:rPr lang="es-UY" sz="2000" dirty="0" smtClean="0"/>
              <a:t>Flujo Organismo cliente – PGE – Organismo proveedor</a:t>
            </a:r>
          </a:p>
          <a:p>
            <a:pPr lvl="1"/>
            <a:r>
              <a:rPr lang="es-UY" sz="2000" dirty="0" smtClean="0"/>
              <a:t>Flujo Público general – PGE – Organismo proveedor</a:t>
            </a:r>
          </a:p>
          <a:p>
            <a:pPr lvl="1"/>
            <a:r>
              <a:rPr lang="es-UY" sz="2000" dirty="0" err="1" smtClean="0"/>
              <a:t>getMap</a:t>
            </a:r>
            <a:r>
              <a:rPr lang="es-UY" sz="2000" dirty="0" smtClean="0"/>
              <a:t> y </a:t>
            </a:r>
            <a:r>
              <a:rPr lang="es-UY" sz="2000" dirty="0" err="1" smtClean="0"/>
              <a:t>getFeatureInfo</a:t>
            </a:r>
            <a:r>
              <a:rPr lang="es-UY" sz="2000" dirty="0" smtClean="0"/>
              <a:t> </a:t>
            </a:r>
          </a:p>
          <a:p>
            <a:pPr lvl="1">
              <a:buNone/>
            </a:pPr>
            <a:endParaRPr lang="es-UY" sz="2200" dirty="0" smtClean="0"/>
          </a:p>
          <a:p>
            <a:r>
              <a:rPr lang="es-UY" sz="2200" dirty="0" smtClean="0"/>
              <a:t>Documentación</a:t>
            </a:r>
          </a:p>
          <a:p>
            <a:pPr lvl="1"/>
            <a:r>
              <a:rPr lang="es-UY" sz="2000" dirty="0" smtClean="0"/>
              <a:t>Casos de uso</a:t>
            </a:r>
          </a:p>
          <a:p>
            <a:pPr lvl="1"/>
            <a:r>
              <a:rPr lang="es-UY" sz="2000" dirty="0" smtClean="0"/>
              <a:t>Arquitectura</a:t>
            </a:r>
          </a:p>
          <a:p>
            <a:pPr lvl="1"/>
            <a:endParaRPr lang="es-UY" sz="2000" dirty="0" smtClean="0"/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smtClean="0"/>
          </a:p>
          <a:p>
            <a:r>
              <a:rPr lang="es-UY" sz="2200" dirty="0" smtClean="0"/>
              <a:t>Integración con STS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Manejo de excepciones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Completar prueba de estándares WMS y WFS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Generar caso de estudio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Documento principal</a:t>
            </a:r>
            <a:endParaRPr lang="es-UY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Temario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  <a:r>
              <a:rPr lang="es-UY" sz="2000" dirty="0" smtClean="0"/>
              <a:t>[OCDE, Organización para la Cooperación y el Desarrollo Económicos]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Servicios de información geográficos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</a:t>
            </a:r>
          </a:p>
          <a:p>
            <a:pPr lvl="1">
              <a:buNone/>
            </a:pPr>
            <a:r>
              <a:rPr lang="es-UY" sz="20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1"/>
            <a:endParaRPr lang="es-UY" sz="20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</a:p>
          <a:p>
            <a:pPr lvl="1"/>
            <a:r>
              <a:rPr lang="es-UY" sz="2000" dirty="0" smtClean="0"/>
              <a:t>WFS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/>
            <a:endParaRPr lang="es-UY" sz="2200" dirty="0" smtClean="0"/>
          </a:p>
          <a:p>
            <a:r>
              <a:rPr lang="es-UY" sz="2200" dirty="0" smtClean="0"/>
              <a:t>PGE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049" y="1571611"/>
            <a:ext cx="7863165" cy="512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212</Words>
  <PresentationFormat>Presentación en pantalla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Mirador</vt:lpstr>
      <vt:lpstr>Integración GIS-PGE</vt:lpstr>
      <vt:lpstr>Temario</vt:lpstr>
      <vt:lpstr>Contexto</vt:lpstr>
      <vt:lpstr>Contexto</vt:lpstr>
      <vt:lpstr>Contexto</vt:lpstr>
      <vt:lpstr>Objetivos</vt:lpstr>
      <vt:lpstr>Estudio Inicial</vt:lpstr>
      <vt:lpstr>Análisis y Diseño</vt:lpstr>
      <vt:lpstr>Análisis y Diseño</vt:lpstr>
      <vt:lpstr>Análisis y Diseño</vt:lpstr>
      <vt:lpstr>Análisis y Diseño</vt:lpstr>
      <vt:lpstr>Tecnologías</vt:lpstr>
      <vt:lpstr>Estado Actual</vt:lpstr>
      <vt:lpstr>Planificación al cierre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Alejandro MrRemiAlejo</cp:lastModifiedBy>
  <cp:revision>39</cp:revision>
  <dcterms:created xsi:type="dcterms:W3CDTF">2014-10-04T18:12:23Z</dcterms:created>
  <dcterms:modified xsi:type="dcterms:W3CDTF">2014-10-05T23:36:07Z</dcterms:modified>
</cp:coreProperties>
</file>