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</a:t>
            </a:r>
            <a:r>
              <a:rPr lang="es-UY" dirty="0" smtClean="0">
                <a:solidFill>
                  <a:schemeClr val="tx1"/>
                </a:solidFill>
              </a:rPr>
              <a:t>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</a:t>
            </a:r>
            <a:r>
              <a:rPr lang="es-UY" dirty="0" smtClean="0">
                <a:solidFill>
                  <a:schemeClr val="tx1"/>
                </a:solidFill>
              </a:rPr>
              <a:t>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Actual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cierre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</TotalTime>
  <Words>18</Words>
  <PresentationFormat>Presentación en pantalla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Integración GIS-PGE</vt:lpstr>
      <vt:lpstr>Contexto</vt:lpstr>
      <vt:lpstr>Objetivos</vt:lpstr>
      <vt:lpstr>Estudio Inicial</vt:lpstr>
      <vt:lpstr>Análisis y Diseño</vt:lpstr>
      <vt:lpstr>Tecnologías</vt:lpstr>
      <vt:lpstr>Estado Actual</vt:lpstr>
      <vt:lpstr>Planificación al cierre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4</cp:revision>
  <dcterms:created xsi:type="dcterms:W3CDTF">2014-10-04T18:12:23Z</dcterms:created>
  <dcterms:modified xsi:type="dcterms:W3CDTF">2014-10-04T18:34:15Z</dcterms:modified>
</cp:coreProperties>
</file>