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5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9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7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233B95-AA25-48F7-9350-9E5F08D3EDBE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D91715-34D3-4988-85CD-39B148AC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A372-12A1-1D2A-23CB-A9A7025C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What Leadership Looks Like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B9597-4AAA-0F64-DD01-997FF187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TED Radio Hour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Changing what leadership looks like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AF32B117-CEEA-00EF-F13B-86D00959F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2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399D-07EB-D8F0-BFDD-6DE9F9D5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Patrice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CAAC-1B58-4633-3EE2-CEE9ACC5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mentored then CEO of Virgin </a:t>
            </a:r>
            <a:r>
              <a:rPr lang="en-US" dirty="0" err="1"/>
              <a:t>Atlantics</a:t>
            </a:r>
            <a:endParaRPr lang="en-US" dirty="0"/>
          </a:p>
          <a:p>
            <a:r>
              <a:rPr lang="en-US" dirty="0"/>
              <a:t>CEO had no Black women in his personal or professional circle</a:t>
            </a:r>
          </a:p>
          <a:p>
            <a:r>
              <a:rPr lang="en-US" dirty="0"/>
              <a:t>8% women CEOs, 1% WOC in UK</a:t>
            </a:r>
          </a:p>
          <a:p>
            <a:r>
              <a:rPr lang="en-US" dirty="0"/>
              <a:t>Asked her about any barriers to her success </a:t>
            </a:r>
          </a:p>
          <a:p>
            <a:r>
              <a:rPr lang="en-US" dirty="0"/>
              <a:t>Tackled similarity bias and challenged his leaders to do the same</a:t>
            </a:r>
          </a:p>
          <a:p>
            <a:r>
              <a:rPr lang="en-US" dirty="0"/>
              <a:t>changed him as leader, understood the lived experience of someone </a:t>
            </a:r>
            <a:r>
              <a:rPr lang="en-US" b="1" dirty="0"/>
              <a:t>very different to him</a:t>
            </a:r>
          </a:p>
          <a:p>
            <a:r>
              <a:rPr lang="en-US" dirty="0"/>
              <a:t>She felt heard and like she belonged, felt as if she mattered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BDAD-9EA1-FEDA-1E56-B39C5308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Tomas Chamorro-</a:t>
            </a:r>
            <a:r>
              <a:rPr lang="en-US" dirty="0" err="1"/>
              <a:t>Premuzic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E535-F9A8-495D-4FDA-E6734F32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psychologist that studies how people behave at work</a:t>
            </a:r>
          </a:p>
          <a:p>
            <a:r>
              <a:rPr lang="en-US" dirty="0"/>
              <a:t>Says leadership qualities include empathy, kindness, emotional intelligence </a:t>
            </a:r>
          </a:p>
          <a:p>
            <a:r>
              <a:rPr lang="en-US" dirty="0"/>
              <a:t>The best thing a leader can do is listen to employees</a:t>
            </a:r>
          </a:p>
          <a:p>
            <a:endParaRPr lang="en-US" dirty="0"/>
          </a:p>
          <a:p>
            <a:r>
              <a:rPr lang="en-US" dirty="0"/>
              <a:t>Humans tend to pick leaders with the opposite qualities</a:t>
            </a:r>
          </a:p>
          <a:p>
            <a:r>
              <a:rPr lang="en-US" dirty="0"/>
              <a:t>Confident vs. competent</a:t>
            </a:r>
          </a:p>
          <a:p>
            <a:r>
              <a:rPr lang="en-US" dirty="0"/>
              <a:t>Charismatic vs. humble</a:t>
            </a:r>
          </a:p>
          <a:p>
            <a:r>
              <a:rPr lang="en-US" dirty="0"/>
              <a:t>Narcissistic vs. honest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96A7-4AD5-C0E9-CC18-90F9E6A1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9A51-3D9D-8150-7C82-D892FA3E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Tend to associate leadership with men and masculinity (when choosing) </a:t>
            </a:r>
          </a:p>
          <a:p>
            <a:r>
              <a:rPr lang="en-US" dirty="0"/>
              <a:t>Blind study showed that without bias, up to 60% of leaders would be women</a:t>
            </a:r>
          </a:p>
          <a:p>
            <a:r>
              <a:rPr lang="en-US" dirty="0"/>
              <a:t>“Why do so many incompetent men become leaders?” (TED talk)</a:t>
            </a:r>
          </a:p>
          <a:p>
            <a:endParaRPr lang="en-US" dirty="0"/>
          </a:p>
          <a:p>
            <a:r>
              <a:rPr lang="en-US" dirty="0"/>
              <a:t>Suggests turning traditional ways of leadership “on its head” </a:t>
            </a:r>
          </a:p>
          <a:p>
            <a:r>
              <a:rPr lang="en-US" dirty="0"/>
              <a:t>pick leaders that want to be the best version of themselves</a:t>
            </a:r>
          </a:p>
          <a:p>
            <a:r>
              <a:rPr lang="en-US" dirty="0"/>
              <a:t>“good leadership is always at odds with tradition” because leaders push to the future</a:t>
            </a:r>
          </a:p>
        </p:txBody>
      </p:sp>
    </p:spTree>
    <p:extLst>
      <p:ext uri="{BB962C8B-B14F-4D97-AF65-F5344CB8AC3E}">
        <p14:creationId xmlns:p14="http://schemas.microsoft.com/office/powerpoint/2010/main" val="81854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A9E2-2092-27B6-E290-74B1C1DC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Minister of Scotland Nicola Sturgeon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E3C2-9EB5-EC12-EE28-3328CF20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female leader of Scotland</a:t>
            </a:r>
          </a:p>
          <a:p>
            <a:r>
              <a:rPr lang="en-US" dirty="0"/>
              <a:t>Lost her first 7 elections! but now the longest serving first minister in history </a:t>
            </a:r>
          </a:p>
          <a:p>
            <a:r>
              <a:rPr lang="en-US" dirty="0"/>
              <a:t>Our idea of who we THINK looks like a leader is changing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she first started, she tried to fit into traditional ideas about leadership to be taken seriously, but that played into the stereotypes about her </a:t>
            </a:r>
          </a:p>
          <a:p>
            <a:r>
              <a:rPr lang="en-US" dirty="0"/>
              <a:t>Younger generation may be changing and women are leading in a way that is more natural. Using more emotional intelligence (than is traditional)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A43D-FB84-F58B-71B4-9A808787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9C56-DC9D-CDB3-50CC-2F0EF3F8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179" y="254635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Leading Scotland into tradition-breaking projects:</a:t>
            </a:r>
          </a:p>
          <a:p>
            <a:pPr lvl="1"/>
            <a:r>
              <a:rPr lang="en-US" dirty="0"/>
              <a:t>Using GDP as a sole measure countries success (should also be about communities and citizen well-being)</a:t>
            </a:r>
          </a:p>
          <a:p>
            <a:pPr lvl="1"/>
            <a:r>
              <a:rPr lang="en-US" dirty="0"/>
              <a:t>Leading the fight to tackle climate change and take some responsibility “small countries can have a big voice” </a:t>
            </a:r>
          </a:p>
          <a:p>
            <a:endParaRPr lang="en-US" dirty="0"/>
          </a:p>
          <a:p>
            <a:r>
              <a:rPr lang="en-US" dirty="0"/>
              <a:t>Also allows herself to be candid about her personal life and true feelings about her job (leaders are also human and can make mistakes)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5CC-B8BD-944B-B417-43B26BE0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A322-B10F-633C-B5FC-737BBD36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 are always developing their approach to leadership</a:t>
            </a:r>
          </a:p>
          <a:p>
            <a:r>
              <a:rPr lang="en-US" dirty="0"/>
              <a:t>As soon as you stop, its time to step down</a:t>
            </a:r>
          </a:p>
          <a:p>
            <a:r>
              <a:rPr lang="en-US" dirty="0"/>
              <a:t>Leadership changes you and reveals a lot about you </a:t>
            </a:r>
          </a:p>
          <a:p>
            <a:r>
              <a:rPr lang="en-US" dirty="0"/>
              <a:t>Use it as a learning experience to become a better leader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1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423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What Leadership Looks Like </vt:lpstr>
      <vt:lpstr>Patrice Gordon</vt:lpstr>
      <vt:lpstr>Tomas Chamorro-Premuzic</vt:lpstr>
      <vt:lpstr>PowerPoint Presentation</vt:lpstr>
      <vt:lpstr>First Minister of Scotland Nicola Sturgeon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leadership looks like </dc:title>
  <dc:creator>Latrice Puckett</dc:creator>
  <cp:lastModifiedBy>Latrice Puckett</cp:lastModifiedBy>
  <cp:revision>2</cp:revision>
  <dcterms:created xsi:type="dcterms:W3CDTF">2022-07-20T20:31:57Z</dcterms:created>
  <dcterms:modified xsi:type="dcterms:W3CDTF">2022-07-20T21:10:16Z</dcterms:modified>
</cp:coreProperties>
</file>