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9803-58E9-434E-9DCF-3BAAE7D8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29725-5453-43C0-9540-D5FC7CCA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84C1A-B38C-4B72-BE44-F11E81B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E1E-FC64-4E01-B152-14F09AE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E9-5AC8-4133-B9BB-90C0416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D960-47CA-4726-9262-4EED810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9706A-C2EE-49C4-946C-E92B8BE4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3050-B69A-4821-840B-1C2A00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3949-5A23-49C0-A565-F00BB84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B9B3-2979-4F6B-8D0E-CFCB335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B10D8-41CD-46FE-9C9B-52A4946C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84AAF-EE2A-4905-BAE7-13FD20AB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D1F7-990A-4F83-B716-99BD975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C066-572E-4E29-9923-10C8B6D5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1DF4-3AA3-4A72-A26B-870DD7AB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BE47B-26DA-4CB9-96DB-2AB90FD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2F2-4E49-4BA6-8385-090329D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42F0-EAA3-4459-BA11-6CD38B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6A9C-6C58-4D6A-A5A1-538E5B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6909-7F55-4BBA-9461-4DB3994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6830-9241-4806-A909-F47A56A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ABFE-0938-4CFC-AB97-A003F738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1204-D03B-45D7-9544-C0E133E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328-9C7A-4A18-B5BA-56A6259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6A6B-B30C-4663-9931-8B78984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9E25-C7C7-43DB-A254-DAD8182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6B30-526B-4F8F-9C39-E4281DEF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BC71C-1C91-408E-946C-D5C915FE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18E03-711C-48DB-831F-343D93C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1137-FF4C-4E06-AD1B-585BB7E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C42D-B08A-42C6-95AE-6C578CF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528D-C442-4291-ABBE-DD46E95F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238-72D2-426C-B122-D3C02F7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80009-C6E8-431A-818C-92788F6E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AAF7E-46CE-444C-9D1F-7B3FA121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66850-E3B1-4BF9-BC26-28E9C024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EC9A-21D4-4B06-AF16-7ADF531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1AA93-FAD4-4438-A814-1BF7F96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762-A687-41F5-A947-D85AB94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5AD5-B2D3-4571-91F6-21725A5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783AA-7375-43FD-865D-0FC6D1F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61041-8E07-4A80-B257-7DAA1D4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E87D-8A74-4E8C-BE50-1C51D57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3D478-2057-4EFF-8CC5-E18DF0E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B238F-815A-44A3-ADF6-987A7BE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8408-E27A-424A-9BCF-B81C01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FC46-90D0-4614-96D2-47C292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7C30C-600D-4E79-A8CB-28CCA222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EC15C-CF35-47B7-8E25-D2AFB0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920E-FA34-4C64-B413-FCDCDCF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66AD-5F7D-4FC4-830F-919FF955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55B9-69E6-4B30-8C38-64C034E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13A-F7C1-49B0-B456-206111D4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C9EC-E971-4A3E-BCDB-2E35501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0F6F3-53D4-41E6-BA05-019EB104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DBCB9-7DBD-40BA-8D54-118E2E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3814-DA9C-49C9-828A-3210168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DD84A-56DD-48B0-ACBF-ED36F0C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ADCC-3A35-40AD-9EF8-24765939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B0D0-B5BA-4211-A866-3F32E292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63E9-2B64-4358-A085-29537C87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584B-C2F8-4EFE-BF0C-9D10A380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DF3FB-14E0-4DFB-8B6E-B2AD0444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197769" y="1175258"/>
            <a:ext cx="779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Android C++ OpenGL</a:t>
            </a:r>
            <a:endParaRPr lang="zh-CN" altLang="en-US" sz="6000" b="1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D6C0C13-D4A8-4F83-A0E6-48C25FAB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040" y="3011830"/>
            <a:ext cx="3562768" cy="5381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553CBFC-E6D9-422D-AE90-FFE70B7B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93" y="2846787"/>
            <a:ext cx="4149749" cy="7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杨万里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ywl5320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62D154E-5AFD-4870-A4AF-434890DF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81" y="4370902"/>
            <a:ext cx="5549483" cy="1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596353036@qq.com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https://github.com/wanliyang1990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379245" y="2659559"/>
            <a:ext cx="3433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EGL</a:t>
            </a:r>
            <a:r>
              <a:rPr lang="zh-CN" altLang="en-US" sz="4400" b="1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1927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555460" y="544406"/>
            <a:ext cx="285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EGL</a:t>
            </a:r>
            <a:r>
              <a:rPr lang="zh-CN" altLang="en-US" sz="3600" b="1" dirty="0"/>
              <a:t>创建流程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61CF5925-DDAD-4987-8166-B75B2EEB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1708150"/>
            <a:ext cx="7886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、得到默认的显示设备（就是窗口） </a:t>
            </a:r>
            <a:r>
              <a:rPr lang="en-US" altLang="zh-CN" sz="1800" dirty="0">
                <a:latin typeface="Arial" panose="020B0604020202020204" pitchFamily="34" charset="0"/>
              </a:rPr>
              <a:t>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eglGetDisplay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、初始化默认显示设备 </a:t>
            </a:r>
            <a:r>
              <a:rPr lang="en-US" altLang="zh-CN" sz="1800" dirty="0">
                <a:latin typeface="Arial" panose="020B0604020202020204" pitchFamily="34" charset="0"/>
              </a:rPr>
              <a:t>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eglInitialize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3</a:t>
            </a:r>
            <a:r>
              <a:rPr lang="zh-CN" altLang="en-US" sz="1800" dirty="0">
                <a:latin typeface="Arial" panose="020B0604020202020204" pitchFamily="34" charset="0"/>
              </a:rPr>
              <a:t>、设置显示设备的属性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4</a:t>
            </a:r>
            <a:r>
              <a:rPr lang="zh-CN" altLang="en-US" sz="1800" dirty="0">
                <a:latin typeface="Arial" panose="020B0604020202020204" pitchFamily="34" charset="0"/>
              </a:rPr>
              <a:t>、从系统中获取对应属性的配置 </a:t>
            </a:r>
            <a:r>
              <a:rPr lang="en-US" altLang="zh-CN" sz="1800" dirty="0">
                <a:latin typeface="Arial" panose="020B0604020202020204" pitchFamily="34" charset="0"/>
              </a:rPr>
              <a:t>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eglChooseConfig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5</a:t>
            </a:r>
            <a:r>
              <a:rPr lang="zh-CN" altLang="en-US" sz="1800" dirty="0">
                <a:latin typeface="Arial" panose="020B0604020202020204" pitchFamily="34" charset="0"/>
              </a:rPr>
              <a:t>、创建</a:t>
            </a:r>
            <a:r>
              <a:rPr lang="en-US" altLang="zh-CN" sz="1800" dirty="0" err="1">
                <a:latin typeface="Arial" panose="020B0604020202020204" pitchFamily="34" charset="0"/>
              </a:rPr>
              <a:t>EglContext</a:t>
            </a:r>
            <a:r>
              <a:rPr lang="en-US" altLang="zh-CN" sz="1800" dirty="0">
                <a:latin typeface="Arial" panose="020B0604020202020204" pitchFamily="34" charset="0"/>
              </a:rPr>
              <a:t> 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eglCreateContext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6</a:t>
            </a:r>
            <a:r>
              <a:rPr lang="zh-CN" altLang="en-US" sz="1800" dirty="0">
                <a:latin typeface="Arial" panose="020B0604020202020204" pitchFamily="34" charset="0"/>
              </a:rPr>
              <a:t>、创建渲染的</a:t>
            </a:r>
            <a:r>
              <a:rPr lang="en-US" altLang="zh-CN" sz="1800" dirty="0">
                <a:latin typeface="Arial" panose="020B0604020202020204" pitchFamily="34" charset="0"/>
              </a:rPr>
              <a:t>Surface 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eglCreateWindowSurface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7</a:t>
            </a:r>
            <a:r>
              <a:rPr lang="zh-CN" altLang="en-US" sz="1800" dirty="0">
                <a:latin typeface="Arial" panose="020B0604020202020204" pitchFamily="34" charset="0"/>
              </a:rPr>
              <a:t>、绑定</a:t>
            </a:r>
            <a:r>
              <a:rPr lang="en-US" altLang="zh-CN" sz="1800" dirty="0" err="1">
                <a:latin typeface="Arial" panose="020B0604020202020204" pitchFamily="34" charset="0"/>
              </a:rPr>
              <a:t>EglContext</a:t>
            </a:r>
            <a:r>
              <a:rPr lang="zh-CN" altLang="en-US" sz="1800" dirty="0">
                <a:latin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</a:rPr>
              <a:t>Surface</a:t>
            </a:r>
            <a:r>
              <a:rPr lang="zh-CN" altLang="en-US" sz="1800" dirty="0">
                <a:latin typeface="Arial" panose="020B0604020202020204" pitchFamily="34" charset="0"/>
              </a:rPr>
              <a:t>到显示设备中 </a:t>
            </a:r>
            <a:r>
              <a:rPr lang="en-US" altLang="zh-CN" sz="1800" dirty="0">
                <a:latin typeface="Arial" panose="020B0604020202020204" pitchFamily="34" charset="0"/>
              </a:rPr>
              <a:t>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eglMakeCurrent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latin typeface="Arial" panose="020B0604020202020204" pitchFamily="34" charset="0"/>
              </a:rPr>
              <a:t>、刷新数据，显示渲染场景 </a:t>
            </a:r>
            <a:r>
              <a:rPr lang="en-US" altLang="zh-CN" sz="1800" dirty="0">
                <a:latin typeface="Arial" panose="020B0604020202020204" pitchFamily="34" charset="0"/>
              </a:rPr>
              <a:t>-- </a:t>
            </a:r>
            <a:r>
              <a:rPr lang="en-US" altLang="zh-CN" sz="1800" dirty="0" err="1">
                <a:solidFill>
                  <a:srgbClr val="00B0F0"/>
                </a:solidFill>
                <a:latin typeface="Arial" panose="020B0604020202020204" pitchFamily="34" charset="0"/>
              </a:rPr>
              <a:t>eglSwapBuffers</a:t>
            </a:r>
            <a:endParaRPr lang="en-US" altLang="zh-CN" sz="1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5046998" y="532375"/>
            <a:ext cx="209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重要变量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61CF5925-DDAD-4987-8166-B75B2EEB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887" y="2081129"/>
            <a:ext cx="78867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、</a:t>
            </a:r>
            <a:r>
              <a:rPr lang="en-US" altLang="zh-CN" sz="1800" dirty="0" err="1">
                <a:latin typeface="Arial" panose="020B0604020202020204" pitchFamily="34" charset="0"/>
              </a:rPr>
              <a:t>EGLDisplay</a:t>
            </a:r>
            <a:r>
              <a:rPr lang="en-US" altLang="zh-CN" sz="1800" dirty="0">
                <a:latin typeface="Arial" panose="020B0604020202020204" pitchFamily="34" charset="0"/>
              </a:rPr>
              <a:t>  -- </a:t>
            </a:r>
            <a:r>
              <a:rPr lang="zh-CN" altLang="en-US" sz="1800" dirty="0">
                <a:latin typeface="Arial" panose="020B0604020202020204" pitchFamily="34" charset="0"/>
              </a:rPr>
              <a:t>显示设备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、</a:t>
            </a:r>
            <a:r>
              <a:rPr lang="en-US" altLang="zh-CN" sz="1800" dirty="0" err="1">
                <a:latin typeface="Arial" panose="020B0604020202020204" pitchFamily="34" charset="0"/>
              </a:rPr>
              <a:t>EGLSurface</a:t>
            </a:r>
            <a:r>
              <a:rPr lang="en-US" altLang="zh-CN" sz="1800" dirty="0">
                <a:latin typeface="Arial" panose="020B0604020202020204" pitchFamily="34" charset="0"/>
              </a:rPr>
              <a:t> – </a:t>
            </a:r>
            <a:r>
              <a:rPr lang="zh-CN" altLang="en-US" sz="1800" dirty="0">
                <a:latin typeface="Arial" panose="020B0604020202020204" pitchFamily="34" charset="0"/>
              </a:rPr>
              <a:t>后端显示的</a:t>
            </a:r>
            <a:r>
              <a:rPr lang="en-US" altLang="zh-CN" sz="1800" dirty="0">
                <a:latin typeface="Arial" panose="020B0604020202020204" pitchFamily="34" charset="0"/>
              </a:rPr>
              <a:t>surface</a:t>
            </a:r>
            <a:r>
              <a:rPr lang="zh-CN" altLang="en-US" sz="1800" dirty="0">
                <a:latin typeface="Arial" panose="020B0604020202020204" pitchFamily="34" charset="0"/>
              </a:rPr>
              <a:t>（缓冲）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3</a:t>
            </a:r>
            <a:r>
              <a:rPr lang="zh-CN" altLang="en-US" sz="1800" dirty="0">
                <a:latin typeface="Arial" panose="020B0604020202020204" pitchFamily="34" charset="0"/>
              </a:rPr>
              <a:t>、</a:t>
            </a:r>
            <a:r>
              <a:rPr lang="en-US" altLang="zh-CN" sz="1800" dirty="0" err="1">
                <a:latin typeface="Arial" panose="020B0604020202020204" pitchFamily="34" charset="0"/>
              </a:rPr>
              <a:t>EGLContext</a:t>
            </a:r>
            <a:r>
              <a:rPr lang="en-US" altLang="zh-CN" sz="1800" dirty="0">
                <a:latin typeface="Arial" panose="020B0604020202020204" pitchFamily="34" charset="0"/>
              </a:rPr>
              <a:t> – </a:t>
            </a:r>
            <a:r>
              <a:rPr lang="en-US" altLang="zh-CN" sz="1800" dirty="0" err="1">
                <a:latin typeface="Arial" panose="020B0604020202020204" pitchFamily="34" charset="0"/>
              </a:rPr>
              <a:t>egl</a:t>
            </a:r>
            <a:r>
              <a:rPr lang="zh-CN" altLang="en-US" sz="1800" dirty="0">
                <a:latin typeface="Arial" panose="020B0604020202020204" pitchFamily="34" charset="0"/>
              </a:rPr>
              <a:t>上下文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4</a:t>
            </a:r>
            <a:r>
              <a:rPr lang="zh-CN" altLang="en-US" sz="1800" dirty="0">
                <a:latin typeface="Arial" panose="020B0604020202020204" pitchFamily="34" charset="0"/>
              </a:rPr>
              <a:t>、</a:t>
            </a:r>
            <a:r>
              <a:rPr lang="en-US" altLang="zh-CN" sz="1800" dirty="0" err="1">
                <a:latin typeface="Arial" panose="020B0604020202020204" pitchFamily="34" charset="0"/>
              </a:rPr>
              <a:t>EGLConfig</a:t>
            </a:r>
            <a:r>
              <a:rPr lang="en-US" altLang="zh-CN" sz="1800" dirty="0">
                <a:latin typeface="Arial" panose="020B0604020202020204" pitchFamily="34" charset="0"/>
              </a:rPr>
              <a:t> – </a:t>
            </a:r>
            <a:r>
              <a:rPr lang="en-US" altLang="zh-CN" sz="1800" dirty="0" err="1">
                <a:latin typeface="Arial" panose="020B0604020202020204" pitchFamily="34" charset="0"/>
              </a:rPr>
              <a:t>egl</a:t>
            </a:r>
            <a:r>
              <a:rPr lang="zh-CN" altLang="en-US" sz="1800" dirty="0">
                <a:latin typeface="Arial" panose="020B0604020202020204" pitchFamily="34" charset="0"/>
              </a:rPr>
              <a:t>配置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E00154-BEB5-40EB-ACEB-9E50A63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9" y="2429962"/>
            <a:ext cx="42513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 dirty="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148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yang</dc:creator>
  <cp:lastModifiedBy>wanli yang</cp:lastModifiedBy>
  <cp:revision>24</cp:revision>
  <dcterms:created xsi:type="dcterms:W3CDTF">2019-02-13T12:02:31Z</dcterms:created>
  <dcterms:modified xsi:type="dcterms:W3CDTF">2019-02-17T08:40:43Z</dcterms:modified>
</cp:coreProperties>
</file>