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19803-58E9-434E-9DCF-3BAAE7D8F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429725-5453-43C0-9540-D5FC7CCA3D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084C1A-B38C-4B72-BE44-F11E81B32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4027-3672-4F69-8FAB-C4E6A16B4C0B}" type="datetimeFigureOut">
              <a:rPr lang="zh-CN" altLang="en-US" smtClean="0"/>
              <a:t>2019-2-14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BCFE1E-FC64-4E01-B152-14F09AEE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C4B0E9-5AC8-4133-B9BB-90C0416C4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3BD3-8267-44F2-AD47-4354E6F3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248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DCD960-47CA-4726-9262-4EED81076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F9706A-C2EE-49C4-946C-E92B8BE4C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B73050-B69A-4821-840B-1C2A00802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4027-3672-4F69-8FAB-C4E6A16B4C0B}" type="datetimeFigureOut">
              <a:rPr lang="zh-CN" altLang="en-US" smtClean="0"/>
              <a:t>2019-2-14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0D3949-5A23-49C0-A565-F00BB8434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5BB9B3-2979-4F6B-8D0E-CFCB33556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3BD3-8267-44F2-AD47-4354E6F3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82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9B10D8-41CD-46FE-9C9B-52A4946C97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B84AAF-EE2A-4905-BAE7-13FD20ABC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57D1F7-990A-4F83-B716-99BD975BD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4027-3672-4F69-8FAB-C4E6A16B4C0B}" type="datetimeFigureOut">
              <a:rPr lang="zh-CN" altLang="en-US" smtClean="0"/>
              <a:t>2019-2-14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9FC066-572E-4E29-9923-10C8B6D5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B71DF4-3AA3-4A72-A26B-870DD7ABD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3BD3-8267-44F2-AD47-4354E6F3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68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BE47B-26DA-4CB9-96DB-2AB90FD7F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F1A2F2-4E49-4BA6-8385-090329DE4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942F0-EAA3-4459-BA11-6CD38BB73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4027-3672-4F69-8FAB-C4E6A16B4C0B}" type="datetimeFigureOut">
              <a:rPr lang="zh-CN" altLang="en-US" smtClean="0"/>
              <a:t>2019-2-14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996A9C-6C58-4D6A-A5A1-538E5B69B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EF6909-7F55-4BBA-9461-4DB3994B3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3BD3-8267-44F2-AD47-4354E6F3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458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A6830-9241-4806-A909-F47A56A37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DBABFE-0938-4CFC-AB97-A003F7386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591204-D03B-45D7-9544-C0E133EF0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4027-3672-4F69-8FAB-C4E6A16B4C0B}" type="datetimeFigureOut">
              <a:rPr lang="zh-CN" altLang="en-US" smtClean="0"/>
              <a:t>2019-2-14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851328-9C7A-4A18-B5BA-56A62597C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E16A6B-B30C-4663-9931-8B7898419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3BD3-8267-44F2-AD47-4354E6F3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35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E9E25-C7C7-43DB-A254-DAD818267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816B30-526B-4F8F-9C39-E4281DEF5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6BC71C-1C91-408E-946C-D5C915FE9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918E03-711C-48DB-831F-343D93C31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4027-3672-4F69-8FAB-C4E6A16B4C0B}" type="datetimeFigureOut">
              <a:rPr lang="zh-CN" altLang="en-US" smtClean="0"/>
              <a:t>2019-2-14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001137-FF4C-4E06-AD1B-585BB7EA6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34C42D-B08A-42C6-95AE-6C578CF90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3BD3-8267-44F2-AD47-4354E6F3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489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E528D-C442-4291-ABBE-DD46E95FA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475238-72D2-426C-B122-D3C02F71F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C80009-C6E8-431A-818C-92788F6EA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3AAF7E-46CE-444C-9D1F-7B3FA1213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666850-E3B1-4BF9-BC26-28E9C024AB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6AEC9A-21D4-4B06-AF16-7ADF531B7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4027-3672-4F69-8FAB-C4E6A16B4C0B}" type="datetimeFigureOut">
              <a:rPr lang="zh-CN" altLang="en-US" smtClean="0"/>
              <a:t>2019-2-14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741AA93-FAD4-4438-A814-1BF7F961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0B5762-A687-41F5-A947-D85AB9440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3BD3-8267-44F2-AD47-4354E6F3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18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DE5AD5-B2D3-4571-91F6-21725A504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40783AA-7375-43FD-865D-0FC6D1F53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4027-3672-4F69-8FAB-C4E6A16B4C0B}" type="datetimeFigureOut">
              <a:rPr lang="zh-CN" altLang="en-US" smtClean="0"/>
              <a:t>2019-2-14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761041-8E07-4A80-B257-7DAA1D441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8AE87D-8A74-4E8C-BE50-1C51D57B9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3BD3-8267-44F2-AD47-4354E6F3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901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63D478-2057-4EFF-8CC5-E18DF0EB2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4027-3672-4F69-8FAB-C4E6A16B4C0B}" type="datetimeFigureOut">
              <a:rPr lang="zh-CN" altLang="en-US" smtClean="0"/>
              <a:t>2019-2-14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9B238F-815A-44A3-ADF6-987A7BED1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3F8408-E27A-424A-9BCF-B81C01D0C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3BD3-8267-44F2-AD47-4354E6F3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624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A6FC46-90D0-4614-96D2-47C2927D4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7C30C-600D-4E79-A8CB-28CCA222A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3EC15C-CF35-47B7-8E25-D2AFB0FCF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38920E-FA34-4C64-B413-FCDCDCFF5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4027-3672-4F69-8FAB-C4E6A16B4C0B}" type="datetimeFigureOut">
              <a:rPr lang="zh-CN" altLang="en-US" smtClean="0"/>
              <a:t>2019-2-14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D166AD-5F7D-4FC4-830F-919FF955C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8755B9-69E6-4B30-8C38-64C034EB5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3BD3-8267-44F2-AD47-4354E6F3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29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B3813A-F7C1-49B0-B456-206111D44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370C9EC-E971-4A3E-BCDB-2E35501C1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D0F6F3-53D4-41E6-BA05-019EB1042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5DBCB9-7DBD-40BA-8D54-118E2E827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4027-3672-4F69-8FAB-C4E6A16B4C0B}" type="datetimeFigureOut">
              <a:rPr lang="zh-CN" altLang="en-US" smtClean="0"/>
              <a:t>2019-2-14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743814-DA9C-49C9-828A-32101682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9DD84A-56DD-48B0-ACBF-ED36F0C63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3BD3-8267-44F2-AD47-4354E6F3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29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8EADCC-3A35-40AD-9EF8-247659397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BDB0D0-B5BA-4211-A866-3F32E2923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5563E9-2B64-4358-A085-29537C873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C4027-3672-4F69-8FAB-C4E6A16B4C0B}" type="datetimeFigureOut">
              <a:rPr lang="zh-CN" altLang="en-US" smtClean="0"/>
              <a:t>2019-2-14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1B584B-C2F8-4EFE-BF0C-9D10A3806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ADF3FB-14E0-4DFB-8B6E-B2AD044480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43BD3-8267-44F2-AD47-4354E6F3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1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0D401CB-71B5-4D47-8AF7-E95AE2FE5A87}"/>
              </a:ext>
            </a:extLst>
          </p:cNvPr>
          <p:cNvSpPr txBox="1"/>
          <p:nvPr/>
        </p:nvSpPr>
        <p:spPr>
          <a:xfrm>
            <a:off x="2197769" y="1175258"/>
            <a:ext cx="77964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/>
              <a:t>Android C++ OpenGL</a:t>
            </a:r>
            <a:endParaRPr lang="zh-CN" altLang="en-US" sz="6000" b="1" dirty="0"/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6D6C0C13-D4A8-4F83-A0E6-48C25FABC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040" y="3011830"/>
            <a:ext cx="3562768" cy="53816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" name="矩形 7">
            <a:extLst>
              <a:ext uri="{FF2B5EF4-FFF2-40B4-BE49-F238E27FC236}">
                <a16:creationId xmlns:a16="http://schemas.microsoft.com/office/drawing/2014/main" id="{A553CBFC-E6D9-422D-AE90-FFE70B7BA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5493" y="2846787"/>
            <a:ext cx="4149749" cy="703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杨万里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ywl5320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 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4">
            <a:extLst>
              <a:ext uri="{FF2B5EF4-FFF2-40B4-BE49-F238E27FC236}">
                <a16:creationId xmlns:a16="http://schemas.microsoft.com/office/drawing/2014/main" id="{462D154E-5AFD-4870-A4AF-434890DFA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081" y="4370902"/>
            <a:ext cx="5549483" cy="1710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Email</a:t>
            </a:r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   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596353036@qq.com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GitHub</a:t>
            </a:r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https://github.com/wanliyang1990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6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6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9704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B0D6F38F-CF89-4586-87AE-AC894CB33C12}"/>
              </a:ext>
            </a:extLst>
          </p:cNvPr>
          <p:cNvSpPr/>
          <p:nvPr/>
        </p:nvSpPr>
        <p:spPr>
          <a:xfrm>
            <a:off x="7952875" y="1215196"/>
            <a:ext cx="2803358" cy="3970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9C21FB6-38BE-46BB-B417-92016944D5A5}"/>
              </a:ext>
            </a:extLst>
          </p:cNvPr>
          <p:cNvSpPr txBox="1"/>
          <p:nvPr/>
        </p:nvSpPr>
        <p:spPr>
          <a:xfrm>
            <a:off x="10708105" y="6268453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By:ywl5320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D401CB-71B5-4D47-8AF7-E95AE2FE5A87}"/>
              </a:ext>
            </a:extLst>
          </p:cNvPr>
          <p:cNvSpPr txBox="1"/>
          <p:nvPr/>
        </p:nvSpPr>
        <p:spPr>
          <a:xfrm>
            <a:off x="3164307" y="276779"/>
            <a:ext cx="54142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/>
              <a:t>EGL</a:t>
            </a:r>
            <a:r>
              <a:rPr lang="zh-CN" altLang="en-US" sz="4400" b="1" dirty="0"/>
              <a:t>和</a:t>
            </a:r>
            <a:r>
              <a:rPr lang="en-US" altLang="zh-CN" sz="4400" b="1" dirty="0"/>
              <a:t>OpenGL</a:t>
            </a:r>
            <a:r>
              <a:rPr lang="zh-CN" altLang="en-US" sz="4400" b="1" dirty="0"/>
              <a:t>的关系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7D1DA96-5168-4DC8-A347-5CF6F12F8EC1}"/>
              </a:ext>
            </a:extLst>
          </p:cNvPr>
          <p:cNvSpPr/>
          <p:nvPr/>
        </p:nvSpPr>
        <p:spPr>
          <a:xfrm>
            <a:off x="1299401" y="1239264"/>
            <a:ext cx="2342505" cy="39463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9E218F8-FFA2-4657-A85D-67F95C1047F0}"/>
              </a:ext>
            </a:extLst>
          </p:cNvPr>
          <p:cNvSpPr txBox="1"/>
          <p:nvPr/>
        </p:nvSpPr>
        <p:spPr>
          <a:xfrm>
            <a:off x="1428808" y="3027778"/>
            <a:ext cx="2213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手机屏幕（</a:t>
            </a:r>
            <a:r>
              <a:rPr lang="en-US" altLang="zh-CN" dirty="0"/>
              <a:t>surface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4217F98-775F-4107-9A4C-A246F646A5AE}"/>
              </a:ext>
            </a:extLst>
          </p:cNvPr>
          <p:cNvSpPr/>
          <p:nvPr/>
        </p:nvSpPr>
        <p:spPr>
          <a:xfrm>
            <a:off x="4651205" y="2438241"/>
            <a:ext cx="2274982" cy="15418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4172783-C0EE-4CF4-B6D6-A97EF2A3524A}"/>
              </a:ext>
            </a:extLst>
          </p:cNvPr>
          <p:cNvSpPr txBox="1"/>
          <p:nvPr/>
        </p:nvSpPr>
        <p:spPr>
          <a:xfrm>
            <a:off x="4745480" y="2543974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EGL</a:t>
            </a:r>
            <a:r>
              <a:rPr lang="zh-CN" altLang="en-US" dirty="0"/>
              <a:t>线程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15C0919-ACE8-4E45-9441-ACF6026B4B70}"/>
              </a:ext>
            </a:extLst>
          </p:cNvPr>
          <p:cNvSpPr/>
          <p:nvPr/>
        </p:nvSpPr>
        <p:spPr>
          <a:xfrm>
            <a:off x="5257800" y="3176361"/>
            <a:ext cx="1455822" cy="6617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0F81363-D9CF-4217-BA1E-5D98D5D16FE2}"/>
              </a:ext>
            </a:extLst>
          </p:cNvPr>
          <p:cNvSpPr txBox="1"/>
          <p:nvPr/>
        </p:nvSpPr>
        <p:spPr>
          <a:xfrm>
            <a:off x="5470366" y="3333139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EGL</a:t>
            </a:r>
            <a:r>
              <a:rPr lang="zh-CN" altLang="en-US" dirty="0"/>
              <a:t>环境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31FD2A5-935A-4228-AAD2-7043042516F6}"/>
              </a:ext>
            </a:extLst>
          </p:cNvPr>
          <p:cNvSpPr/>
          <p:nvPr/>
        </p:nvSpPr>
        <p:spPr>
          <a:xfrm>
            <a:off x="8289754" y="2220291"/>
            <a:ext cx="2189747" cy="570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surfaceCreate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3EF93E5-2337-4E83-9FAE-5641E5498C61}"/>
              </a:ext>
            </a:extLst>
          </p:cNvPr>
          <p:cNvSpPr/>
          <p:nvPr/>
        </p:nvSpPr>
        <p:spPr>
          <a:xfrm>
            <a:off x="8289753" y="3229585"/>
            <a:ext cx="2189747" cy="57079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surfaceChange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2DF502A-42FB-40DD-946A-993F0FA26F1F}"/>
              </a:ext>
            </a:extLst>
          </p:cNvPr>
          <p:cNvSpPr/>
          <p:nvPr/>
        </p:nvSpPr>
        <p:spPr>
          <a:xfrm>
            <a:off x="8289756" y="4199027"/>
            <a:ext cx="2189747" cy="57079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surfaceDraw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94B1303-FF10-4854-B701-39543AB2851A}"/>
              </a:ext>
            </a:extLst>
          </p:cNvPr>
          <p:cNvSpPr txBox="1"/>
          <p:nvPr/>
        </p:nvSpPr>
        <p:spPr>
          <a:xfrm>
            <a:off x="8578516" y="1350466"/>
            <a:ext cx="1455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OpenGL</a:t>
            </a:r>
            <a:endParaRPr lang="zh-CN" altLang="en-US" sz="28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A2AD255E-79C4-4B9A-9C9B-F6DA700CC2B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3641906" y="3209174"/>
            <a:ext cx="1009299" cy="3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42EF57B-3499-416B-94DB-914B1995B829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 flipV="1">
            <a:off x="6926187" y="2505691"/>
            <a:ext cx="1363567" cy="7034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58ADE2-33FA-4FB9-AE47-01E15DF5EA65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6926187" y="3209174"/>
            <a:ext cx="1363566" cy="3058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FD974B2-14CF-4B6B-ABB5-32E568B73C21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6926187" y="3209174"/>
            <a:ext cx="1363569" cy="12752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BD41F19F-7D7A-426B-8145-118A3A3DC8FA}"/>
              </a:ext>
            </a:extLst>
          </p:cNvPr>
          <p:cNvSpPr txBox="1"/>
          <p:nvPr/>
        </p:nvSpPr>
        <p:spPr>
          <a:xfrm>
            <a:off x="5147200" y="19845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桥梁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37430FA-56FC-411E-9F9E-810D1D80A019}"/>
              </a:ext>
            </a:extLst>
          </p:cNvPr>
          <p:cNvSpPr txBox="1"/>
          <p:nvPr/>
        </p:nvSpPr>
        <p:spPr>
          <a:xfrm>
            <a:off x="1299401" y="5878444"/>
            <a:ext cx="825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注：上面的关系不仅限于</a:t>
            </a:r>
            <a:r>
              <a:rPr lang="en-US" altLang="zh-CN" dirty="0">
                <a:solidFill>
                  <a:srgbClr val="FF0000"/>
                </a:solidFill>
              </a:rPr>
              <a:t>Android</a:t>
            </a:r>
            <a:r>
              <a:rPr lang="zh-CN" altLang="en-US" dirty="0">
                <a:solidFill>
                  <a:srgbClr val="FF0000"/>
                </a:solidFill>
              </a:rPr>
              <a:t>平台，</a:t>
            </a:r>
            <a:r>
              <a:rPr lang="en-US" altLang="zh-CN" dirty="0">
                <a:solidFill>
                  <a:srgbClr val="FF0000"/>
                </a:solidFill>
              </a:rPr>
              <a:t>IOS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Windows</a:t>
            </a:r>
            <a:r>
              <a:rPr lang="zh-CN" altLang="en-US" dirty="0">
                <a:solidFill>
                  <a:srgbClr val="FF0000"/>
                </a:solidFill>
              </a:rPr>
              <a:t>等其他平台也是一样的！</a:t>
            </a:r>
          </a:p>
        </p:txBody>
      </p:sp>
    </p:spTree>
    <p:extLst>
      <p:ext uri="{BB962C8B-B14F-4D97-AF65-F5344CB8AC3E}">
        <p14:creationId xmlns:p14="http://schemas.microsoft.com/office/powerpoint/2010/main" val="3192711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9C21FB6-38BE-46BB-B417-92016944D5A5}"/>
              </a:ext>
            </a:extLst>
          </p:cNvPr>
          <p:cNvSpPr txBox="1"/>
          <p:nvPr/>
        </p:nvSpPr>
        <p:spPr>
          <a:xfrm>
            <a:off x="10708105" y="6268453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By:ywl5320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E00154-BEB5-40EB-ACEB-9E50A6308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859" y="2429962"/>
            <a:ext cx="4251325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6000" dirty="0">
                <a:latin typeface="Arial Unicode MS" pitchFamily="2" charset="-122"/>
                <a:ea typeface="Arial Unicode MS" pitchFamily="2" charset="-122"/>
                <a:sym typeface="Arial Unicode MS" pitchFamily="2" charset="-122"/>
              </a:rPr>
              <a:t>THANKS</a:t>
            </a:r>
            <a:endParaRPr lang="zh-CN" altLang="en-US" sz="6000" dirty="0">
              <a:latin typeface="Arial Unicode MS" pitchFamily="2" charset="-122"/>
              <a:ea typeface="Arial Unicode MS" pitchFamily="2" charset="-122"/>
              <a:sym typeface="Arial Unicode MS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9843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73</Words>
  <Application>Microsoft Office PowerPoint</Application>
  <PresentationFormat>宽屏</PresentationFormat>
  <Paragraphs>17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 Unicode MS</vt:lpstr>
      <vt:lpstr>等线</vt:lpstr>
      <vt:lpstr>等线 Light</vt:lpstr>
      <vt:lpstr>宋体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wanli yang</dc:creator>
  <cp:lastModifiedBy>wanli yang</cp:lastModifiedBy>
  <cp:revision>14</cp:revision>
  <dcterms:created xsi:type="dcterms:W3CDTF">2019-02-13T12:02:31Z</dcterms:created>
  <dcterms:modified xsi:type="dcterms:W3CDTF">2019-02-14T16:37:05Z</dcterms:modified>
</cp:coreProperties>
</file>