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9803-58E9-434E-9DCF-3BAAE7D8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29725-5453-43C0-9540-D5FC7CCA3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84C1A-B38C-4B72-BE44-F11E81B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CFE1E-FC64-4E01-B152-14F09AEE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4B0E9-5AC8-4133-B9BB-90C0416C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D960-47CA-4726-9262-4EED8107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9706A-C2EE-49C4-946C-E92B8BE4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73050-B69A-4821-840B-1C2A008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D3949-5A23-49C0-A565-F00BB843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B9B3-2979-4F6B-8D0E-CFCB3355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B10D8-41CD-46FE-9C9B-52A4946C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84AAF-EE2A-4905-BAE7-13FD20AB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7D1F7-990A-4F83-B716-99BD975B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FC066-572E-4E29-9923-10C8B6D5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71DF4-3AA3-4A72-A26B-870DD7AB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BE47B-26DA-4CB9-96DB-2AB90FD7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A2F2-4E49-4BA6-8385-090329DE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942F0-EAA3-4459-BA11-6CD38BB7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96A9C-6C58-4D6A-A5A1-538E5B6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F6909-7F55-4BBA-9461-4DB3994B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5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A6830-9241-4806-A909-F47A56A3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BABFE-0938-4CFC-AB97-A003F738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91204-D03B-45D7-9544-C0E133EF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1328-9C7A-4A18-B5BA-56A6259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16A6B-B30C-4663-9931-8B789841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9E25-C7C7-43DB-A254-DAD81826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16B30-526B-4F8F-9C39-E4281DEF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BC71C-1C91-408E-946C-D5C915FE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18E03-711C-48DB-831F-343D93C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01137-FF4C-4E06-AD1B-585BB7EA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4C42D-B08A-42C6-95AE-6C578CF9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528D-C442-4291-ABBE-DD46E95F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75238-72D2-426C-B122-D3C02F71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80009-C6E8-431A-818C-92788F6EA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3AAF7E-46CE-444C-9D1F-7B3FA121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66850-E3B1-4BF9-BC26-28E9C024A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AEC9A-21D4-4B06-AF16-7ADF531B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1AA93-FAD4-4438-A814-1BF7F96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B5762-A687-41F5-A947-D85AB944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E5AD5-B2D3-4571-91F6-21725A5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783AA-7375-43FD-865D-0FC6D1F5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61041-8E07-4A80-B257-7DAA1D44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AE87D-8A74-4E8C-BE50-1C51D57B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0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3D478-2057-4EFF-8CC5-E18DF0E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B238F-815A-44A3-ADF6-987A7BE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8408-E27A-424A-9BCF-B81C01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6FC46-90D0-4614-96D2-47C2927D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7C30C-600D-4E79-A8CB-28CCA222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EC15C-CF35-47B7-8E25-D2AFB0FC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8920E-FA34-4C64-B413-FCDCDCF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166AD-5F7D-4FC4-830F-919FF955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755B9-69E6-4B30-8C38-64C034E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813A-F7C1-49B0-B456-206111D4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70C9EC-E971-4A3E-BCDB-2E35501C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0F6F3-53D4-41E6-BA05-019EB1042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DBCB9-7DBD-40BA-8D54-118E2E82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43814-DA9C-49C9-828A-32101682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DD84A-56DD-48B0-ACBF-ED36F0C6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ADCC-3A35-40AD-9EF8-24765939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B0D0-B5BA-4211-A866-3F32E292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563E9-2B64-4358-A085-29537C87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4027-3672-4F69-8FAB-C4E6A16B4C0B}" type="datetimeFigureOut">
              <a:rPr lang="zh-CN" altLang="en-US" smtClean="0"/>
              <a:t>2019-2-17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584B-C2F8-4EFE-BF0C-9D10A3806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DF3FB-14E0-4DFB-8B6E-B2AD04448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3BD3-8267-44F2-AD47-4354E6F3F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2197769" y="1175258"/>
            <a:ext cx="779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Android C++ OpenGL</a:t>
            </a:r>
            <a:endParaRPr lang="zh-CN" altLang="en-US" sz="6000" b="1" dirty="0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D6C0C13-D4A8-4F83-A0E6-48C25FAB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040" y="3011830"/>
            <a:ext cx="3562768" cy="5381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A553CBFC-E6D9-422D-AE90-FFE70B7B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493" y="2846787"/>
            <a:ext cx="4149749" cy="70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杨万里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ywl5320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462D154E-5AFD-4870-A4AF-434890DF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81" y="4370902"/>
            <a:ext cx="5549483" cy="171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Email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  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596353036@qq.com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https://github.com/wanliyang1990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70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3130091" y="2659559"/>
            <a:ext cx="5931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EGL</a:t>
            </a:r>
            <a:r>
              <a:rPr lang="zh-CN" altLang="en-US" sz="4400" b="1" dirty="0"/>
              <a:t>线程</a:t>
            </a:r>
            <a:r>
              <a:rPr lang="en-US" altLang="zh-CN" sz="4400" b="1" dirty="0"/>
              <a:t>-</a:t>
            </a:r>
            <a:r>
              <a:rPr lang="zh-CN" altLang="en-US" sz="4400" b="1" dirty="0"/>
              <a:t>绘制方法回调</a:t>
            </a:r>
          </a:p>
        </p:txBody>
      </p:sp>
    </p:spTree>
    <p:extLst>
      <p:ext uri="{BB962C8B-B14F-4D97-AF65-F5344CB8AC3E}">
        <p14:creationId xmlns:p14="http://schemas.microsoft.com/office/powerpoint/2010/main" val="31927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401CB-71B5-4D47-8AF7-E95AE2FE5A87}"/>
              </a:ext>
            </a:extLst>
          </p:cNvPr>
          <p:cNvSpPr txBox="1"/>
          <p:nvPr/>
        </p:nvSpPr>
        <p:spPr>
          <a:xfrm>
            <a:off x="5057272" y="539275"/>
            <a:ext cx="207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绘制回调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60E431-0852-461D-8106-A5DC935D1A04}"/>
              </a:ext>
            </a:extLst>
          </p:cNvPr>
          <p:cNvSpPr txBox="1"/>
          <p:nvPr/>
        </p:nvSpPr>
        <p:spPr>
          <a:xfrm>
            <a:off x="1762627" y="3429000"/>
            <a:ext cx="210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onSurfaceCrate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9F1C14-C8BE-435D-9F08-FFD5048046AC}"/>
              </a:ext>
            </a:extLst>
          </p:cNvPr>
          <p:cNvSpPr txBox="1"/>
          <p:nvPr/>
        </p:nvSpPr>
        <p:spPr>
          <a:xfrm>
            <a:off x="1762627" y="4283242"/>
            <a:ext cx="239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onSurfaceChange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3D3FD-46EF-41EA-94A5-A9ABC9251684}"/>
              </a:ext>
            </a:extLst>
          </p:cNvPr>
          <p:cNvSpPr txBox="1"/>
          <p:nvPr/>
        </p:nvSpPr>
        <p:spPr>
          <a:xfrm>
            <a:off x="1762626" y="5133836"/>
            <a:ext cx="21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onSurfaceDraw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608DD9-18B7-4B81-9D2D-9D071B651606}"/>
              </a:ext>
            </a:extLst>
          </p:cNvPr>
          <p:cNvSpPr txBox="1"/>
          <p:nvPr/>
        </p:nvSpPr>
        <p:spPr>
          <a:xfrm>
            <a:off x="1872916" y="1697595"/>
            <a:ext cx="4223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回调方法定义：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typedef void *(*name)(void *);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15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C21FB6-38BE-46BB-B417-92016944D5A5}"/>
              </a:ext>
            </a:extLst>
          </p:cNvPr>
          <p:cNvSpPr txBox="1"/>
          <p:nvPr/>
        </p:nvSpPr>
        <p:spPr>
          <a:xfrm>
            <a:off x="10708105" y="626845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By:ywl5320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E00154-BEB5-40EB-ACEB-9E50A630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9" y="2429962"/>
            <a:ext cx="42513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 dirty="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8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69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wanli yang</dc:creator>
  <cp:lastModifiedBy>wanli yang</cp:lastModifiedBy>
  <cp:revision>32</cp:revision>
  <dcterms:created xsi:type="dcterms:W3CDTF">2019-02-13T12:02:31Z</dcterms:created>
  <dcterms:modified xsi:type="dcterms:W3CDTF">2019-02-17T14:27:57Z</dcterms:modified>
</cp:coreProperties>
</file>