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" name="组合 101"/>
          <p:cNvGrpSpPr/>
          <p:nvPr/>
        </p:nvGrpSpPr>
        <p:grpSpPr>
          <a:xfrm>
            <a:off x="682625" y="405130"/>
            <a:ext cx="10444480" cy="3124200"/>
            <a:chOff x="1075" y="638"/>
            <a:chExt cx="16448" cy="4920"/>
          </a:xfrm>
        </p:grpSpPr>
        <p:sp>
          <p:nvSpPr>
            <p:cNvPr id="5" name="文本框 4"/>
            <p:cNvSpPr txBox="1"/>
            <p:nvPr/>
          </p:nvSpPr>
          <p:spPr>
            <a:xfrm>
              <a:off x="7501" y="638"/>
              <a:ext cx="4057" cy="7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zh-CN"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互联网</a:t>
              </a:r>
              <a:endPara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044" y="3660"/>
              <a:ext cx="14605" cy="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12" idx="0"/>
            </p:cNvCxnSpPr>
            <p:nvPr/>
          </p:nvCxnSpPr>
          <p:spPr>
            <a:xfrm>
              <a:off x="2050" y="3730"/>
              <a:ext cx="11" cy="12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75" y="4952"/>
              <a:ext cx="1971" cy="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652" y="3719"/>
              <a:ext cx="7" cy="119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258" y="4945"/>
              <a:ext cx="803" cy="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css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795" y="4873"/>
              <a:ext cx="1728" cy="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后台程序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16632" y="3642"/>
              <a:ext cx="13" cy="12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832" y="3730"/>
              <a:ext cx="23" cy="1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0110" y="4834"/>
              <a:ext cx="1495" cy="5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zh-CN"/>
                <a:t>js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8" y="1984"/>
              <a:ext cx="4057" cy="7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做</a:t>
              </a: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pc</a:t>
              </a: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网站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9493" y="1430"/>
              <a:ext cx="0" cy="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9468" y="2776"/>
              <a:ext cx="0" cy="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>
            <a:off x="4801235" y="44945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移动互联网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6053455" y="4997450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2314575" y="5352415"/>
            <a:ext cx="7776210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323975" y="5739765"/>
            <a:ext cx="198818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手机网站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4386580" y="5730240"/>
            <a:ext cx="332105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Android apk</a:t>
            </a:r>
            <a:r>
              <a:rPr lang="zh-CN" altLang="en-US"/>
              <a:t>，</a:t>
            </a:r>
            <a:r>
              <a:rPr lang="en-US" altLang="zh-CN"/>
              <a:t>iphone APP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808720" y="5732780"/>
            <a:ext cx="2255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微信小程序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endCxn id="95" idx="0"/>
          </p:cNvCxnSpPr>
          <p:nvPr/>
        </p:nvCxnSpPr>
        <p:spPr>
          <a:xfrm>
            <a:off x="2318385" y="5425440"/>
            <a:ext cx="0" cy="32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0078085" y="5354320"/>
            <a:ext cx="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6" idx="0"/>
          </p:cNvCxnSpPr>
          <p:nvPr/>
        </p:nvCxnSpPr>
        <p:spPr>
          <a:xfrm>
            <a:off x="6047105" y="5394960"/>
            <a:ext cx="0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380</cp:revision>
  <dcterms:created xsi:type="dcterms:W3CDTF">2016-11-26T10:47:00Z</dcterms:created>
  <dcterms:modified xsi:type="dcterms:W3CDTF">2016-12-03T06:03:05Z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