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5630" y="1677035"/>
            <a:ext cx="210248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onShow:</a:t>
            </a:r>
            <a:r>
              <a:rPr lang="zh-CN" altLang="zh-CN"/>
              <a:t>创建动画</a:t>
            </a:r>
            <a:endParaRPr lang="zh-CN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819400" y="1887220"/>
            <a:ext cx="1489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94660" y="632460"/>
            <a:ext cx="10509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点击事件触发动画</a:t>
            </a:r>
            <a:r>
              <a:rPr lang="en-US" altLang="zh-CN"/>
              <a:t>js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6440" y="1624330"/>
            <a:ext cx="1628775" cy="201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动画的</a:t>
            </a:r>
            <a:r>
              <a:rPr lang="en-US" altLang="zh-CN"/>
              <a:t>js</a:t>
            </a:r>
            <a:r>
              <a:rPr lang="zh-CN" altLang="en-US"/>
              <a:t>事件：更新</a:t>
            </a:r>
            <a:r>
              <a:rPr lang="zh-CN" altLang="en-US">
                <a:solidFill>
                  <a:srgbClr val="FF0000"/>
                </a:solidFill>
              </a:rPr>
              <a:t>动画数据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setData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zh-CN">
                <a:solidFill>
                  <a:srgbClr val="FF0000"/>
                </a:solidFill>
              </a:rPr>
              <a:t>、被点击的数据</a:t>
            </a:r>
            <a:r>
              <a:rPr lang="en-US" altLang="zh-CN">
                <a:solidFill>
                  <a:srgbClr val="FF0000"/>
                </a:solidFill>
              </a:rPr>
              <a:t>opacity0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其他的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opacity1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6165215" y="2607945"/>
            <a:ext cx="1997075" cy="23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90255" y="1659255"/>
            <a:ext cx="2136775" cy="642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组件上的</a:t>
            </a:r>
            <a:r>
              <a:rPr lang="en-US" altLang="zh-CN"/>
              <a:t>animation</a:t>
            </a:r>
            <a:r>
              <a:rPr lang="zh-CN" altLang="en-US"/>
              <a:t>属性执行</a:t>
            </a:r>
            <a:r>
              <a:rPr lang="zh-CN" altLang="en-US">
                <a:solidFill>
                  <a:srgbClr val="FF0000"/>
                </a:solidFill>
              </a:rPr>
              <a:t>动画数据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5400000" flipH="1">
            <a:off x="7587615" y="441960"/>
            <a:ext cx="204470" cy="3854450"/>
          </a:xfrm>
          <a:prstGeom prst="curvedConnector4">
            <a:avLst>
              <a:gd name="adj1" fmla="val -116460"/>
              <a:gd name="adj2" fmla="val 638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3"/>
          </p:cNvCxnSpPr>
          <p:nvPr/>
        </p:nvCxnSpPr>
        <p:spPr>
          <a:xfrm flipH="1">
            <a:off x="9441180" y="1980565"/>
            <a:ext cx="1085850" cy="272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63030" y="4689475"/>
            <a:ext cx="2802890" cy="916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setTimeout</a:t>
            </a:r>
            <a:r>
              <a:rPr lang="zh-CN" altLang="en-US"/>
              <a:t>延时：去掉当前被点击的一条新闻，</a:t>
            </a:r>
            <a:r>
              <a:rPr lang="en-US" altLang="zh-CN">
                <a:solidFill>
                  <a:srgbClr val="C00000"/>
                </a:solidFill>
              </a:rPr>
              <a:t>setData()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13" name="曲线连接符 12"/>
          <p:cNvCxnSpPr>
            <a:endCxn id="7" idx="2"/>
          </p:cNvCxnSpPr>
          <p:nvPr/>
        </p:nvCxnSpPr>
        <p:spPr>
          <a:xfrm rot="16200000" flipV="1">
            <a:off x="5276215" y="3712845"/>
            <a:ext cx="1909445" cy="17602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1180" y="3077845"/>
            <a:ext cx="3853815" cy="30130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trentxie</dc:creator>
  <cp:lastModifiedBy>trentxie</cp:lastModifiedBy>
  <cp:revision>2</cp:revision>
  <dcterms:created xsi:type="dcterms:W3CDTF">2016-12-22T15:24:55Z</dcterms:created>
  <dcterms:modified xsi:type="dcterms:W3CDTF">2016-12-22T15:25:31Z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