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48580" y="575945"/>
            <a:ext cx="216535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/>
              <a:t>微信端分享类</a:t>
            </a:r>
            <a:r>
              <a:rPr lang="en-US" altLang="zh-CN"/>
              <a:t>h5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 flipH="1">
            <a:off x="6216650" y="944245"/>
            <a:ext cx="0" cy="6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040130" y="1602105"/>
            <a:ext cx="103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055370" y="1597025"/>
            <a:ext cx="0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3025" y="2654300"/>
            <a:ext cx="2470785" cy="310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基础类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css3</a:t>
            </a:r>
            <a:r>
              <a:rPr lang="zh-CN" altLang="en-US"/>
              <a:t>序列帧</a:t>
            </a:r>
            <a:r>
              <a:rPr lang="zh-CN" altLang="en-US"/>
              <a:t>动画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js</a:t>
            </a:r>
            <a:r>
              <a:rPr lang="zh-CN" altLang="en-US"/>
              <a:t>动画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js</a:t>
            </a:r>
            <a:r>
              <a:rPr lang="zh-CN" altLang="en-US"/>
              <a:t>逻辑流程</a:t>
            </a:r>
            <a:endParaRPr lang="zh-CN" altLang="en-US"/>
          </a:p>
          <a:p>
            <a:pPr algn="l"/>
            <a:r>
              <a:rPr lang="zh-CN" altLang="en-US"/>
              <a:t>一般分为几个场景，即：多少个页面，逻辑流程大部分对页面切换，以及页面上的</a:t>
            </a:r>
            <a:r>
              <a:rPr lang="en-US" altLang="zh-CN"/>
              <a:t>dom</a:t>
            </a:r>
            <a:r>
              <a:rPr lang="zh-CN" altLang="en-US"/>
              <a:t>元素（</a:t>
            </a:r>
            <a:r>
              <a:rPr lang="en-US" altLang="zh-CN"/>
              <a:t>div</a:t>
            </a:r>
            <a:r>
              <a:rPr lang="zh-CN" altLang="en-US"/>
              <a:t>等</a:t>
            </a:r>
            <a:r>
              <a:rPr lang="zh-CN" altLang="en-US"/>
              <a:t>）进行操作</a:t>
            </a:r>
            <a:endParaRPr lang="zh-CN" altLang="en-US"/>
          </a:p>
          <a:p>
            <a:pPr algn="l"/>
            <a:r>
              <a:rPr lang="zh-CN" altLang="en-US"/>
              <a:t>http://yslp.qq.com/yingwannian.htm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231255" y="1611630"/>
            <a:ext cx="0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61585" y="2668905"/>
            <a:ext cx="2317115" cy="2834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/>
              <a:t>工具</a:t>
            </a:r>
            <a:endParaRPr lang="zh-CN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flash cc </a:t>
            </a:r>
            <a:r>
              <a:rPr lang="zh-CN" altLang="en-US"/>
              <a:t>的</a:t>
            </a:r>
            <a:r>
              <a:rPr lang="en-US" altLang="zh-CN"/>
              <a:t>html5cavas</a:t>
            </a:r>
            <a:r>
              <a:rPr lang="zh-CN" altLang="en-US"/>
              <a:t>项目，核心是将</a:t>
            </a:r>
            <a:r>
              <a:rPr lang="en-US" altLang="zh-CN"/>
              <a:t>flash</a:t>
            </a:r>
            <a:r>
              <a:rPr lang="zh-CN" altLang="en-US"/>
              <a:t>动画</a:t>
            </a:r>
            <a:r>
              <a:rPr lang="zh-CN" altLang="en-US"/>
              <a:t>转为</a:t>
            </a:r>
            <a:r>
              <a:rPr lang="en-US" altLang="zh-CN"/>
              <a:t>canvas</a:t>
            </a:r>
            <a:r>
              <a:rPr lang="zh-CN" altLang="en-US"/>
              <a:t>动画</a:t>
            </a:r>
            <a:r>
              <a:rPr lang="en-US" altLang="zh-CN"/>
              <a:t>,</a:t>
            </a:r>
            <a:r>
              <a:rPr lang="zh-CN" altLang="en-US"/>
              <a:t>框架采用</a:t>
            </a:r>
            <a:r>
              <a:rPr lang="en-US" altLang="zh-CN"/>
              <a:t>create js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、管理动画方便</a:t>
            </a:r>
            <a:endParaRPr lang="zh-CN" altLang="en-US"/>
          </a:p>
          <a:p>
            <a:pPr algn="l"/>
            <a:r>
              <a:rPr lang="zh-CN" altLang="en-US"/>
              <a:t>http://yslp.qq.com/2016yxj.htm</a:t>
            </a:r>
            <a:endParaRPr lang="zh-CN" altLang="en-US"/>
          </a:p>
          <a:p>
            <a:pPr algn="l"/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1402060" y="1612900"/>
            <a:ext cx="0" cy="10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495790" y="2668905"/>
            <a:ext cx="2664460" cy="256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视频类的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1</a:t>
            </a:r>
            <a:r>
              <a:rPr lang="zh-CN" altLang="en-US"/>
              <a:t>、页面引导用户点击，点击后出现视频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、案例，吴亦凡</a:t>
            </a:r>
            <a:r>
              <a:rPr lang="en-US" altLang="zh-CN"/>
              <a:t>h5</a:t>
            </a:r>
            <a:r>
              <a:rPr lang="zh-CN" altLang="en-US"/>
              <a:t>，鬼吹灯预热</a:t>
            </a:r>
            <a:r>
              <a:rPr lang="en-US" altLang="zh-CN"/>
              <a:t>h5</a:t>
            </a:r>
            <a:endParaRPr lang="en-US" altLang="zh-CN"/>
          </a:p>
          <a:p>
            <a:pPr algn="l"/>
            <a:r>
              <a:rPr lang="zh-CN" altLang="en-US"/>
              <a:t>http://omgmkt.qq.com/cit/bj/</a:t>
            </a:r>
            <a:endParaRPr lang="zh-CN" altLang="en-US"/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、创意，衔接，引导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、视频做好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trentxie</dc:creator>
  <cp:lastModifiedBy>trentxie</cp:lastModifiedBy>
  <cp:revision>36</cp:revision>
  <dcterms:created xsi:type="dcterms:W3CDTF">2015-05-05T08:02:00Z</dcterms:created>
  <dcterms:modified xsi:type="dcterms:W3CDTF">2016-12-24T13:56:28Z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