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16940" y="1418590"/>
            <a:ext cx="98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55040" y="1424940"/>
            <a:ext cx="6985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0810" y="2217420"/>
            <a:ext cx="1654810" cy="1207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@gray:#ccc;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.logo{color:@gray;}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708910" y="1456055"/>
            <a:ext cx="4445" cy="761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941830" y="2217420"/>
            <a:ext cx="151638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混合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.bordergray{border:1px solid #ccc}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a{color:#fff ;.bordergray;}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410508" y="2188845"/>
            <a:ext cx="6400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770870" y="1407160"/>
            <a:ext cx="8255" cy="781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50030" y="1463040"/>
            <a:ext cx="1460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91560" y="2164080"/>
            <a:ext cx="949325" cy="2579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嵌套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.header{padding:10px;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.logo{}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203190" y="1464310"/>
            <a:ext cx="1460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4720" y="2165350"/>
            <a:ext cx="949325" cy="2030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+-*/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round ceil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floor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percentage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6531610" y="1451610"/>
            <a:ext cx="1460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839460" y="2152650"/>
            <a:ext cx="1499870" cy="4225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color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@base: #f04615;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.class {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  color: saturate(@base, 5%);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  background-color: lighten(spin(@base, 8), 25%);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943850" y="1438910"/>
            <a:ext cx="1460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485380" y="2139950"/>
            <a:ext cx="1005840" cy="2579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命名空间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与嵌套有关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.xxoo{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.header &gt; .logo;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328150" y="1426210"/>
            <a:ext cx="1460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637270" y="2127250"/>
            <a:ext cx="1571625" cy="3128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作用域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与嵌套有关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@var:#ccc;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.header{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@var:#ccc;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padding:10px;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.logo{color:@var;}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a{color:@var;}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6" name="曲线连接符 55"/>
          <p:cNvCxnSpPr/>
          <p:nvPr/>
        </p:nvCxnSpPr>
        <p:spPr>
          <a:xfrm rot="10800000">
            <a:off x="4552950" y="2519680"/>
            <a:ext cx="3401060" cy="2392045"/>
          </a:xfrm>
          <a:prstGeom prst="curved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 rot="10800000">
            <a:off x="4683125" y="2447290"/>
            <a:ext cx="4538980" cy="1542415"/>
          </a:xfrm>
          <a:prstGeom prst="curvedConnector3">
            <a:avLst>
              <a:gd name="adj1" fmla="val 49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演示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trentxie</dc:creator>
  <cp:lastModifiedBy>trentxie</cp:lastModifiedBy>
  <cp:revision>48</cp:revision>
  <dcterms:created xsi:type="dcterms:W3CDTF">2015-05-05T08:02:00Z</dcterms:created>
  <dcterms:modified xsi:type="dcterms:W3CDTF">2017-01-05T12:30:52Z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