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12545" y="1433195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32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8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04000" y="144825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504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980000" y="1440000"/>
            <a:ext cx="0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9845" y="2223135"/>
            <a:ext cx="1577975" cy="4010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表单组件：</a:t>
            </a:r>
            <a:endParaRPr lang="zh-CN" altLang="en-US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、按钮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button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、多选框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checkbox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、表单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输入框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 type=”text”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label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select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、单选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radio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、多行输入框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textarea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 type=”file”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91665" y="2223135"/>
            <a:ext cx="1473200" cy="94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导航：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rgbClr val="FF0000"/>
                </a:solidFill>
              </a:rPr>
              <a:t>页面链接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56330" y="2223135"/>
            <a:ext cx="1399540" cy="1767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媒体组件：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、音频</a:t>
            </a:r>
            <a:r>
              <a:rPr lang="en-US" altLang="zh-CN">
                <a:solidFill>
                  <a:schemeClr val="tx1"/>
                </a:solidFill>
              </a:rPr>
              <a:t>audio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、图片</a:t>
            </a:r>
            <a:r>
              <a:rPr lang="en-US" altLang="zh-CN">
                <a:solidFill>
                  <a:srgbClr val="FF0000"/>
                </a:solidFill>
              </a:rPr>
              <a:t>img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、视频</a:t>
            </a:r>
            <a:r>
              <a:rPr lang="en-US" altLang="zh-CN">
                <a:solidFill>
                  <a:schemeClr val="tx1"/>
                </a:solidFill>
              </a:rPr>
              <a:t>video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419715" y="2207260"/>
            <a:ext cx="1146175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画布：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821045" y="2203450"/>
            <a:ext cx="895350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列表</a:t>
            </a:r>
            <a:endParaRPr lang="zh-CN" altLang="en-US"/>
          </a:p>
          <a:p>
            <a:r>
              <a:rPr lang="en-US" altLang="zh-CN"/>
              <a:t>ul li</a:t>
            </a:r>
            <a:endParaRPr lang="en-US" altLang="zh-CN"/>
          </a:p>
          <a:p>
            <a:r>
              <a:rPr lang="en-US" altLang="zh-CN"/>
              <a:t>ol li</a:t>
            </a:r>
            <a:endParaRPr lang="en-US" altLang="zh-CN"/>
          </a:p>
          <a:p>
            <a:r>
              <a:rPr lang="en-US" altLang="zh-CN"/>
              <a:t>dl dt dd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393305" y="2207895"/>
            <a:ext cx="652145" cy="6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表格</a:t>
            </a:r>
            <a:endParaRPr lang="zh-CN" altLang="en-US"/>
          </a:p>
          <a:p>
            <a:r>
              <a:rPr lang="en-US" altLang="zh-CN"/>
              <a:t>table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771255" y="2223135"/>
            <a:ext cx="1464945" cy="118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布局标记</a:t>
            </a:r>
            <a:endParaRPr lang="zh-CN" altLang="en-US"/>
          </a:p>
          <a:p>
            <a:r>
              <a:rPr lang="en-US" altLang="zh-CN"/>
              <a:t>div section</a:t>
            </a:r>
            <a:endParaRPr lang="en-US" altLang="zh-CN"/>
          </a:p>
          <a:p>
            <a:r>
              <a:rPr lang="en-US" altLang="zh-CN"/>
              <a:t>header footer</a:t>
            </a:r>
            <a:endParaRPr lang="en-US" altLang="zh-CN"/>
          </a:p>
          <a:p>
            <a:r>
              <a:rPr lang="en-US" altLang="zh-CN"/>
              <a:t>p h1~h6 span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12545" y="1433195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32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8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04000" y="144825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504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980000" y="1440000"/>
            <a:ext cx="0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480" y="2223135"/>
            <a:ext cx="1577975" cy="1493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网络：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XMLHttpRequest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699260" y="2223135"/>
            <a:ext cx="1563370" cy="94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媒体：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/>
              <a:t>navigator.getUserMedia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504565" y="2192655"/>
            <a:ext cx="1697355" cy="2225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数据本地缓存：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localStorage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 sz="1600"/>
              <a:t>1</a:t>
            </a:r>
            <a:r>
              <a:rPr lang="zh-CN" altLang="en-US" sz="1600"/>
              <a:t>、getItem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en-US" altLang="zh-CN" sz="1600"/>
              <a:t>setItem</a:t>
            </a:r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、</a:t>
            </a:r>
            <a:r>
              <a:rPr lang="en-US" altLang="zh-CN" sz="1600"/>
              <a:t>removeItem</a:t>
            </a:r>
            <a:endParaRPr lang="en-US" altLang="zh-CN" sz="1600"/>
          </a:p>
          <a:p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en-US" altLang="zh-CN" sz="1600"/>
              <a:t>clear()</a:t>
            </a:r>
            <a:endParaRPr lang="en-US" altLang="zh-CN" sz="1600"/>
          </a:p>
          <a:p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5410200" y="2222500"/>
            <a:ext cx="1473200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位置：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/>
              <a:t>gps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7033895" y="2222500"/>
            <a:ext cx="1399540" cy="4511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设备：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、网络状态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navigator.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connection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、系统信息navigator.userAgent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、重力感应ondevicemotion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、罗盘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、拨打电话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62390" y="2206625"/>
            <a:ext cx="107188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界面：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、动画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5</a:t>
            </a:r>
            <a:r>
              <a:rPr lang="zh-CN" altLang="en-US"/>
              <a:t>、绘图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、其他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演示</Application>
  <PresentationFormat>宽屏</PresentationFormat>
  <Paragraphs>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trentxie</dc:creator>
  <cp:lastModifiedBy>trentxie</cp:lastModifiedBy>
  <cp:revision>45</cp:revision>
  <dcterms:created xsi:type="dcterms:W3CDTF">2017-01-07T09:14:42Z</dcterms:created>
  <dcterms:modified xsi:type="dcterms:W3CDTF">2017-01-07T12:19:02Z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