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63135" y="405130"/>
            <a:ext cx="2576195" cy="483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endParaRPr lang="en-US" alt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6028055" y="897255"/>
            <a:ext cx="635" cy="551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312545" y="1433195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332000" y="1440000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628000" y="1440000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356000" y="1433015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156000" y="1433015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704000" y="1448255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504000" y="1440000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0980000" y="1440000"/>
            <a:ext cx="0" cy="75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9845" y="2223135"/>
            <a:ext cx="1577975" cy="40100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表单组件：</a:t>
            </a:r>
            <a:endParaRPr lang="zh-CN" altLang="en-US" sz="16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、按钮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button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、多选框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checkbox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、表单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form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输入框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input type=”text”</a:t>
            </a:r>
            <a:endParaRPr lang="en-US" altLang="zh-CN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label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select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7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、单选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radio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、多行输入框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textarea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9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input type=”file”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zh-CN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891665" y="2223135"/>
            <a:ext cx="1473200" cy="944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 sz="2000" b="1">
                <a:solidFill>
                  <a:srgbClr val="FF0000"/>
                </a:solidFill>
              </a:rPr>
              <a:t>导航：</a:t>
            </a:r>
            <a:endParaRPr lang="zh-CN" altLang="zh-CN" sz="2000" b="1">
              <a:solidFill>
                <a:srgbClr val="FF0000"/>
              </a:solidFill>
            </a:endParaRPr>
          </a:p>
          <a:p>
            <a:r>
              <a:rPr lang="zh-CN" altLang="zh-CN">
                <a:solidFill>
                  <a:srgbClr val="FF0000"/>
                </a:solidFill>
              </a:rPr>
              <a:t>页面链接</a:t>
            </a:r>
            <a:endParaRPr lang="zh-CN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a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656330" y="2223135"/>
            <a:ext cx="1399540" cy="2316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媒体组件：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、音频</a:t>
            </a:r>
            <a:r>
              <a:rPr lang="en-US" altLang="zh-CN">
                <a:solidFill>
                  <a:srgbClr val="FF0000"/>
                </a:solidFill>
              </a:rPr>
              <a:t>audio,autoplay,loop,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pause(),play()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、图片</a:t>
            </a:r>
            <a:r>
              <a:rPr lang="en-US" altLang="zh-CN">
                <a:solidFill>
                  <a:srgbClr val="FF0000"/>
                </a:solidFill>
              </a:rPr>
              <a:t>img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、视频</a:t>
            </a:r>
            <a:r>
              <a:rPr lang="en-US" altLang="zh-CN">
                <a:solidFill>
                  <a:schemeClr val="tx1"/>
                </a:solidFill>
              </a:rPr>
              <a:t>video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419715" y="2207260"/>
            <a:ext cx="1146175" cy="6705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画布：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/>
              <a:t>canvas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821045" y="2203450"/>
            <a:ext cx="895350" cy="1463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/>
              <a:t>列表</a:t>
            </a:r>
            <a:endParaRPr lang="zh-CN" altLang="en-US"/>
          </a:p>
          <a:p>
            <a:r>
              <a:rPr lang="en-US" altLang="zh-CN"/>
              <a:t>ul li</a:t>
            </a:r>
            <a:endParaRPr lang="en-US" altLang="zh-CN"/>
          </a:p>
          <a:p>
            <a:r>
              <a:rPr lang="en-US" altLang="zh-CN"/>
              <a:t>ol li</a:t>
            </a:r>
            <a:endParaRPr lang="en-US" altLang="zh-CN"/>
          </a:p>
          <a:p>
            <a:r>
              <a:rPr lang="en-US" altLang="zh-CN"/>
              <a:t>dl dt dd</a:t>
            </a:r>
            <a:endParaRPr lang="en-US" altLang="zh-CN"/>
          </a:p>
          <a:p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7393305" y="2207895"/>
            <a:ext cx="652145" cy="64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/>
              <a:t>表格</a:t>
            </a:r>
            <a:endParaRPr lang="zh-CN" altLang="en-US"/>
          </a:p>
          <a:p>
            <a:r>
              <a:rPr lang="en-US" altLang="zh-CN"/>
              <a:t>table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8771255" y="2223135"/>
            <a:ext cx="1464945" cy="1188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/>
              <a:t>布局标记</a:t>
            </a:r>
            <a:endParaRPr lang="zh-CN" altLang="en-US"/>
          </a:p>
          <a:p>
            <a:r>
              <a:rPr lang="en-US" altLang="zh-CN"/>
              <a:t>div section</a:t>
            </a:r>
            <a:endParaRPr lang="en-US" altLang="zh-CN"/>
          </a:p>
          <a:p>
            <a:r>
              <a:rPr lang="en-US" altLang="zh-CN"/>
              <a:t>header footer</a:t>
            </a:r>
            <a:endParaRPr lang="en-US" altLang="zh-CN"/>
          </a:p>
          <a:p>
            <a:r>
              <a:rPr lang="en-US" altLang="zh-CN"/>
              <a:t>p h1~h6 span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3656330" y="4829810"/>
            <a:ext cx="661416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zh-CN"/>
              <a:t>其他：</a:t>
            </a:r>
            <a:endParaRPr lang="zh-CN" altLang="zh-CN"/>
          </a:p>
          <a:p>
            <a:pPr algn="l"/>
            <a:r>
              <a:rPr lang="en-US" altLang="zh-CN"/>
              <a:t>&lt;s</a:t>
            </a:r>
            <a:r>
              <a:rPr lang="en-US" altLang="zh-CN">
                <a:solidFill>
                  <a:srgbClr val="FF0000"/>
                </a:solidFill>
              </a:rPr>
              <a:t>cript</a:t>
            </a:r>
            <a:r>
              <a:rPr lang="en-US" altLang="zh-CN"/>
              <a:t> type="text/</a:t>
            </a:r>
            <a:r>
              <a:rPr lang="en-US" altLang="zh-CN">
                <a:solidFill>
                  <a:srgbClr val="FF0000"/>
                </a:solidFill>
              </a:rPr>
              <a:t>html</a:t>
            </a:r>
            <a:r>
              <a:rPr lang="en-US" altLang="zh-CN"/>
              <a:t>" id="mask_choose"&gt;&lt;div&gt;111&lt;/div&gt;&lt;/script&gt;</a:t>
            </a:r>
            <a:endParaRPr lang="en-US" altLang="zh-CN"/>
          </a:p>
          <a:p>
            <a:pPr algn="l"/>
            <a:r>
              <a:rPr lang="en-US" altLang="zh-CN"/>
              <a:t>$('#mask_choose').html();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63135" y="405130"/>
            <a:ext cx="2576195" cy="483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endParaRPr lang="en-US" alt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6028055" y="897255"/>
            <a:ext cx="635" cy="551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312545" y="1433195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332000" y="1440000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628000" y="1440000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356000" y="1433015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156000" y="1433015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704000" y="1448255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504000" y="1440000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0980000" y="1440000"/>
            <a:ext cx="0" cy="75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0480" y="2223135"/>
            <a:ext cx="1577975" cy="1493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 sz="2000" b="1">
                <a:solidFill>
                  <a:srgbClr val="FF0000"/>
                </a:solidFill>
              </a:rPr>
              <a:t>网络：</a:t>
            </a:r>
            <a:endParaRPr lang="zh-CN" altLang="zh-CN" sz="2000" b="1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XMLHttpRequest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websocket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1699260" y="2223135"/>
            <a:ext cx="156337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媒体：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/>
              <a:t>window.</a:t>
            </a:r>
            <a:r>
              <a:rPr lang="zh-CN" altLang="en-US"/>
              <a:t>navigator.getUserMedia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504565" y="2192655"/>
            <a:ext cx="1697355" cy="2225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数据本地缓存：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zh-CN" altLang="en-US" sz="2000" b="1">
                <a:solidFill>
                  <a:srgbClr val="FF0000"/>
                </a:solidFill>
              </a:rPr>
              <a:t>localStorage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 sz="1600"/>
              <a:t>1</a:t>
            </a:r>
            <a:r>
              <a:rPr lang="zh-CN" altLang="en-US" sz="1600"/>
              <a:t>、getItem</a:t>
            </a:r>
            <a:endParaRPr lang="zh-CN" altLang="en-US" sz="1600"/>
          </a:p>
          <a:p>
            <a:r>
              <a:rPr lang="en-US" altLang="zh-CN" sz="1600"/>
              <a:t>2</a:t>
            </a:r>
            <a:r>
              <a:rPr lang="zh-CN" altLang="en-US" sz="1600"/>
              <a:t>、</a:t>
            </a:r>
            <a:r>
              <a:rPr lang="en-US" altLang="zh-CN" sz="1600"/>
              <a:t>setItem</a:t>
            </a:r>
            <a:endParaRPr lang="en-US" altLang="zh-CN" sz="1600"/>
          </a:p>
          <a:p>
            <a:r>
              <a:rPr lang="en-US" altLang="zh-CN" sz="1600"/>
              <a:t>3</a:t>
            </a:r>
            <a:r>
              <a:rPr lang="zh-CN" altLang="en-US" sz="1600"/>
              <a:t>、</a:t>
            </a:r>
            <a:r>
              <a:rPr lang="en-US" altLang="zh-CN" sz="1600"/>
              <a:t>removeItem</a:t>
            </a:r>
            <a:endParaRPr lang="en-US" altLang="zh-CN" sz="1600"/>
          </a:p>
          <a:p>
            <a:r>
              <a:rPr lang="en-US" altLang="zh-CN" sz="1600"/>
              <a:t>4</a:t>
            </a:r>
            <a:r>
              <a:rPr lang="zh-CN" altLang="en-US" sz="1600"/>
              <a:t>、</a:t>
            </a:r>
            <a:r>
              <a:rPr lang="en-US" altLang="zh-CN" sz="1600"/>
              <a:t>clear()</a:t>
            </a:r>
            <a:endParaRPr lang="en-US" altLang="zh-CN" sz="1600"/>
          </a:p>
          <a:p>
            <a:endParaRPr lang="zh-CN" altLang="en-US" sz="1600"/>
          </a:p>
        </p:txBody>
      </p:sp>
      <p:sp>
        <p:nvSpPr>
          <p:cNvPr id="45" name="文本框 44"/>
          <p:cNvSpPr txBox="1"/>
          <p:nvPr/>
        </p:nvSpPr>
        <p:spPr>
          <a:xfrm>
            <a:off x="5410200" y="2222500"/>
            <a:ext cx="1473200" cy="6705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 sz="2000" b="1">
                <a:solidFill>
                  <a:srgbClr val="FF0000"/>
                </a:solidFill>
              </a:rPr>
              <a:t>位置：</a:t>
            </a:r>
            <a:endParaRPr lang="zh-CN" altLang="zh-CN" sz="2000" b="1">
              <a:solidFill>
                <a:srgbClr val="FF0000"/>
              </a:solidFill>
            </a:endParaRPr>
          </a:p>
          <a:p>
            <a:r>
              <a:rPr lang="en-US" altLang="zh-CN"/>
              <a:t>gps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7033895" y="2222500"/>
            <a:ext cx="1399540" cy="4511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设备：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、网络状态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navigator.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connection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、系统信息navigator.userAgent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、重力感应ondevicemotion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4</a:t>
            </a:r>
            <a:r>
              <a:rPr lang="zh-CN" altLang="en-US">
                <a:solidFill>
                  <a:schemeClr val="tx1"/>
                </a:solidFill>
              </a:rPr>
              <a:t>、罗盘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5</a:t>
            </a:r>
            <a:r>
              <a:rPr lang="zh-CN" altLang="en-US">
                <a:solidFill>
                  <a:schemeClr val="tx1"/>
                </a:solidFill>
              </a:rPr>
              <a:t>、拨打电话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962390" y="2206625"/>
            <a:ext cx="107188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界面：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、动画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/>
              <a:t>5</a:t>
            </a:r>
            <a:r>
              <a:rPr lang="zh-CN" altLang="en-US"/>
              <a:t>、绘图</a:t>
            </a:r>
            <a:endParaRPr lang="zh-CN" altLang="en-US"/>
          </a:p>
          <a:p>
            <a:r>
              <a:rPr lang="en-US" altLang="zh-CN"/>
              <a:t>6</a:t>
            </a:r>
            <a:r>
              <a:rPr lang="zh-CN" altLang="en-US"/>
              <a:t>、其他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WPS 演示</Application>
  <PresentationFormat>宽屏</PresentationFormat>
  <Paragraphs>76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trentxie</dc:creator>
  <cp:lastModifiedBy>trentxie</cp:lastModifiedBy>
  <cp:revision>54</cp:revision>
  <dcterms:created xsi:type="dcterms:W3CDTF">2017-01-07T09:14:00Z</dcterms:created>
  <dcterms:modified xsi:type="dcterms:W3CDTF">2017-01-19T14:11:34Z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