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114290" y="411480"/>
            <a:ext cx="153860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/>
              <a:t>flash</a:t>
            </a:r>
            <a:r>
              <a:rPr lang="zh-CN" altLang="en-US"/>
              <a:t>基本概念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5922645" y="784860"/>
            <a:ext cx="0" cy="626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943610" y="1424305"/>
            <a:ext cx="102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972185" y="1430655"/>
            <a:ext cx="0" cy="86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15290" y="2280920"/>
            <a:ext cx="1094105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舞台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955540" y="1452245"/>
            <a:ext cx="0" cy="86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064635" y="2301875"/>
            <a:ext cx="2126615" cy="4145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普通帧，关键帧，空白关键帧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关键帧，就是说这一帧是连接两段不同的内容，这一帧后面的视频内容会有新的变化或过渡；在时间轴上这一帧带有小黑点标志；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普通帧，是用来计量播放时间或过渡时间用的，不能手动设置普通帧的内容，它是播放过程中由前后关键帧以及过渡类型自动填充的，手动插入或删除普通帧，会改变前后两个关键帧之间的过渡时间。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空白关键帧就是空心原点，站位功能</a:t>
            </a:r>
            <a:endParaRPr lang="zh-CN" altLang="en-US" sz="140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919095" y="1452880"/>
            <a:ext cx="0" cy="86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291080" y="2301875"/>
            <a:ext cx="1053465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图层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788275" y="1432560"/>
            <a:ext cx="0" cy="86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240905" y="2301875"/>
            <a:ext cx="1498600" cy="64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传统补间动画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1162665" y="1430020"/>
            <a:ext cx="0" cy="86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927590" y="2321560"/>
            <a:ext cx="186436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按钮</a:t>
            </a:r>
            <a:r>
              <a:rPr lang="zh-CN" altLang="en-US"/>
              <a:t>，</a:t>
            </a:r>
            <a:r>
              <a:rPr lang="zh-CN" altLang="en-US">
                <a:solidFill>
                  <a:srgbClr val="FF0000"/>
                </a:solidFill>
              </a:rPr>
              <a:t>影片剪辑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42255" y="563880"/>
            <a:ext cx="1477010" cy="398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html5canvas</a:t>
            </a:r>
            <a:endParaRPr lang="en-US" altLang="zh-CN" sz="200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6174740" y="962660"/>
            <a:ext cx="0" cy="753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755775" y="1729740"/>
            <a:ext cx="8782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193790" y="1743075"/>
            <a:ext cx="0" cy="86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501640" y="2607310"/>
            <a:ext cx="1384300" cy="1737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zh-CN">
                <a:solidFill>
                  <a:srgbClr val="FF0000"/>
                </a:solidFill>
              </a:rPr>
              <a:t>发布设置</a:t>
            </a:r>
            <a:endParaRPr lang="zh-CN" altLang="zh-CN">
              <a:solidFill>
                <a:srgbClr val="FF0000"/>
              </a:solidFill>
            </a:endParaRPr>
          </a:p>
          <a:p>
            <a:pPr algn="l"/>
            <a:r>
              <a:rPr lang="en-US" altLang="zh-CN"/>
              <a:t>1</a:t>
            </a:r>
            <a:r>
              <a:rPr lang="zh-CN" altLang="en-US"/>
              <a:t>、取消</a:t>
            </a:r>
            <a:r>
              <a:rPr lang="en-US" altLang="zh-CN"/>
              <a:t>html</a:t>
            </a:r>
            <a:r>
              <a:rPr lang="zh-CN" altLang="en-US"/>
              <a:t>文件覆盖；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、取消合并到</a:t>
            </a:r>
            <a:r>
              <a:rPr lang="en-US" altLang="zh-CN"/>
              <a:t>sprite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0524490" y="1744980"/>
            <a:ext cx="0" cy="86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586595" y="2607310"/>
            <a:ext cx="1905000" cy="1463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>
                <a:solidFill>
                  <a:srgbClr val="FF0000"/>
                </a:solidFill>
              </a:rPr>
              <a:t>尺寸：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舞台尺寸；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、画布宽高按设备屏幕宽高比适配。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770380" y="1745615"/>
            <a:ext cx="0" cy="86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11505" y="2640965"/>
            <a:ext cx="233616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>
                <a:solidFill>
                  <a:srgbClr val="FF0000"/>
                </a:solidFill>
                <a:sym typeface="+mn-ea"/>
              </a:rPr>
              <a:t>新建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html5canvas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项目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WPS 演示</Application>
  <PresentationFormat>宽屏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trentxie</cp:lastModifiedBy>
  <cp:revision>40</cp:revision>
  <dcterms:created xsi:type="dcterms:W3CDTF">2015-05-05T08:02:00Z</dcterms:created>
  <dcterms:modified xsi:type="dcterms:W3CDTF">2017-02-23T13:33:46Z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