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9" r:id="rId4"/>
    <p:sldId id="260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5114290" y="411480"/>
            <a:ext cx="1538605" cy="3683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p>
            <a:r>
              <a:rPr lang="en-US" altLang="zh-CN"/>
              <a:t>flash</a:t>
            </a:r>
            <a:r>
              <a:rPr lang="zh-CN" altLang="en-US"/>
              <a:t>基本概念</a:t>
            </a:r>
            <a:endParaRPr lang="zh-CN" altLang="en-US"/>
          </a:p>
        </p:txBody>
      </p:sp>
      <p:cxnSp>
        <p:nvCxnSpPr>
          <p:cNvPr id="5" name="直接箭头连接符 4"/>
          <p:cNvCxnSpPr/>
          <p:nvPr/>
        </p:nvCxnSpPr>
        <p:spPr>
          <a:xfrm flipH="1">
            <a:off x="5922645" y="784860"/>
            <a:ext cx="0" cy="6261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 flipV="1">
            <a:off x="943610" y="1424305"/>
            <a:ext cx="1022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>
            <a:off x="972185" y="1430655"/>
            <a:ext cx="0" cy="864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415290" y="2280920"/>
            <a:ext cx="1094105" cy="3657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algn="ctr"/>
            <a:r>
              <a:rPr lang="zh-CN" altLang="en-US">
                <a:solidFill>
                  <a:srgbClr val="FF0000"/>
                </a:solidFill>
              </a:rPr>
              <a:t>舞台</a:t>
            </a:r>
            <a:endParaRPr lang="zh-CN" altLang="en-US">
              <a:solidFill>
                <a:srgbClr val="FF0000"/>
              </a:solidFill>
            </a:endParaRPr>
          </a:p>
        </p:txBody>
      </p:sp>
      <p:cxnSp>
        <p:nvCxnSpPr>
          <p:cNvPr id="9" name="直接箭头连接符 8"/>
          <p:cNvCxnSpPr/>
          <p:nvPr/>
        </p:nvCxnSpPr>
        <p:spPr>
          <a:xfrm>
            <a:off x="4955540" y="1452245"/>
            <a:ext cx="0" cy="864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4064635" y="2301875"/>
            <a:ext cx="2126615" cy="41452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zh-CN" altLang="en-US" sz="1400">
                <a:solidFill>
                  <a:srgbClr val="FF0000"/>
                </a:solidFill>
              </a:rPr>
              <a:t>普通帧，关键帧，空白关键帧</a:t>
            </a:r>
            <a:endParaRPr lang="zh-CN" altLang="en-US" sz="1400">
              <a:solidFill>
                <a:srgbClr val="FF0000"/>
              </a:solidFill>
            </a:endParaRPr>
          </a:p>
          <a:p>
            <a:r>
              <a:rPr lang="zh-CN" altLang="en-US" sz="1400">
                <a:solidFill>
                  <a:srgbClr val="FF0000"/>
                </a:solidFill>
              </a:rPr>
              <a:t>关键帧，就是说这一帧是连接两段不同的内容，这一帧后面的视频内容会有新的变化或过渡；在时间轴上这一帧带有小黑点标志；</a:t>
            </a:r>
            <a:endParaRPr lang="zh-CN" altLang="en-US" sz="1400">
              <a:solidFill>
                <a:srgbClr val="FF0000"/>
              </a:solidFill>
            </a:endParaRPr>
          </a:p>
          <a:p>
            <a:r>
              <a:rPr lang="zh-CN" altLang="en-US" sz="1400">
                <a:solidFill>
                  <a:srgbClr val="FF0000"/>
                </a:solidFill>
              </a:rPr>
              <a:t>普通帧，是用来计量播放时间或过渡时间用的，不能手动设置普通帧的内容，它是播放过程中由前后关键帧以及过渡类型自动填充的，手动插入或删除普通帧，会改变前后两个关键帧之间的过渡时间。</a:t>
            </a:r>
            <a:endParaRPr lang="zh-CN" altLang="en-US" sz="1400">
              <a:solidFill>
                <a:srgbClr val="FF0000"/>
              </a:solidFill>
            </a:endParaRPr>
          </a:p>
          <a:p>
            <a:r>
              <a:rPr lang="zh-CN" altLang="en-US" sz="1400">
                <a:solidFill>
                  <a:srgbClr val="FF0000"/>
                </a:solidFill>
              </a:rPr>
              <a:t>空白关键帧就是空心原点，站位功能</a:t>
            </a:r>
            <a:endParaRPr lang="zh-CN" altLang="en-US" sz="1400">
              <a:solidFill>
                <a:srgbClr val="FF0000"/>
              </a:solidFill>
            </a:endParaRPr>
          </a:p>
        </p:txBody>
      </p:sp>
      <p:cxnSp>
        <p:nvCxnSpPr>
          <p:cNvPr id="11" name="直接箭头连接符 10"/>
          <p:cNvCxnSpPr/>
          <p:nvPr/>
        </p:nvCxnSpPr>
        <p:spPr>
          <a:xfrm flipH="1">
            <a:off x="2919095" y="1452880"/>
            <a:ext cx="0" cy="864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2291080" y="2301875"/>
            <a:ext cx="1053465" cy="3657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algn="ctr"/>
            <a:r>
              <a:rPr lang="zh-CN" altLang="en-US">
                <a:solidFill>
                  <a:srgbClr val="FF0000"/>
                </a:solidFill>
              </a:rPr>
              <a:t>图层</a:t>
            </a:r>
            <a:endParaRPr lang="zh-CN" altLang="en-US">
              <a:solidFill>
                <a:srgbClr val="FF0000"/>
              </a:solidFill>
            </a:endParaRPr>
          </a:p>
        </p:txBody>
      </p:sp>
      <p:cxnSp>
        <p:nvCxnSpPr>
          <p:cNvPr id="13" name="直接箭头连接符 12"/>
          <p:cNvCxnSpPr/>
          <p:nvPr/>
        </p:nvCxnSpPr>
        <p:spPr>
          <a:xfrm>
            <a:off x="7788275" y="1432560"/>
            <a:ext cx="0" cy="864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7240905" y="2301875"/>
            <a:ext cx="1498600" cy="6400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algn="ctr"/>
            <a:r>
              <a:rPr lang="zh-CN" altLang="en-US">
                <a:solidFill>
                  <a:srgbClr val="FF0000"/>
                </a:solidFill>
              </a:rPr>
              <a:t>传统补间动画</a:t>
            </a:r>
            <a:endParaRPr lang="zh-CN" altLang="en-US">
              <a:solidFill>
                <a:srgbClr val="FF0000"/>
              </a:solidFill>
            </a:endParaRPr>
          </a:p>
        </p:txBody>
      </p:sp>
      <p:cxnSp>
        <p:nvCxnSpPr>
          <p:cNvPr id="15" name="直接箭头连接符 14"/>
          <p:cNvCxnSpPr/>
          <p:nvPr/>
        </p:nvCxnSpPr>
        <p:spPr>
          <a:xfrm>
            <a:off x="11162665" y="1430020"/>
            <a:ext cx="0" cy="864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9927590" y="2321560"/>
            <a:ext cx="1864360" cy="3657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algn="ctr"/>
            <a:r>
              <a:rPr lang="zh-CN" altLang="en-US">
                <a:solidFill>
                  <a:srgbClr val="FF0000"/>
                </a:solidFill>
              </a:rPr>
              <a:t>按钮</a:t>
            </a:r>
            <a:r>
              <a:rPr lang="zh-CN" altLang="en-US"/>
              <a:t>，</a:t>
            </a:r>
            <a:r>
              <a:rPr lang="zh-CN" altLang="en-US">
                <a:solidFill>
                  <a:srgbClr val="FF0000"/>
                </a:solidFill>
              </a:rPr>
              <a:t>影片剪辑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5342255" y="563880"/>
            <a:ext cx="1477010" cy="3987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p>
            <a:r>
              <a:rPr lang="en-US" altLang="zh-CN" sz="2000">
                <a:solidFill>
                  <a:srgbClr val="FF0000"/>
                </a:solidFill>
              </a:rPr>
              <a:t>html5canvas</a:t>
            </a:r>
            <a:endParaRPr lang="en-US" altLang="zh-CN" sz="2000">
              <a:solidFill>
                <a:srgbClr val="FF0000"/>
              </a:solidFill>
            </a:endParaRPr>
          </a:p>
        </p:txBody>
      </p:sp>
      <p:cxnSp>
        <p:nvCxnSpPr>
          <p:cNvPr id="6" name="直接箭头连接符 5"/>
          <p:cNvCxnSpPr/>
          <p:nvPr/>
        </p:nvCxnSpPr>
        <p:spPr>
          <a:xfrm flipH="1">
            <a:off x="6174740" y="962660"/>
            <a:ext cx="0" cy="7537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flipV="1">
            <a:off x="1755775" y="1729740"/>
            <a:ext cx="87826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>
            <a:off x="6193790" y="1743075"/>
            <a:ext cx="0" cy="864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5501640" y="2607310"/>
            <a:ext cx="1384300" cy="17373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algn="ctr"/>
            <a:r>
              <a:rPr lang="zh-CN" altLang="zh-CN">
                <a:solidFill>
                  <a:srgbClr val="FF0000"/>
                </a:solidFill>
              </a:rPr>
              <a:t>发布设置</a:t>
            </a:r>
            <a:endParaRPr lang="zh-CN" altLang="zh-CN">
              <a:solidFill>
                <a:srgbClr val="FF0000"/>
              </a:solidFill>
            </a:endParaRPr>
          </a:p>
          <a:p>
            <a:pPr algn="l"/>
            <a:r>
              <a:rPr lang="en-US" altLang="zh-CN"/>
              <a:t>1</a:t>
            </a:r>
            <a:r>
              <a:rPr lang="zh-CN" altLang="en-US"/>
              <a:t>、取消</a:t>
            </a:r>
            <a:r>
              <a:rPr lang="en-US" altLang="zh-CN"/>
              <a:t>html</a:t>
            </a:r>
            <a:r>
              <a:rPr lang="zh-CN" altLang="en-US"/>
              <a:t>文件覆盖；</a:t>
            </a:r>
            <a:endParaRPr lang="zh-CN" altLang="en-US"/>
          </a:p>
          <a:p>
            <a:pPr algn="l"/>
            <a:r>
              <a:rPr lang="en-US" altLang="zh-CN"/>
              <a:t>2</a:t>
            </a:r>
            <a:r>
              <a:rPr lang="zh-CN" altLang="en-US"/>
              <a:t>、取消合并到</a:t>
            </a:r>
            <a:r>
              <a:rPr lang="en-US" altLang="zh-CN"/>
              <a:t>sprite</a:t>
            </a:r>
            <a:endParaRPr lang="en-US" altLang="zh-CN"/>
          </a:p>
        </p:txBody>
      </p:sp>
      <p:cxnSp>
        <p:nvCxnSpPr>
          <p:cNvPr id="10" name="直接箭头连接符 9"/>
          <p:cNvCxnSpPr/>
          <p:nvPr/>
        </p:nvCxnSpPr>
        <p:spPr>
          <a:xfrm flipH="1">
            <a:off x="10524490" y="1744980"/>
            <a:ext cx="0" cy="864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9586595" y="2607310"/>
            <a:ext cx="1905000" cy="14630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zh-CN" altLang="zh-CN">
                <a:solidFill>
                  <a:srgbClr val="FF0000"/>
                </a:solidFill>
              </a:rPr>
              <a:t>尺寸：</a:t>
            </a:r>
            <a:endParaRPr lang="zh-CN" altLang="zh-CN">
              <a:solidFill>
                <a:srgbClr val="FF0000"/>
              </a:solidFill>
            </a:endParaRPr>
          </a:p>
          <a:p>
            <a:r>
              <a:rPr lang="en-US" altLang="zh-CN"/>
              <a:t>1</a:t>
            </a:r>
            <a:r>
              <a:rPr lang="zh-CN" altLang="en-US"/>
              <a:t>、</a:t>
            </a:r>
            <a:r>
              <a:rPr lang="zh-CN" altLang="en-US">
                <a:sym typeface="+mn-ea"/>
              </a:rPr>
              <a:t>舞台尺寸；</a:t>
            </a:r>
            <a:endParaRPr lang="zh-CN" altLang="en-US"/>
          </a:p>
          <a:p>
            <a:r>
              <a:rPr lang="en-US" altLang="zh-CN"/>
              <a:t>2</a:t>
            </a:r>
            <a:r>
              <a:rPr lang="zh-CN" altLang="en-US"/>
              <a:t>、画布宽高按设备屏幕宽高比适配。</a:t>
            </a:r>
            <a:endParaRPr lang="en-US" altLang="zh-CN"/>
          </a:p>
        </p:txBody>
      </p:sp>
      <p:cxnSp>
        <p:nvCxnSpPr>
          <p:cNvPr id="12" name="直接箭头连接符 11"/>
          <p:cNvCxnSpPr/>
          <p:nvPr/>
        </p:nvCxnSpPr>
        <p:spPr>
          <a:xfrm>
            <a:off x="1770380" y="1745615"/>
            <a:ext cx="0" cy="864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611505" y="2640965"/>
            <a:ext cx="2336165" cy="3683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zh-CN" altLang="zh-CN">
                <a:solidFill>
                  <a:srgbClr val="FF0000"/>
                </a:solidFill>
                <a:sym typeface="+mn-ea"/>
              </a:rPr>
              <a:t>新建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html5canvas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项目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流程图: 可选过程 4"/>
          <p:cNvSpPr/>
          <p:nvPr/>
        </p:nvSpPr>
        <p:spPr>
          <a:xfrm>
            <a:off x="1656080" y="1238885"/>
            <a:ext cx="2074545" cy="49149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封面页点击button</a:t>
            </a:r>
            <a:endParaRPr lang="zh-CN" altLang="en-US"/>
          </a:p>
        </p:txBody>
      </p:sp>
      <p:sp>
        <p:nvSpPr>
          <p:cNvPr id="7" name="流程图: 可选过程 6"/>
          <p:cNvSpPr/>
          <p:nvPr/>
        </p:nvSpPr>
        <p:spPr>
          <a:xfrm>
            <a:off x="1970405" y="3710305"/>
            <a:ext cx="1445260" cy="55054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点击q1选项</a:t>
            </a:r>
            <a:endParaRPr lang="zh-CN" altLang="en-US"/>
          </a:p>
        </p:txBody>
      </p:sp>
      <p:sp>
        <p:nvSpPr>
          <p:cNvPr id="10" name="流程图: 可选过程 9"/>
          <p:cNvSpPr/>
          <p:nvPr/>
        </p:nvSpPr>
        <p:spPr>
          <a:xfrm>
            <a:off x="4386580" y="4866005"/>
            <a:ext cx="1445260" cy="55054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点击q</a:t>
            </a:r>
            <a:r>
              <a:rPr lang="en-US" altLang="zh-CN"/>
              <a:t>2</a:t>
            </a:r>
            <a:r>
              <a:rPr lang="zh-CN" altLang="en-US"/>
              <a:t>选项</a:t>
            </a:r>
            <a:endParaRPr lang="zh-CN" altLang="en-US"/>
          </a:p>
        </p:txBody>
      </p:sp>
      <p:cxnSp>
        <p:nvCxnSpPr>
          <p:cNvPr id="11" name="直接箭头连接符 10"/>
          <p:cNvCxnSpPr>
            <a:endCxn id="10" idx="1"/>
          </p:cNvCxnSpPr>
          <p:nvPr/>
        </p:nvCxnSpPr>
        <p:spPr>
          <a:xfrm flipV="1">
            <a:off x="3385185" y="5126990"/>
            <a:ext cx="1001395" cy="146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流程图: 可选过程 12"/>
          <p:cNvSpPr/>
          <p:nvPr/>
        </p:nvSpPr>
        <p:spPr>
          <a:xfrm>
            <a:off x="9068435" y="4865370"/>
            <a:ext cx="1445260" cy="55054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点击q</a:t>
            </a:r>
            <a:r>
              <a:rPr lang="en-US" altLang="zh-CN"/>
              <a:t>3</a:t>
            </a:r>
            <a:r>
              <a:rPr lang="zh-CN" altLang="en-US"/>
              <a:t>选项</a:t>
            </a:r>
            <a:endParaRPr lang="zh-CN" altLang="en-US"/>
          </a:p>
        </p:txBody>
      </p:sp>
      <p:cxnSp>
        <p:nvCxnSpPr>
          <p:cNvPr id="14" name="直接箭头连接符 13"/>
          <p:cNvCxnSpPr>
            <a:endCxn id="13" idx="1"/>
          </p:cNvCxnSpPr>
          <p:nvPr/>
        </p:nvCxnSpPr>
        <p:spPr>
          <a:xfrm flipV="1">
            <a:off x="8067040" y="5126355"/>
            <a:ext cx="1001395" cy="146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流程图: 可选过程 15"/>
          <p:cNvSpPr/>
          <p:nvPr/>
        </p:nvSpPr>
        <p:spPr>
          <a:xfrm>
            <a:off x="9069070" y="2438400"/>
            <a:ext cx="1445260" cy="55054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点击q</a:t>
            </a:r>
            <a:r>
              <a:rPr lang="en-US" altLang="zh-CN"/>
              <a:t>4</a:t>
            </a:r>
            <a:r>
              <a:rPr lang="zh-CN" altLang="en-US"/>
              <a:t>选项</a:t>
            </a:r>
            <a:endParaRPr lang="zh-CN" altLang="en-US"/>
          </a:p>
        </p:txBody>
      </p:sp>
      <p:sp>
        <p:nvSpPr>
          <p:cNvPr id="24" name="流程图: 过程 23"/>
          <p:cNvSpPr/>
          <p:nvPr/>
        </p:nvSpPr>
        <p:spPr>
          <a:xfrm>
            <a:off x="1918970" y="2364105"/>
            <a:ext cx="1548765" cy="62484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cover</a:t>
            </a:r>
            <a:r>
              <a:rPr lang="zh-CN" altLang="zh-CN">
                <a:sym typeface="+mn-ea"/>
              </a:rPr>
              <a:t>出场</a:t>
            </a:r>
            <a:endParaRPr lang="zh-CN" altLang="zh-CN"/>
          </a:p>
          <a:p>
            <a:pPr algn="ctr"/>
            <a:r>
              <a:rPr lang="en-US" altLang="zh-CN">
                <a:sym typeface="+mn-ea"/>
              </a:rPr>
              <a:t>q1</a:t>
            </a:r>
            <a:r>
              <a:rPr lang="zh-CN" altLang="en-US">
                <a:sym typeface="+mn-ea"/>
              </a:rPr>
              <a:t>入场</a:t>
            </a:r>
            <a:endParaRPr lang="zh-CN" altLang="en-US"/>
          </a:p>
        </p:txBody>
      </p:sp>
      <p:cxnSp>
        <p:nvCxnSpPr>
          <p:cNvPr id="25" name="直接箭头连接符 24"/>
          <p:cNvCxnSpPr>
            <a:stCxn id="5" idx="2"/>
            <a:endCxn id="24" idx="0"/>
          </p:cNvCxnSpPr>
          <p:nvPr/>
        </p:nvCxnSpPr>
        <p:spPr>
          <a:xfrm>
            <a:off x="2693670" y="1715770"/>
            <a:ext cx="0" cy="6337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24" idx="2"/>
            <a:endCxn id="7" idx="0"/>
          </p:cNvCxnSpPr>
          <p:nvPr/>
        </p:nvCxnSpPr>
        <p:spPr>
          <a:xfrm flipH="1">
            <a:off x="2693035" y="2974340"/>
            <a:ext cx="635" cy="7213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流程图: 过程 27"/>
          <p:cNvSpPr/>
          <p:nvPr/>
        </p:nvSpPr>
        <p:spPr>
          <a:xfrm>
            <a:off x="1918335" y="4828540"/>
            <a:ext cx="1548765" cy="62484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q1</a:t>
            </a:r>
            <a:r>
              <a:rPr lang="zh-CN" altLang="zh-CN">
                <a:sym typeface="+mn-ea"/>
              </a:rPr>
              <a:t>出场</a:t>
            </a:r>
            <a:endParaRPr lang="zh-CN" altLang="zh-CN"/>
          </a:p>
          <a:p>
            <a:pPr algn="ctr"/>
            <a:r>
              <a:rPr lang="en-US" altLang="zh-CN">
                <a:sym typeface="+mn-ea"/>
              </a:rPr>
              <a:t>q2</a:t>
            </a:r>
            <a:r>
              <a:rPr lang="zh-CN" altLang="en-US">
                <a:sym typeface="+mn-ea"/>
              </a:rPr>
              <a:t>入场</a:t>
            </a:r>
            <a:endParaRPr lang="zh-CN" altLang="en-US"/>
          </a:p>
        </p:txBody>
      </p:sp>
      <p:cxnSp>
        <p:nvCxnSpPr>
          <p:cNvPr id="29" name="直接箭头连接符 28"/>
          <p:cNvCxnSpPr>
            <a:stCxn id="7" idx="2"/>
            <a:endCxn id="28" idx="0"/>
          </p:cNvCxnSpPr>
          <p:nvPr/>
        </p:nvCxnSpPr>
        <p:spPr>
          <a:xfrm>
            <a:off x="2693035" y="4246245"/>
            <a:ext cx="0" cy="5676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流程图: 过程 29"/>
          <p:cNvSpPr/>
          <p:nvPr/>
        </p:nvSpPr>
        <p:spPr>
          <a:xfrm>
            <a:off x="6555740" y="4828540"/>
            <a:ext cx="1548765" cy="62484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q2</a:t>
            </a:r>
            <a:r>
              <a:rPr lang="zh-CN" altLang="zh-CN">
                <a:sym typeface="+mn-ea"/>
              </a:rPr>
              <a:t>出场</a:t>
            </a:r>
            <a:endParaRPr lang="zh-CN" altLang="zh-CN"/>
          </a:p>
          <a:p>
            <a:pPr algn="ctr"/>
            <a:r>
              <a:rPr lang="en-US" altLang="zh-CN">
                <a:sym typeface="+mn-ea"/>
              </a:rPr>
              <a:t>q3</a:t>
            </a:r>
            <a:r>
              <a:rPr lang="zh-CN" altLang="en-US">
                <a:sym typeface="+mn-ea"/>
              </a:rPr>
              <a:t>入场</a:t>
            </a:r>
            <a:endParaRPr lang="zh-CN" altLang="en-US"/>
          </a:p>
        </p:txBody>
      </p:sp>
      <p:cxnSp>
        <p:nvCxnSpPr>
          <p:cNvPr id="31" name="直接箭头连接符 30"/>
          <p:cNvCxnSpPr>
            <a:stCxn id="10" idx="3"/>
            <a:endCxn id="30" idx="1"/>
          </p:cNvCxnSpPr>
          <p:nvPr/>
        </p:nvCxnSpPr>
        <p:spPr>
          <a:xfrm flipV="1">
            <a:off x="5831840" y="5126355"/>
            <a:ext cx="723900" cy="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流程图: 过程 31"/>
          <p:cNvSpPr/>
          <p:nvPr/>
        </p:nvSpPr>
        <p:spPr>
          <a:xfrm>
            <a:off x="9017000" y="3636010"/>
            <a:ext cx="1548765" cy="62484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q3</a:t>
            </a:r>
            <a:r>
              <a:rPr lang="zh-CN" altLang="zh-CN">
                <a:sym typeface="+mn-ea"/>
              </a:rPr>
              <a:t>出场</a:t>
            </a:r>
            <a:endParaRPr lang="zh-CN" altLang="zh-CN"/>
          </a:p>
          <a:p>
            <a:pPr algn="ctr"/>
            <a:r>
              <a:rPr lang="en-US" altLang="zh-CN">
                <a:sym typeface="+mn-ea"/>
              </a:rPr>
              <a:t>q4</a:t>
            </a:r>
            <a:r>
              <a:rPr lang="zh-CN" altLang="en-US">
                <a:sym typeface="+mn-ea"/>
              </a:rPr>
              <a:t>入场</a:t>
            </a:r>
            <a:endParaRPr lang="zh-CN" altLang="en-US"/>
          </a:p>
        </p:txBody>
      </p:sp>
      <p:cxnSp>
        <p:nvCxnSpPr>
          <p:cNvPr id="33" name="直接箭头连接符 32"/>
          <p:cNvCxnSpPr>
            <a:stCxn id="13" idx="0"/>
            <a:endCxn id="32" idx="2"/>
          </p:cNvCxnSpPr>
          <p:nvPr/>
        </p:nvCxnSpPr>
        <p:spPr>
          <a:xfrm flipV="1">
            <a:off x="9791065" y="4246245"/>
            <a:ext cx="635" cy="6045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32" idx="0"/>
            <a:endCxn id="16" idx="2"/>
          </p:cNvCxnSpPr>
          <p:nvPr/>
        </p:nvCxnSpPr>
        <p:spPr>
          <a:xfrm flipV="1">
            <a:off x="9791700" y="2974340"/>
            <a:ext cx="0" cy="6470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流程图: 过程 34"/>
          <p:cNvSpPr/>
          <p:nvPr/>
        </p:nvSpPr>
        <p:spPr>
          <a:xfrm>
            <a:off x="9016365" y="1373505"/>
            <a:ext cx="1548765" cy="62484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q4</a:t>
            </a:r>
            <a:r>
              <a:rPr lang="zh-CN" altLang="zh-CN">
                <a:sym typeface="+mn-ea"/>
              </a:rPr>
              <a:t>出场</a:t>
            </a:r>
            <a:endParaRPr lang="zh-CN" altLang="zh-CN"/>
          </a:p>
          <a:p>
            <a:pPr algn="ctr"/>
            <a:r>
              <a:rPr lang="zh-CN" altLang="en-US">
                <a:sym typeface="+mn-ea"/>
              </a:rPr>
              <a:t>计算页入场</a:t>
            </a:r>
            <a:endParaRPr lang="zh-CN" altLang="en-US"/>
          </a:p>
        </p:txBody>
      </p:sp>
      <p:cxnSp>
        <p:nvCxnSpPr>
          <p:cNvPr id="36" name="直接箭头连接符 35"/>
          <p:cNvCxnSpPr>
            <a:stCxn id="16" idx="0"/>
            <a:endCxn id="35" idx="2"/>
          </p:cNvCxnSpPr>
          <p:nvPr/>
        </p:nvCxnSpPr>
        <p:spPr>
          <a:xfrm flipH="1" flipV="1">
            <a:off x="9791065" y="1983740"/>
            <a:ext cx="635" cy="4400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流程图: 终止 36"/>
          <p:cNvSpPr/>
          <p:nvPr/>
        </p:nvSpPr>
        <p:spPr>
          <a:xfrm>
            <a:off x="6672580" y="1367790"/>
            <a:ext cx="1680845" cy="630555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ym typeface="+mn-ea"/>
              </a:rPr>
              <a:t>结果页</a:t>
            </a:r>
            <a:endParaRPr lang="zh-CN" altLang="en-US"/>
          </a:p>
        </p:txBody>
      </p:sp>
      <p:cxnSp>
        <p:nvCxnSpPr>
          <p:cNvPr id="38" name="直接箭头连接符 37"/>
          <p:cNvCxnSpPr>
            <a:stCxn id="35" idx="1"/>
            <a:endCxn id="37" idx="3"/>
          </p:cNvCxnSpPr>
          <p:nvPr/>
        </p:nvCxnSpPr>
        <p:spPr>
          <a:xfrm flipH="1" flipV="1">
            <a:off x="8353425" y="1668780"/>
            <a:ext cx="662940" cy="25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365</Words>
  <Application>WPS 演示</Application>
  <PresentationFormat>宽屏</PresentationFormat>
  <Paragraphs>54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1" baseType="lpstr">
      <vt:lpstr>Arial</vt:lpstr>
      <vt:lpstr>宋体</vt:lpstr>
      <vt:lpstr>Wingdings</vt:lpstr>
      <vt:lpstr>Calibri</vt:lpstr>
      <vt:lpstr>微软雅黑</vt:lpstr>
      <vt:lpstr>Calibri Light</vt:lpstr>
      <vt:lpstr>Arial Unicode MS</vt:lpstr>
      <vt:lpstr>Office 主题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trentxie</cp:lastModifiedBy>
  <cp:revision>60</cp:revision>
  <dcterms:created xsi:type="dcterms:W3CDTF">2015-05-05T08:02:00Z</dcterms:created>
  <dcterms:modified xsi:type="dcterms:W3CDTF">2017-02-28T15:19:43Z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2052-10.1.0.6207</vt:lpwstr>
  </property>
</Properties>
</file>