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F5AE-684A-4DF2-A258-F9086AF6D3D1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F6979-0257-46AF-9E5C-5DA1E2247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86200" y="11430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2611581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13909" y="2576945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Portfolio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91200" y="2597727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395105" y="3906982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HTML/CSS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86200" y="3893126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04009" y="3906982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Sites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486401" y="3906982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Illustrator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76300" y="5029201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348346" y="502227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86402" y="502227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13909" y="5029201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</a:t>
            </a:r>
            <a:endParaRPr lang="en-US" dirty="0"/>
          </a:p>
        </p:txBody>
      </p:sp>
      <p:cxnSp>
        <p:nvCxnSpPr>
          <p:cNvPr id="19" name="Straight Connector 18"/>
          <p:cNvCxnSpPr>
            <a:stCxn id="10" idx="2"/>
          </p:cNvCxnSpPr>
          <p:nvPr/>
        </p:nvCxnSpPr>
        <p:spPr>
          <a:xfrm>
            <a:off x="1551709" y="4516582"/>
            <a:ext cx="0" cy="5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2805" y="4502726"/>
            <a:ext cx="0" cy="5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30436" y="4481944"/>
            <a:ext cx="0" cy="5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34101" y="4502725"/>
            <a:ext cx="0" cy="51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2"/>
          </p:cNvCxnSpPr>
          <p:nvPr/>
        </p:nvCxnSpPr>
        <p:spPr>
          <a:xfrm>
            <a:off x="4533900" y="1752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33900" y="3186545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0" idx="0"/>
          </p:cNvCxnSpPr>
          <p:nvPr/>
        </p:nvCxnSpPr>
        <p:spPr>
          <a:xfrm rot="10800000" flipV="1">
            <a:off x="1551710" y="3567544"/>
            <a:ext cx="2982191" cy="3394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0"/>
          </p:cNvCxnSpPr>
          <p:nvPr/>
        </p:nvCxnSpPr>
        <p:spPr>
          <a:xfrm rot="16200000" flipV="1">
            <a:off x="5254338" y="1413164"/>
            <a:ext cx="464127" cy="19049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5" idx="0"/>
          </p:cNvCxnSpPr>
          <p:nvPr/>
        </p:nvCxnSpPr>
        <p:spPr>
          <a:xfrm rot="10800000" flipV="1">
            <a:off x="2705100" y="2133599"/>
            <a:ext cx="1828800" cy="477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1" idx="0"/>
          </p:cNvCxnSpPr>
          <p:nvPr/>
        </p:nvCxnSpPr>
        <p:spPr>
          <a:xfrm rot="16200000" flipV="1">
            <a:off x="4454238" y="2227118"/>
            <a:ext cx="339437" cy="30202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035878" y="3567545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33902" y="3567544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533900" y="2133600"/>
            <a:ext cx="2" cy="4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086600" y="392776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6438901" y="3148445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3" idx="0"/>
          </p:cNvCxnSpPr>
          <p:nvPr/>
        </p:nvCxnSpPr>
        <p:spPr>
          <a:xfrm rot="16200000" flipV="1">
            <a:off x="6887442" y="3080904"/>
            <a:ext cx="398318" cy="12953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7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Elay</dc:creator>
  <cp:lastModifiedBy>Elay</cp:lastModifiedBy>
  <cp:revision>4</cp:revision>
  <dcterms:created xsi:type="dcterms:W3CDTF">2016-02-16T00:20:58Z</dcterms:created>
  <dcterms:modified xsi:type="dcterms:W3CDTF">2016-02-16T00:55:57Z</dcterms:modified>
</cp:coreProperties>
</file>