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1024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>
        <p:scale>
          <a:sx n="90" d="100"/>
          <a:sy n="90" d="100"/>
        </p:scale>
        <p:origin x="-696" y="-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3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74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46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0000" y="180000"/>
            <a:ext cx="11880000" cy="6480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Connector 8"/>
          <p:cNvCxnSpPr/>
          <p:nvPr userDrawn="1"/>
        </p:nvCxnSpPr>
        <p:spPr>
          <a:xfrm flipH="1" flipV="1">
            <a:off x="180000" y="6120000"/>
            <a:ext cx="1188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2700000" y="6120000"/>
            <a:ext cx="0" cy="54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9540000" y="6120000"/>
            <a:ext cx="0" cy="54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180000" y="6120000"/>
            <a:ext cx="25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CA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Enhance IT</a:t>
            </a:r>
            <a:endParaRPr lang="en-CA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79999" y="6400800"/>
            <a:ext cx="25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www.weenhanceit.com</a:t>
            </a:r>
            <a:endParaRPr lang="en-CA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539998" y="6177662"/>
            <a:ext cx="25200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V0003</a:t>
            </a:r>
          </a:p>
          <a:p>
            <a:pPr algn="ctr"/>
            <a:r>
              <a:rPr lang="en-CA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CA" sz="11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Jun 2016</a:t>
            </a:r>
            <a:endParaRPr lang="en-CA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699999" y="6097612"/>
            <a:ext cx="6839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Autism</a:t>
            </a:r>
            <a:r>
              <a:rPr lang="en-CA" sz="16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Funding</a:t>
            </a:r>
          </a:p>
          <a:p>
            <a:pPr algn="ctr"/>
            <a:r>
              <a:rPr lang="en-CA" sz="16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 Model</a:t>
            </a:r>
            <a:endParaRPr lang="en-CA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4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38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0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2016-06-30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56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2016-06-30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551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2016-06-30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57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54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09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C253-98AB-4883-964C-29A8C3FD171B}" type="datetimeFigureOut">
              <a:rPr lang="en-CA" smtClean="0"/>
              <a:t>2016-06-30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8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" y="377190"/>
            <a:ext cx="10629900" cy="5676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411134"/>
            <a:ext cx="13551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 smtClean="0"/>
              <a:t>ProvinceCode</a:t>
            </a:r>
            <a:r>
              <a:rPr lang="en-CA" sz="1000" dirty="0" smtClean="0"/>
              <a:t/>
            </a:r>
            <a:br>
              <a:rPr lang="en-CA" sz="1000" dirty="0" smtClean="0"/>
            </a:br>
            <a:r>
              <a:rPr lang="en-CA" sz="1000" dirty="0" err="1" smtClean="0"/>
              <a:t>has_many</a:t>
            </a:r>
            <a:r>
              <a:rPr lang="en-CA" sz="1000" dirty="0" smtClean="0"/>
              <a:t> :users</a:t>
            </a:r>
            <a:br>
              <a:rPr lang="en-CA" sz="1000" dirty="0" smtClean="0"/>
            </a:br>
            <a:r>
              <a:rPr lang="en-CA" sz="1000" dirty="0" err="1" smtClean="0"/>
              <a:t>has_many</a:t>
            </a:r>
            <a:r>
              <a:rPr lang="en-CA" sz="1000" dirty="0" smtClean="0"/>
              <a:t> :forms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4933" y="4826000"/>
            <a:ext cx="199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smtClean="0"/>
              <a:t>Form</a:t>
            </a:r>
            <a:br>
              <a:rPr lang="en-CA" sz="1000" dirty="0" smtClean="0"/>
            </a:br>
            <a:r>
              <a:rPr lang="en-CA" sz="1000" dirty="0" err="1" smtClean="0"/>
              <a:t>belongs_to</a:t>
            </a:r>
            <a:r>
              <a:rPr lang="en-CA" sz="1000" dirty="0" smtClean="0"/>
              <a:t>  :</a:t>
            </a:r>
            <a:r>
              <a:rPr lang="en-CA" sz="1000" dirty="0" err="1" smtClean="0"/>
              <a:t>province_codes</a:t>
            </a:r>
            <a:endParaRPr lang="en-CA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37734" y="5511800"/>
            <a:ext cx="2724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smtClean="0"/>
              <a:t>User</a:t>
            </a:r>
            <a:br>
              <a:rPr lang="en-CA" sz="1000" dirty="0" smtClean="0"/>
            </a:br>
            <a:r>
              <a:rPr lang="en-CA" sz="1000" dirty="0" err="1" smtClean="0"/>
              <a:t>belongs_to</a:t>
            </a:r>
            <a:r>
              <a:rPr lang="en-CA" sz="1000" dirty="0" smtClean="0"/>
              <a:t>  :</a:t>
            </a:r>
            <a:r>
              <a:rPr lang="en-CA" sz="1000" dirty="0" err="1" smtClean="0"/>
              <a:t>province_codes</a:t>
            </a:r>
            <a:r>
              <a:rPr lang="en-CA" sz="1000" dirty="0" smtClean="0"/>
              <a:t>, optional: 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17920" y="2194107"/>
            <a:ext cx="1981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 smtClean="0"/>
              <a:t>FundedPerson</a:t>
            </a:r>
            <a:r>
              <a:rPr lang="en-CA" sz="1000" dirty="0" smtClean="0"/>
              <a:t/>
            </a:r>
            <a:br>
              <a:rPr lang="en-CA" sz="1000" dirty="0" smtClean="0"/>
            </a:br>
            <a:r>
              <a:rPr lang="en-CA" sz="1000" dirty="0" err="1" smtClean="0"/>
              <a:t>belongs_to</a:t>
            </a:r>
            <a:r>
              <a:rPr lang="en-CA" sz="1000" dirty="0" smtClean="0"/>
              <a:t>  :</a:t>
            </a:r>
            <a:r>
              <a:rPr lang="en-CA" sz="1000" dirty="0" err="1" smtClean="0"/>
              <a:t>province_codes</a:t>
            </a:r>
            <a:endParaRPr lang="en-CA" sz="1000" dirty="0" smtClean="0"/>
          </a:p>
        </p:txBody>
      </p:sp>
    </p:spTree>
    <p:extLst>
      <p:ext uri="{BB962C8B-B14F-4D97-AF65-F5344CB8AC3E}">
        <p14:creationId xmlns:p14="http://schemas.microsoft.com/office/powerpoint/2010/main" val="318696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Carrillo</dc:creator>
  <cp:lastModifiedBy>Phil Carrillo</cp:lastModifiedBy>
  <cp:revision>7</cp:revision>
  <cp:lastPrinted>2016-07-01T01:33:39Z</cp:lastPrinted>
  <dcterms:created xsi:type="dcterms:W3CDTF">2016-06-30T21:53:17Z</dcterms:created>
  <dcterms:modified xsi:type="dcterms:W3CDTF">2016-07-01T01:33:43Z</dcterms:modified>
</cp:coreProperties>
</file>