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70" d="100"/>
          <a:sy n="70" d="100"/>
        </p:scale>
        <p:origin x="99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6" y="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83C3-B1EF-41BD-AB38-55253EB00D8D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1174750"/>
            <a:ext cx="42227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7667"/>
            <a:ext cx="5683250" cy="3696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62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6" y="891762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17D40-A977-4C09-9D74-B8CD0A48C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32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17D40-A977-4C09-9D74-B8CD0A48C53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65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9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4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0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5000" y="180000"/>
            <a:ext cx="8910000" cy="648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135000" y="6120000"/>
            <a:ext cx="891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02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15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35000" y="6120000"/>
            <a:ext cx="1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CA" sz="18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Enhance IT</a:t>
            </a:r>
            <a:endParaRPr lang="en-CA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34999" y="6400801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www.weenhanceit.com</a:t>
            </a:r>
            <a:endParaRPr lang="en-C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154999" y="6177662"/>
            <a:ext cx="18900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V0007</a:t>
            </a:r>
          </a:p>
          <a:p>
            <a:pPr algn="ctr"/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Sep 2016</a:t>
            </a:r>
          </a:p>
          <a:p>
            <a:pPr algn="ctr"/>
            <a:endParaRPr lang="en-CA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25000" y="6097613"/>
            <a:ext cx="512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Autism</a:t>
            </a:r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Funding</a:t>
            </a:r>
          </a:p>
          <a:p>
            <a:pPr algn="ctr"/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 Model</a:t>
            </a:r>
            <a:endParaRPr lang="en-CA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41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47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9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2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7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2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68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C253-98AB-4883-964C-29A8C3FD171B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5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7" y="396239"/>
            <a:ext cx="8658593" cy="5522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3958" y="4844892"/>
            <a:ext cx="1569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ProvinceCode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8017" y="3046826"/>
            <a:ext cx="190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User</a:t>
            </a:r>
            <a:br>
              <a:rPr lang="en-CA" sz="1000" dirty="0"/>
            </a:br>
            <a:r>
              <a:rPr lang="en-CA" sz="1000" dirty="0" err="1" smtClean="0"/>
              <a:t>has_many</a:t>
            </a:r>
            <a:r>
              <a:rPr lang="en-CA" sz="1000" dirty="0" smtClean="0"/>
              <a:t> </a:t>
            </a:r>
            <a:r>
              <a:rPr lang="en-CA" sz="1000" dirty="0"/>
              <a:t>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/>
              <a:t>phone_numers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 smtClean="0"/>
              <a:t>funded_people</a:t>
            </a:r>
            <a:endParaRPr lang="en-CA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697" y="1530612"/>
            <a:ext cx="1457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FundedPerson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</a:t>
            </a:r>
            <a:r>
              <a:rPr lang="en-CA" sz="1000" dirty="0" smtClean="0"/>
              <a:t>:user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has_many</a:t>
            </a:r>
            <a:r>
              <a:rPr lang="en-CA" sz="1000" dirty="0" smtClean="0"/>
              <a:t> :cf0925s</a:t>
            </a:r>
            <a:endParaRPr lang="en-CA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7124" y="2449491"/>
            <a:ext cx="194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Address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 smtClean="0"/>
              <a:t>province_code</a:t>
            </a: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/>
              <a:t> </a:t>
            </a:r>
            <a:r>
              <a:rPr lang="en-CA" sz="1000" dirty="0" smtClean="0"/>
              <a:t> :user</a:t>
            </a:r>
          </a:p>
          <a:p>
            <a:pPr marL="271463" indent="-271463"/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23" y="3200714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 smtClean="0"/>
              <a:t>PhoneNumber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 smtClean="0"/>
              <a:t>belongs_to</a:t>
            </a:r>
            <a:r>
              <a:rPr lang="en-CA" sz="1000" dirty="0" smtClean="0"/>
              <a:t>  :user</a:t>
            </a:r>
            <a:endParaRPr lang="en-CA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8204032" y="2939104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(forms)</a:t>
            </a:r>
            <a:endParaRPr lang="en-CA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62539" y="78564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(cf0925s)</a:t>
            </a:r>
            <a:endParaRPr lang="en-CA" sz="1100" b="1" dirty="0"/>
          </a:p>
        </p:txBody>
      </p:sp>
    </p:spTree>
    <p:extLst>
      <p:ext uri="{BB962C8B-B14F-4D97-AF65-F5344CB8AC3E}">
        <p14:creationId xmlns:p14="http://schemas.microsoft.com/office/powerpoint/2010/main" val="318696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8" y="270704"/>
            <a:ext cx="8175171" cy="57862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0488" y="3491194"/>
            <a:ext cx="1900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Form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has_many</a:t>
            </a:r>
            <a:r>
              <a:rPr lang="en-CA" sz="1000" dirty="0"/>
              <a:t>	</a:t>
            </a:r>
            <a:r>
              <a:rPr lang="en-CA" sz="1000" dirty="0" smtClean="0"/>
              <a:t>:cf0925s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 smtClean="0"/>
              <a:t>province_code</a:t>
            </a:r>
            <a:endParaRPr lang="en-CA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249718" y="2070971"/>
            <a:ext cx="148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Invoice</a:t>
            </a:r>
            <a:endParaRPr lang="en-CA" sz="1000" dirty="0" smtClean="0"/>
          </a:p>
          <a:p>
            <a:pPr marL="271463" indent="-271463"/>
            <a:r>
              <a:rPr lang="en-CA" sz="1000" dirty="0" smtClean="0"/>
              <a:t>	</a:t>
            </a:r>
            <a:r>
              <a:rPr lang="en-CA" sz="1000" dirty="0" err="1" smtClean="0"/>
              <a:t>belongs_to</a:t>
            </a:r>
            <a:r>
              <a:rPr lang="en-CA" sz="1000" dirty="0" smtClean="0"/>
              <a:t>  </a:t>
            </a:r>
            <a:r>
              <a:rPr lang="en-CA" sz="1000" dirty="0" smtClean="0"/>
              <a:t>:cf0925</a:t>
            </a:r>
            <a:endParaRPr lang="en-CA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76371" y="5207508"/>
            <a:ext cx="2029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Cf0925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has_many</a:t>
            </a:r>
            <a:r>
              <a:rPr lang="en-CA" sz="1000" dirty="0"/>
              <a:t>	</a:t>
            </a:r>
            <a:r>
              <a:rPr lang="en-CA" sz="1000" dirty="0" smtClean="0"/>
              <a:t>:cf0925_invoices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</a:t>
            </a:r>
            <a:r>
              <a:rPr lang="en-CA" sz="1000" dirty="0" smtClean="0"/>
              <a:t>:</a:t>
            </a:r>
            <a:r>
              <a:rPr lang="en-CA" sz="1000" dirty="0" err="1" smtClean="0"/>
              <a:t>funded_person</a:t>
            </a:r>
            <a:endParaRPr lang="en-CA" sz="1000" dirty="0" smtClean="0"/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belongs_to</a:t>
            </a:r>
            <a:r>
              <a:rPr lang="en-CA" sz="1000" dirty="0" smtClean="0"/>
              <a:t>	:form</a:t>
            </a:r>
            <a:endParaRPr lang="en-CA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60137" y="536178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</a:t>
            </a:r>
            <a:r>
              <a:rPr lang="en-CA" sz="1100" b="1" dirty="0" err="1" smtClean="0"/>
              <a:t>funded_people</a:t>
            </a:r>
            <a:r>
              <a:rPr lang="en-CA" sz="1100" b="1" dirty="0" smtClean="0"/>
              <a:t>)</a:t>
            </a:r>
            <a:endParaRPr lang="en-CA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7312" y="256905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</a:t>
            </a:r>
            <a:r>
              <a:rPr lang="en-CA" sz="1100" b="1" dirty="0" err="1" smtClean="0"/>
              <a:t>province_codes</a:t>
            </a:r>
            <a:r>
              <a:rPr lang="en-CA" sz="1100" b="1" dirty="0" smtClean="0"/>
              <a:t>)</a:t>
            </a:r>
            <a:endParaRPr lang="en-CA" sz="1100" b="1" dirty="0"/>
          </a:p>
        </p:txBody>
      </p:sp>
    </p:spTree>
    <p:extLst>
      <p:ext uri="{BB962C8B-B14F-4D97-AF65-F5344CB8AC3E}">
        <p14:creationId xmlns:p14="http://schemas.microsoft.com/office/powerpoint/2010/main" val="251823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21</Words>
  <Application>Microsoft Office PowerPoint</Application>
  <PresentationFormat>Letter Paper (8.5x11 in)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Carrillo</dc:creator>
  <cp:lastModifiedBy>Phil Carrillo</cp:lastModifiedBy>
  <cp:revision>21</cp:revision>
  <cp:lastPrinted>2016-09-19T19:02:02Z</cp:lastPrinted>
  <dcterms:created xsi:type="dcterms:W3CDTF">2016-06-30T21:53:17Z</dcterms:created>
  <dcterms:modified xsi:type="dcterms:W3CDTF">2016-09-19T19:04:29Z</dcterms:modified>
</cp:coreProperties>
</file>