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166" d="100"/>
          <a:sy n="166" d="100"/>
        </p:scale>
        <p:origin x="-1812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6" y="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83C3-B1EF-41BD-AB38-55253EB00D8D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1174750"/>
            <a:ext cx="42227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7667"/>
            <a:ext cx="5683250" cy="3696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62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6" y="8917620"/>
            <a:ext cx="3078163" cy="4708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17D40-A977-4C09-9D74-B8CD0A48C5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32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17D40-A977-4C09-9D74-B8CD0A48C53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65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9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4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0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5000" y="180000"/>
            <a:ext cx="8910000" cy="648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135000" y="6120000"/>
            <a:ext cx="891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02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15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35000" y="6120000"/>
            <a:ext cx="1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CA" sz="1800" b="1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Enhance IT</a:t>
            </a:r>
            <a:endParaRPr lang="en-CA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34999" y="6400801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www.weenhanceit.com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7154999" y="6177662"/>
            <a:ext cx="18900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latin typeface="Arial" panose="020B0604020202020204" pitchFamily="34" charset="0"/>
                <a:cs typeface="Arial" panose="020B0604020202020204" pitchFamily="34" charset="0"/>
              </a:rPr>
              <a:t>V0008</a:t>
            </a:r>
          </a:p>
          <a:p>
            <a:pPr algn="ctr"/>
            <a:r>
              <a:rPr lang="en-CA" sz="11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21 Sep 2016</a:t>
            </a:r>
          </a:p>
          <a:p>
            <a:pPr algn="ctr"/>
            <a:endParaRPr lang="en-CA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25000" y="6097613"/>
            <a:ext cx="512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Autism</a:t>
            </a:r>
            <a:r>
              <a:rPr lang="en-CA" sz="16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Funding</a:t>
            </a:r>
          </a:p>
          <a:p>
            <a:pPr algn="ctr"/>
            <a:r>
              <a:rPr lang="en-CA" sz="16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 Model</a:t>
            </a:r>
            <a:endParaRPr lang="en-CA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41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47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9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2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7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2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68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C253-98AB-4883-964C-29A8C3FD171B}" type="datetimeFigureOut">
              <a:rPr lang="en-CA" smtClean="0"/>
              <a:t>2017-01-18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5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1" y="365470"/>
            <a:ext cx="8552165" cy="4875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3958" y="4964398"/>
            <a:ext cx="1569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ProvinceCode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5311" y="3069909"/>
            <a:ext cx="190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User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/>
              <a:t>phone_numers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/>
              <a:t>funded_people</a:t>
            </a:r>
            <a:endParaRPr lang="en-CA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042" y="1594579"/>
            <a:ext cx="1470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FundedPerson</a:t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:user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/>
              <a:t>has_many</a:t>
            </a:r>
            <a:r>
              <a:rPr lang="en-CA" sz="1000" dirty="0"/>
              <a:t> :cf0925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/>
              <a:t>inovices</a:t>
            </a:r>
            <a:endParaRPr lang="en-CA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6461" y="2548485"/>
            <a:ext cx="194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Address</a:t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/>
              <a:t>province_code</a:t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:user</a:t>
            </a:r>
          </a:p>
          <a:p>
            <a:pPr marL="271463" indent="-271463"/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042" y="3377685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PhoneNumber</a:t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36744" y="3054901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/>
              <a:t>(forms)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51934" y="868406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/>
              <a:t>(cf0925s)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51934" y="361990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/>
              <a:t>(invoices)</a:t>
            </a:r>
          </a:p>
        </p:txBody>
      </p:sp>
    </p:spTree>
    <p:extLst>
      <p:ext uri="{BB962C8B-B14F-4D97-AF65-F5344CB8AC3E}">
        <p14:creationId xmlns:p14="http://schemas.microsoft.com/office/powerpoint/2010/main" val="318696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334297"/>
            <a:ext cx="8386098" cy="57328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9380" y="4047929"/>
            <a:ext cx="1900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Form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/>
              <a:t>has_many</a:t>
            </a:r>
            <a:r>
              <a:rPr lang="en-CA" sz="1000" dirty="0"/>
              <a:t>	:cf0925s</a:t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/>
              <a:t>province_code</a:t>
            </a:r>
            <a:endParaRPr lang="en-CA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2326" y="2196294"/>
            <a:ext cx="2260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Invoice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/>
              <a:t>belongs_to</a:t>
            </a:r>
            <a:r>
              <a:rPr lang="en-CA" sz="1000" dirty="0"/>
              <a:t> :</a:t>
            </a:r>
            <a:r>
              <a:rPr lang="en-CA" sz="1000" dirty="0" err="1"/>
              <a:t>funded_person</a:t>
            </a:r>
            <a:endParaRPr lang="en-CA" sz="1000" dirty="0"/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/>
              <a:t>belongs_to</a:t>
            </a:r>
            <a:r>
              <a:rPr lang="en-CA" sz="1000" dirty="0"/>
              <a:t>  :cf0925, optional: 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313" y="5256670"/>
            <a:ext cx="1927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Cf0925</a:t>
            </a:r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/>
              <a:t>has_many</a:t>
            </a:r>
            <a:r>
              <a:rPr lang="en-CA" sz="1000"/>
              <a:t>	:invoices</a:t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/>
              <a:t>funded_person</a:t>
            </a:r>
            <a:endParaRPr lang="en-CA" sz="1000" dirty="0"/>
          </a:p>
          <a:p>
            <a:pPr marL="271463" indent="-271463"/>
            <a:r>
              <a:rPr lang="en-CA" sz="1000" dirty="0"/>
              <a:t>	</a:t>
            </a:r>
            <a:r>
              <a:rPr lang="en-CA" sz="1000" dirty="0" err="1"/>
              <a:t>belongs_to</a:t>
            </a:r>
            <a:r>
              <a:rPr lang="en-CA" sz="1000" dirty="0"/>
              <a:t>	:form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934" y="810173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/>
              <a:t>(</a:t>
            </a:r>
            <a:r>
              <a:rPr lang="en-CA" sz="1100" b="1" dirty="0" err="1"/>
              <a:t>funded_people</a:t>
            </a:r>
            <a:r>
              <a:rPr lang="en-CA" sz="11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57" y="3179638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/>
              <a:t>(</a:t>
            </a:r>
            <a:r>
              <a:rPr lang="en-CA" sz="1100" b="1" dirty="0" err="1"/>
              <a:t>province_codes</a:t>
            </a:r>
            <a:r>
              <a:rPr lang="en-CA" sz="1100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933" y="1416854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/>
              <a:t>(</a:t>
            </a:r>
            <a:r>
              <a:rPr lang="en-CA" sz="1100" b="1" dirty="0" err="1"/>
              <a:t>funded_people</a:t>
            </a:r>
            <a:r>
              <a:rPr lang="en-CA" sz="1100" b="1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6590581" y="2955985"/>
            <a:ext cx="2122098" cy="1874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6590581" y="3179638"/>
            <a:ext cx="212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0357" y="2861824"/>
            <a:ext cx="144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Cf0925s_invoices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849" y="3375804"/>
            <a:ext cx="881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Cf0925s_id</a:t>
            </a:r>
          </a:p>
          <a:p>
            <a:r>
              <a:rPr lang="en-CA" sz="1200" dirty="0" err="1"/>
              <a:t>Invoices_id</a:t>
            </a:r>
            <a:endParaRPr lang="en-CA" sz="1200" dirty="0"/>
          </a:p>
          <a:p>
            <a:r>
              <a:rPr lang="en-CA" sz="1200" dirty="0"/>
              <a:t>Amount</a:t>
            </a:r>
          </a:p>
          <a:p>
            <a:endParaRPr lang="en-CA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183852" y="1625491"/>
            <a:ext cx="1054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40450" y="1625491"/>
            <a:ext cx="1097511" cy="5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3568" y="1974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7085163" y="18693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err="1"/>
              <a:t>Invoice_from</a:t>
            </a:r>
            <a:r>
              <a:rPr lang="en-CA" sz="1100" dirty="0"/>
              <a:t> varchar</a:t>
            </a:r>
          </a:p>
        </p:txBody>
      </p:sp>
    </p:spTree>
    <p:extLst>
      <p:ext uri="{BB962C8B-B14F-4D97-AF65-F5344CB8AC3E}">
        <p14:creationId xmlns:p14="http://schemas.microsoft.com/office/powerpoint/2010/main" val="251823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17332</TotalTime>
  <Words>47</Words>
  <Application>Microsoft Office PowerPoint</Application>
  <PresentationFormat>Letter Paper (8.5x11 in)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Carrillo</dc:creator>
  <cp:lastModifiedBy>Phil</cp:lastModifiedBy>
  <cp:revision>28</cp:revision>
  <cp:lastPrinted>2016-09-21T21:14:46Z</cp:lastPrinted>
  <dcterms:created xsi:type="dcterms:W3CDTF">2016-06-30T21:53:17Z</dcterms:created>
  <dcterms:modified xsi:type="dcterms:W3CDTF">2017-01-30T16:04:02Z</dcterms:modified>
</cp:coreProperties>
</file>