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70" d="100"/>
          <a:sy n="70" d="100"/>
        </p:scale>
        <p:origin x="74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9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4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0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5000" y="180000"/>
            <a:ext cx="8910000" cy="648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135000" y="6120000"/>
            <a:ext cx="891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02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15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35000" y="6120000"/>
            <a:ext cx="1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CA" sz="18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Enhance IT</a:t>
            </a:r>
            <a:endParaRPr lang="en-CA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34999" y="6400801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www.weenhanceit.com</a:t>
            </a:r>
            <a:endParaRPr lang="en-C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154999" y="6177662"/>
            <a:ext cx="18900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V0004</a:t>
            </a:r>
            <a:endParaRPr lang="en-CA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9 Jul 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CA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25000" y="6097613"/>
            <a:ext cx="512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Autism</a:t>
            </a:r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Funding</a:t>
            </a:r>
          </a:p>
          <a:p>
            <a:pPr algn="ctr"/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 Model</a:t>
            </a:r>
            <a:endParaRPr lang="en-CA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47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9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2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7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2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68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C253-98AB-4883-964C-29A8C3FD171B}" type="datetimeFigureOut">
              <a:rPr lang="en-CA" smtClean="0"/>
              <a:t>2016-07-09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5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6" y="992592"/>
            <a:ext cx="8819584" cy="42705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9721" y="4452094"/>
            <a:ext cx="1569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ProvinceCode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2297" y="5063072"/>
            <a:ext cx="199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Form</a:t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/>
              <a:t>province_codes</a:t>
            </a:r>
            <a:endParaRPr lang="en-CA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69132" y="359282"/>
            <a:ext cx="1845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User</a:t>
            </a:r>
            <a:br>
              <a:rPr lang="en-CA" sz="1000" dirty="0"/>
            </a:br>
            <a:r>
              <a:rPr lang="en-CA" sz="1000" dirty="0" err="1" smtClean="0"/>
              <a:t>has_many</a:t>
            </a:r>
            <a:r>
              <a:rPr lang="en-CA" sz="1000" dirty="0" smtClean="0"/>
              <a:t> </a:t>
            </a:r>
            <a:r>
              <a:rPr lang="en-CA" sz="1000" dirty="0"/>
              <a:t>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/>
              <a:t>phone_numers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/>
              <a:t>fnded_peaople</a:t>
            </a:r>
            <a:endParaRPr lang="en-CA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9613" y="667058"/>
            <a:ext cx="1981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FundedPerson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/>
              <a:t>province_codes</a:t>
            </a:r>
            <a:endParaRPr lang="en-CA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16348" y="4705168"/>
            <a:ext cx="191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 smtClean="0"/>
              <a:t>PhoneNumberType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</a:t>
            </a:r>
            <a:r>
              <a:rPr lang="en-CA" sz="1000" dirty="0" smtClean="0"/>
              <a:t>:</a:t>
            </a:r>
            <a:r>
              <a:rPr lang="en-CA" sz="1000" dirty="0" err="1" smtClean="0"/>
              <a:t>phone_numbers</a:t>
            </a:r>
            <a:endParaRPr lang="en-CA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47377" y="3127859"/>
            <a:ext cx="194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Address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 smtClean="0"/>
              <a:t>province_codes</a:t>
            </a: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/>
              <a:t> </a:t>
            </a:r>
            <a:r>
              <a:rPr lang="en-CA" sz="1000" dirty="0" smtClean="0"/>
              <a:t> :users</a:t>
            </a:r>
          </a:p>
          <a:p>
            <a:pPr marL="271463" indent="-271463"/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32103" y="3401201"/>
            <a:ext cx="22881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 smtClean="0"/>
              <a:t>PhoneNumber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</a:t>
            </a:r>
            <a:r>
              <a:rPr lang="en-CA" sz="1000" dirty="0" smtClean="0"/>
              <a:t>:</a:t>
            </a:r>
            <a:r>
              <a:rPr lang="en-CA" sz="1000" dirty="0" err="1" smtClean="0"/>
              <a:t>phone_number_types</a:t>
            </a: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/>
              <a:t> </a:t>
            </a:r>
            <a:r>
              <a:rPr lang="en-CA" sz="1000" dirty="0" smtClean="0"/>
              <a:t> :users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18696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7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Carrillo</dc:creator>
  <cp:lastModifiedBy>Phil Carrillo</cp:lastModifiedBy>
  <cp:revision>10</cp:revision>
  <cp:lastPrinted>2016-07-01T01:33:39Z</cp:lastPrinted>
  <dcterms:created xsi:type="dcterms:W3CDTF">2016-06-30T21:53:17Z</dcterms:created>
  <dcterms:modified xsi:type="dcterms:W3CDTF">2016-07-10T00:59:33Z</dcterms:modified>
</cp:coreProperties>
</file>