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letter"/>
  <p:notesSz cx="7102475" cy="9369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75" d="100"/>
          <a:sy n="75" d="100"/>
        </p:scale>
        <p:origin x="16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591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14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3201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35000" y="180000"/>
            <a:ext cx="8910000" cy="6480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cxnSp>
        <p:nvCxnSpPr>
          <p:cNvPr id="9" name="Straight Connector 8"/>
          <p:cNvCxnSpPr/>
          <p:nvPr userDrawn="1"/>
        </p:nvCxnSpPr>
        <p:spPr>
          <a:xfrm flipH="1" flipV="1">
            <a:off x="135000" y="6120000"/>
            <a:ext cx="891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>
            <a:off x="2025000" y="6120000"/>
            <a:ext cx="0" cy="540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7155000" y="6120000"/>
            <a:ext cx="0" cy="540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135000" y="6120000"/>
            <a:ext cx="189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n-CA" sz="1800" b="1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Enhance IT</a:t>
            </a:r>
            <a:endParaRPr lang="en-CA" sz="1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34999" y="6400801"/>
            <a:ext cx="189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www.weenhanceit.com</a:t>
            </a:r>
            <a:endParaRPr lang="en-CA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7154999" y="6177662"/>
            <a:ext cx="189000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V0006</a:t>
            </a:r>
            <a:endParaRPr lang="en-CA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CA" sz="1100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1100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15 </a:t>
            </a:r>
            <a:r>
              <a:rPr lang="en-CA" sz="1100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Jul 2016</a:t>
            </a:r>
            <a:endParaRPr lang="en-CA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2025000" y="6097613"/>
            <a:ext cx="5129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Autism</a:t>
            </a:r>
            <a:r>
              <a:rPr lang="en-CA" sz="16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Funding</a:t>
            </a:r>
          </a:p>
          <a:p>
            <a:pPr algn="ctr"/>
            <a:r>
              <a:rPr lang="en-CA" sz="1600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 Model</a:t>
            </a:r>
            <a:endParaRPr lang="en-CA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24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47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69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2016-07-16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227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2016-07-16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770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2016-07-16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73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2016-07-16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427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2016-07-16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868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C253-98AB-4883-964C-29A8C3FD171B}" type="datetimeFigureOut">
              <a:rPr lang="en-CA" smtClean="0"/>
              <a:t>2016-07-16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814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CC253-98AB-4883-964C-29A8C3FD171B}" type="datetimeFigureOut">
              <a:rPr lang="en-CA" smtClean="0"/>
              <a:t>2016-07-16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C74B9-B6D0-441E-AAC2-CE38935A2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953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25" y="287762"/>
            <a:ext cx="8747307" cy="42213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03478" y="4444782"/>
            <a:ext cx="15699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 err="1"/>
              <a:t>ProvinceCode</a:t>
            </a:r>
            <a:r>
              <a:rPr lang="en-CA" sz="1000" dirty="0"/>
              <a:t/>
            </a:r>
            <a:br>
              <a:rPr lang="en-CA" sz="1000" dirty="0"/>
            </a:br>
            <a:r>
              <a:rPr lang="en-CA" sz="1000" dirty="0" err="1"/>
              <a:t>has_many</a:t>
            </a:r>
            <a:r>
              <a:rPr lang="en-CA" sz="1000" dirty="0"/>
              <a:t> :addresses</a:t>
            </a:r>
            <a:br>
              <a:rPr lang="en-CA" sz="1000" dirty="0"/>
            </a:br>
            <a:r>
              <a:rPr lang="en-CA" sz="1000" dirty="0" err="1"/>
              <a:t>has_many</a:t>
            </a:r>
            <a:r>
              <a:rPr lang="en-CA" sz="1000" dirty="0"/>
              <a:t> :forms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77817" y="4444782"/>
            <a:ext cx="1900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/>
              <a:t>Form</a:t>
            </a:r>
            <a:br>
              <a:rPr lang="en-CA" sz="1000" dirty="0"/>
            </a:br>
            <a:r>
              <a:rPr lang="en-CA" sz="1000" dirty="0" err="1"/>
              <a:t>belongs_to</a:t>
            </a:r>
            <a:r>
              <a:rPr lang="en-CA" sz="1000" dirty="0"/>
              <a:t>  :</a:t>
            </a:r>
            <a:r>
              <a:rPr lang="en-CA" sz="1000" dirty="0" err="1" smtClean="0"/>
              <a:t>province_code</a:t>
            </a:r>
            <a:endParaRPr lang="en-CA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265245" y="2655442"/>
            <a:ext cx="1908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/>
              <a:t>User</a:t>
            </a:r>
            <a:br>
              <a:rPr lang="en-CA" sz="1000" dirty="0"/>
            </a:br>
            <a:r>
              <a:rPr lang="en-CA" sz="1000" dirty="0" err="1" smtClean="0"/>
              <a:t>has_many</a:t>
            </a:r>
            <a:r>
              <a:rPr lang="en-CA" sz="1000" dirty="0" smtClean="0"/>
              <a:t> </a:t>
            </a:r>
            <a:r>
              <a:rPr lang="en-CA" sz="1000" dirty="0"/>
              <a:t>:addresses</a:t>
            </a:r>
            <a:br>
              <a:rPr lang="en-CA" sz="1000" dirty="0"/>
            </a:br>
            <a:r>
              <a:rPr lang="en-CA" sz="1000" dirty="0" err="1"/>
              <a:t>has_many</a:t>
            </a:r>
            <a:r>
              <a:rPr lang="en-CA" sz="1000" dirty="0"/>
              <a:t> :</a:t>
            </a:r>
            <a:r>
              <a:rPr lang="en-CA" sz="1000" dirty="0" err="1"/>
              <a:t>phone_numers</a:t>
            </a:r>
            <a:r>
              <a:rPr lang="en-CA" sz="1000" dirty="0"/>
              <a:t/>
            </a:r>
            <a:br>
              <a:rPr lang="en-CA" sz="1000" dirty="0"/>
            </a:br>
            <a:r>
              <a:rPr lang="en-CA" sz="1000" dirty="0" err="1"/>
              <a:t>has_many</a:t>
            </a:r>
            <a:r>
              <a:rPr lang="en-CA" sz="1000" dirty="0"/>
              <a:t> :</a:t>
            </a:r>
            <a:r>
              <a:rPr lang="en-CA" sz="1000" dirty="0" err="1" smtClean="0"/>
              <a:t>funded_people</a:t>
            </a:r>
            <a:endParaRPr lang="en-CA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308984" y="1517451"/>
            <a:ext cx="132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 err="1"/>
              <a:t>FundedPerson</a:t>
            </a:r>
            <a:r>
              <a:rPr lang="en-CA" sz="1000" dirty="0"/>
              <a:t/>
            </a:r>
            <a:br>
              <a:rPr lang="en-CA" sz="1000" dirty="0"/>
            </a:br>
            <a:r>
              <a:rPr lang="en-CA" sz="1000" dirty="0" err="1"/>
              <a:t>belongs_to</a:t>
            </a:r>
            <a:r>
              <a:rPr lang="en-CA" sz="1000" dirty="0"/>
              <a:t>  </a:t>
            </a:r>
            <a:r>
              <a:rPr lang="en-CA" sz="1000" dirty="0" smtClean="0"/>
              <a:t>user</a:t>
            </a:r>
            <a:endParaRPr lang="en-CA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6888017" y="2573861"/>
            <a:ext cx="1949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 smtClean="0"/>
              <a:t>Address</a:t>
            </a:r>
            <a:r>
              <a:rPr lang="en-CA" sz="1000" dirty="0"/>
              <a:t/>
            </a:r>
            <a:br>
              <a:rPr lang="en-CA" sz="1000" dirty="0"/>
            </a:br>
            <a:r>
              <a:rPr lang="en-CA" sz="1000" dirty="0" err="1"/>
              <a:t>belongs_to</a:t>
            </a:r>
            <a:r>
              <a:rPr lang="en-CA" sz="1000" dirty="0"/>
              <a:t>  :</a:t>
            </a:r>
            <a:r>
              <a:rPr lang="en-CA" sz="1000" dirty="0" err="1" smtClean="0"/>
              <a:t>province_code</a:t>
            </a:r>
            <a:r>
              <a:rPr lang="en-CA" sz="1000" dirty="0" smtClean="0"/>
              <a:t/>
            </a:r>
            <a:br>
              <a:rPr lang="en-CA" sz="1000" dirty="0" smtClean="0"/>
            </a:br>
            <a:r>
              <a:rPr lang="en-CA" sz="1000" dirty="0" err="1" smtClean="0"/>
              <a:t>belongs_to</a:t>
            </a:r>
            <a:r>
              <a:rPr lang="en-CA" sz="1000" dirty="0"/>
              <a:t> </a:t>
            </a:r>
            <a:r>
              <a:rPr lang="en-CA" sz="1000" dirty="0" smtClean="0"/>
              <a:t> :user</a:t>
            </a:r>
          </a:p>
          <a:p>
            <a:pPr marL="271463" indent="-271463"/>
            <a:endParaRPr lang="en-CA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382423" y="3281747"/>
            <a:ext cx="1356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en-CA" sz="1000" dirty="0" err="1" smtClean="0"/>
              <a:t>PhoneNumber</a:t>
            </a:r>
            <a:r>
              <a:rPr lang="en-CA" sz="1000" dirty="0"/>
              <a:t/>
            </a:r>
            <a:br>
              <a:rPr lang="en-CA" sz="1000" dirty="0"/>
            </a:br>
            <a:r>
              <a:rPr lang="en-CA" sz="1000" dirty="0" err="1" smtClean="0"/>
              <a:t>belongs_to</a:t>
            </a:r>
            <a:r>
              <a:rPr lang="en-CA" sz="1000" dirty="0" smtClean="0"/>
              <a:t>  </a:t>
            </a:r>
            <a:r>
              <a:rPr lang="en-CA" sz="1000" dirty="0" smtClean="0"/>
              <a:t>:user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186969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6</Words>
  <Application>Microsoft Office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Carrillo</dc:creator>
  <cp:lastModifiedBy>Phil Carrillo</cp:lastModifiedBy>
  <cp:revision>13</cp:revision>
  <cp:lastPrinted>2016-07-01T01:33:39Z</cp:lastPrinted>
  <dcterms:created xsi:type="dcterms:W3CDTF">2016-06-30T21:53:17Z</dcterms:created>
  <dcterms:modified xsi:type="dcterms:W3CDTF">2016-07-16T21:19:47Z</dcterms:modified>
</cp:coreProperties>
</file>