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letter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163" cy="4708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6" y="0"/>
            <a:ext cx="3078163" cy="4708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83C3-B1EF-41BD-AB38-55253EB00D8D}" type="datetimeFigureOut">
              <a:rPr lang="en-CA" smtClean="0"/>
              <a:t>2016-09-21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1174750"/>
            <a:ext cx="42227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517667"/>
            <a:ext cx="5683250" cy="36968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17620"/>
            <a:ext cx="3078163" cy="4708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6" y="8917620"/>
            <a:ext cx="3078163" cy="4708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17D40-A977-4C09-9D74-B8CD0A48C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32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17D40-A977-4C09-9D74-B8CD0A48C53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65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91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14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3201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35000" y="180000"/>
            <a:ext cx="8910000" cy="6480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cxnSp>
        <p:nvCxnSpPr>
          <p:cNvPr id="9" name="Straight Connector 8"/>
          <p:cNvCxnSpPr/>
          <p:nvPr userDrawn="1"/>
        </p:nvCxnSpPr>
        <p:spPr>
          <a:xfrm flipH="1" flipV="1">
            <a:off x="135000" y="6120000"/>
            <a:ext cx="891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2025000" y="6120000"/>
            <a:ext cx="0" cy="540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7155000" y="6120000"/>
            <a:ext cx="0" cy="540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135000" y="6120000"/>
            <a:ext cx="1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n-CA" sz="18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Enhance IT</a:t>
            </a:r>
            <a:endParaRPr lang="en-CA" sz="1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34999" y="6400801"/>
            <a:ext cx="189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www.weenhanceit.com</a:t>
            </a:r>
            <a:endParaRPr lang="en-CA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154999" y="6177662"/>
            <a:ext cx="18900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V0008</a:t>
            </a:r>
            <a:endParaRPr lang="en-CA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11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1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21 </a:t>
            </a:r>
            <a:r>
              <a:rPr lang="en-CA" sz="11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Sep 2016</a:t>
            </a:r>
          </a:p>
          <a:p>
            <a:pPr algn="ctr"/>
            <a:endParaRPr lang="en-CA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2025000" y="6097613"/>
            <a:ext cx="5129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Autism</a:t>
            </a:r>
            <a:r>
              <a:rPr lang="en-CA" sz="16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Funding</a:t>
            </a:r>
          </a:p>
          <a:p>
            <a:pPr algn="ctr"/>
            <a:r>
              <a:rPr lang="en-CA" sz="16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 Model</a:t>
            </a:r>
            <a:endParaRPr lang="en-CA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24112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47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69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27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2016-09-21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770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2016-09-21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73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2016-09-21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427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68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14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C253-98AB-4883-964C-29A8C3FD171B}" type="datetimeFigureOut">
              <a:rPr lang="en-CA" smtClean="0"/>
              <a:t>2016-09-21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953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61" y="365470"/>
            <a:ext cx="8552165" cy="48759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33958" y="4964398"/>
            <a:ext cx="15699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err="1"/>
              <a:t>ProvinceCode</a:t>
            </a:r>
            <a:r>
              <a:rPr lang="en-CA" sz="1000" dirty="0"/>
              <a:t/>
            </a:r>
            <a:br>
              <a:rPr lang="en-CA" sz="1000" dirty="0"/>
            </a:br>
            <a:r>
              <a:rPr lang="en-CA" sz="1000" dirty="0" err="1"/>
              <a:t>has_many</a:t>
            </a:r>
            <a:r>
              <a:rPr lang="en-CA" sz="1000" dirty="0"/>
              <a:t> :addresses</a:t>
            </a:r>
            <a:br>
              <a:rPr lang="en-CA" sz="1000" dirty="0"/>
            </a:br>
            <a:r>
              <a:rPr lang="en-CA" sz="1000" dirty="0" err="1"/>
              <a:t>has_many</a:t>
            </a:r>
            <a:r>
              <a:rPr lang="en-CA" sz="1000" dirty="0"/>
              <a:t> :forms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5311" y="3069909"/>
            <a:ext cx="1908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/>
              <a:t>User</a:t>
            </a:r>
            <a:br>
              <a:rPr lang="en-CA" sz="1000" dirty="0"/>
            </a:br>
            <a:r>
              <a:rPr lang="en-CA" sz="1000" dirty="0" err="1" smtClean="0"/>
              <a:t>has_many</a:t>
            </a:r>
            <a:r>
              <a:rPr lang="en-CA" sz="1000" dirty="0" smtClean="0"/>
              <a:t> </a:t>
            </a:r>
            <a:r>
              <a:rPr lang="en-CA" sz="1000" dirty="0"/>
              <a:t>:addresses</a:t>
            </a:r>
            <a:br>
              <a:rPr lang="en-CA" sz="1000" dirty="0"/>
            </a:br>
            <a:r>
              <a:rPr lang="en-CA" sz="1000" dirty="0" err="1"/>
              <a:t>has_many</a:t>
            </a:r>
            <a:r>
              <a:rPr lang="en-CA" sz="1000" dirty="0"/>
              <a:t> :</a:t>
            </a:r>
            <a:r>
              <a:rPr lang="en-CA" sz="1000" dirty="0" err="1"/>
              <a:t>phone_numers</a:t>
            </a:r>
            <a:r>
              <a:rPr lang="en-CA" sz="1000" dirty="0"/>
              <a:t/>
            </a:r>
            <a:br>
              <a:rPr lang="en-CA" sz="1000" dirty="0"/>
            </a:br>
            <a:r>
              <a:rPr lang="en-CA" sz="1000" dirty="0" err="1"/>
              <a:t>has_many</a:t>
            </a:r>
            <a:r>
              <a:rPr lang="en-CA" sz="1000" dirty="0"/>
              <a:t> :</a:t>
            </a:r>
            <a:r>
              <a:rPr lang="en-CA" sz="1000" dirty="0" err="1" smtClean="0"/>
              <a:t>funded_people</a:t>
            </a:r>
            <a:endParaRPr lang="en-CA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61042" y="1594579"/>
            <a:ext cx="1470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err="1"/>
              <a:t>FundedPerson</a:t>
            </a:r>
            <a:r>
              <a:rPr lang="en-CA" sz="1000" dirty="0"/>
              <a:t/>
            </a:r>
            <a:br>
              <a:rPr lang="en-CA" sz="1000" dirty="0"/>
            </a:br>
            <a:r>
              <a:rPr lang="en-CA" sz="1000" dirty="0" err="1"/>
              <a:t>belongs_to</a:t>
            </a:r>
            <a:r>
              <a:rPr lang="en-CA" sz="1000" dirty="0"/>
              <a:t>  </a:t>
            </a:r>
            <a:r>
              <a:rPr lang="en-CA" sz="1000" dirty="0" smtClean="0"/>
              <a:t>:user</a:t>
            </a:r>
          </a:p>
          <a:p>
            <a:pPr marL="271463" indent="-271463"/>
            <a:r>
              <a:rPr lang="en-CA" sz="1000" dirty="0"/>
              <a:t>	</a:t>
            </a:r>
            <a:r>
              <a:rPr lang="en-CA" sz="1000" dirty="0" err="1" smtClean="0"/>
              <a:t>has_many</a:t>
            </a:r>
            <a:r>
              <a:rPr lang="en-CA" sz="1000" dirty="0" smtClean="0"/>
              <a:t> :</a:t>
            </a:r>
            <a:r>
              <a:rPr lang="en-CA" sz="1000" dirty="0" smtClean="0"/>
              <a:t>cf0925</a:t>
            </a:r>
          </a:p>
          <a:p>
            <a:pPr marL="271463" indent="-271463"/>
            <a:r>
              <a:rPr lang="en-CA" sz="1000" dirty="0"/>
              <a:t>	</a:t>
            </a:r>
            <a:r>
              <a:rPr lang="en-CA" sz="1000" dirty="0" err="1" smtClean="0"/>
              <a:t>has_many</a:t>
            </a:r>
            <a:r>
              <a:rPr lang="en-CA" sz="1000" dirty="0" smtClean="0"/>
              <a:t> :</a:t>
            </a:r>
            <a:r>
              <a:rPr lang="en-CA" sz="1000" dirty="0" err="1" smtClean="0"/>
              <a:t>inovices</a:t>
            </a:r>
            <a:endParaRPr lang="en-CA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6806461" y="2548485"/>
            <a:ext cx="1949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smtClean="0"/>
              <a:t>Address</a:t>
            </a:r>
            <a:r>
              <a:rPr lang="en-CA" sz="1000" dirty="0"/>
              <a:t/>
            </a:r>
            <a:br>
              <a:rPr lang="en-CA" sz="1000" dirty="0"/>
            </a:br>
            <a:r>
              <a:rPr lang="en-CA" sz="1000" dirty="0" err="1"/>
              <a:t>belongs_to</a:t>
            </a:r>
            <a:r>
              <a:rPr lang="en-CA" sz="1000" dirty="0"/>
              <a:t>  :</a:t>
            </a:r>
            <a:r>
              <a:rPr lang="en-CA" sz="1000" dirty="0" err="1" smtClean="0"/>
              <a:t>province_code</a:t>
            </a:r>
            <a:r>
              <a:rPr lang="en-CA" sz="1000" dirty="0" smtClean="0"/>
              <a:t/>
            </a:r>
            <a:br>
              <a:rPr lang="en-CA" sz="1000" dirty="0" smtClean="0"/>
            </a:br>
            <a:r>
              <a:rPr lang="en-CA" sz="1000" dirty="0" err="1" smtClean="0"/>
              <a:t>belongs_to</a:t>
            </a:r>
            <a:r>
              <a:rPr lang="en-CA" sz="1000" dirty="0"/>
              <a:t> </a:t>
            </a:r>
            <a:r>
              <a:rPr lang="en-CA" sz="1000" dirty="0" smtClean="0"/>
              <a:t> :user</a:t>
            </a:r>
          </a:p>
          <a:p>
            <a:pPr marL="271463" indent="-271463"/>
            <a:endParaRPr lang="en-CA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61042" y="3377685"/>
            <a:ext cx="135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err="1" smtClean="0"/>
              <a:t>PhoneNumber</a:t>
            </a:r>
            <a:r>
              <a:rPr lang="en-CA" sz="1000" dirty="0"/>
              <a:t/>
            </a:r>
            <a:br>
              <a:rPr lang="en-CA" sz="1000" dirty="0"/>
            </a:br>
            <a:r>
              <a:rPr lang="en-CA" sz="1000" dirty="0" err="1" smtClean="0"/>
              <a:t>belongs_to</a:t>
            </a:r>
            <a:r>
              <a:rPr lang="en-CA" sz="1000" dirty="0" smtClean="0"/>
              <a:t>  :user</a:t>
            </a:r>
            <a:endParaRPr lang="en-CA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8236744" y="3054901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b="1" dirty="0" smtClean="0"/>
              <a:t>(forms)</a:t>
            </a:r>
            <a:endParaRPr lang="en-CA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151934" y="868406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b="1" dirty="0" smtClean="0"/>
              <a:t>(cf0925s)</a:t>
            </a:r>
            <a:endParaRPr lang="en-CA" sz="11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151934" y="361990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b="1" dirty="0" smtClean="0"/>
              <a:t>(invoices)</a:t>
            </a:r>
            <a:endParaRPr lang="en-CA" sz="1100" b="1" dirty="0"/>
          </a:p>
        </p:txBody>
      </p:sp>
    </p:spTree>
    <p:extLst>
      <p:ext uri="{BB962C8B-B14F-4D97-AF65-F5344CB8AC3E}">
        <p14:creationId xmlns:p14="http://schemas.microsoft.com/office/powerpoint/2010/main" val="318696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" y="334297"/>
            <a:ext cx="8386098" cy="57328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9380" y="4047929"/>
            <a:ext cx="19002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smtClean="0"/>
              <a:t>Form</a:t>
            </a:r>
          </a:p>
          <a:p>
            <a:pPr marL="271463" indent="-271463"/>
            <a:r>
              <a:rPr lang="en-CA" sz="1000" dirty="0"/>
              <a:t>	</a:t>
            </a:r>
            <a:r>
              <a:rPr lang="en-CA" sz="1000" dirty="0" err="1" smtClean="0"/>
              <a:t>has_many</a:t>
            </a:r>
            <a:r>
              <a:rPr lang="en-CA" sz="1000" dirty="0"/>
              <a:t>	</a:t>
            </a:r>
            <a:r>
              <a:rPr lang="en-CA" sz="1000" dirty="0" smtClean="0"/>
              <a:t>:cf0925s</a:t>
            </a:r>
            <a:r>
              <a:rPr lang="en-CA" sz="1000" dirty="0"/>
              <a:t/>
            </a:r>
            <a:br>
              <a:rPr lang="en-CA" sz="1000" dirty="0"/>
            </a:br>
            <a:r>
              <a:rPr lang="en-CA" sz="1000" dirty="0" err="1"/>
              <a:t>belongs_to</a:t>
            </a:r>
            <a:r>
              <a:rPr lang="en-CA" sz="1000" dirty="0"/>
              <a:t>  :</a:t>
            </a:r>
            <a:r>
              <a:rPr lang="en-CA" sz="1000" dirty="0" err="1" smtClean="0"/>
              <a:t>province_code</a:t>
            </a:r>
            <a:endParaRPr lang="en-CA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803892" y="1874326"/>
            <a:ext cx="2260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smtClean="0"/>
              <a:t>Invoice</a:t>
            </a:r>
          </a:p>
          <a:p>
            <a:pPr marL="271463" indent="-271463"/>
            <a:r>
              <a:rPr lang="en-CA" sz="1000" dirty="0"/>
              <a:t>	</a:t>
            </a:r>
            <a:r>
              <a:rPr lang="en-CA" sz="1000" dirty="0" err="1" smtClean="0"/>
              <a:t>belongs_to</a:t>
            </a:r>
            <a:r>
              <a:rPr lang="en-CA" sz="1000" dirty="0" smtClean="0"/>
              <a:t> :</a:t>
            </a:r>
            <a:r>
              <a:rPr lang="en-CA" sz="1000" dirty="0" err="1" smtClean="0"/>
              <a:t>funded_person</a:t>
            </a:r>
            <a:endParaRPr lang="en-CA" sz="1000" dirty="0" smtClean="0"/>
          </a:p>
          <a:p>
            <a:pPr marL="271463" indent="-271463"/>
            <a:r>
              <a:rPr lang="en-CA" sz="1000" dirty="0" smtClean="0"/>
              <a:t>	</a:t>
            </a:r>
            <a:r>
              <a:rPr lang="en-CA" sz="1000" dirty="0" err="1" smtClean="0"/>
              <a:t>belongs_to</a:t>
            </a:r>
            <a:r>
              <a:rPr lang="en-CA" sz="1000" dirty="0" smtClean="0"/>
              <a:t>  :</a:t>
            </a:r>
            <a:r>
              <a:rPr lang="en-CA" sz="1000" dirty="0" smtClean="0"/>
              <a:t>cf0925, optional: true</a:t>
            </a:r>
            <a:endParaRPr lang="en-CA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05313" y="5256670"/>
            <a:ext cx="1927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smtClean="0"/>
              <a:t>Cf0925</a:t>
            </a:r>
          </a:p>
          <a:p>
            <a:pPr marL="271463" indent="-271463"/>
            <a:r>
              <a:rPr lang="en-CA" sz="1000" dirty="0"/>
              <a:t>	</a:t>
            </a:r>
            <a:r>
              <a:rPr lang="en-CA" sz="1000" dirty="0" err="1" smtClean="0"/>
              <a:t>has_many</a:t>
            </a:r>
            <a:r>
              <a:rPr lang="en-CA" sz="1000"/>
              <a:t>	</a:t>
            </a:r>
            <a:r>
              <a:rPr lang="en-CA" sz="1000" smtClean="0"/>
              <a:t>:invoices</a:t>
            </a:r>
            <a:r>
              <a:rPr lang="en-CA" sz="1000" dirty="0"/>
              <a:t/>
            </a:r>
            <a:br>
              <a:rPr lang="en-CA" sz="1000" dirty="0"/>
            </a:br>
            <a:r>
              <a:rPr lang="en-CA" sz="1000" dirty="0" err="1"/>
              <a:t>belongs_to</a:t>
            </a:r>
            <a:r>
              <a:rPr lang="en-CA" sz="1000" dirty="0"/>
              <a:t>  </a:t>
            </a:r>
            <a:r>
              <a:rPr lang="en-CA" sz="1000" dirty="0" smtClean="0"/>
              <a:t>:</a:t>
            </a:r>
            <a:r>
              <a:rPr lang="en-CA" sz="1000" dirty="0" err="1" smtClean="0"/>
              <a:t>funded_person</a:t>
            </a:r>
            <a:endParaRPr lang="en-CA" sz="1000" dirty="0" smtClean="0"/>
          </a:p>
          <a:p>
            <a:pPr marL="271463" indent="-271463"/>
            <a:r>
              <a:rPr lang="en-CA" sz="1000" dirty="0"/>
              <a:t>	</a:t>
            </a:r>
            <a:r>
              <a:rPr lang="en-CA" sz="1000" dirty="0" err="1" smtClean="0"/>
              <a:t>belongs_to</a:t>
            </a:r>
            <a:r>
              <a:rPr lang="en-CA" sz="1000" dirty="0" smtClean="0"/>
              <a:t>	:form</a:t>
            </a:r>
            <a:endParaRPr lang="en-CA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08934" y="810173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b="1" dirty="0" smtClean="0"/>
              <a:t>(</a:t>
            </a:r>
            <a:r>
              <a:rPr lang="en-CA" sz="1100" b="1" dirty="0" err="1" smtClean="0"/>
              <a:t>funded_people</a:t>
            </a:r>
            <a:r>
              <a:rPr lang="en-CA" sz="1100" b="1" dirty="0" smtClean="0"/>
              <a:t>)</a:t>
            </a:r>
            <a:endParaRPr lang="en-CA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5657" y="3179638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b="1" dirty="0" smtClean="0"/>
              <a:t>(</a:t>
            </a:r>
            <a:r>
              <a:rPr lang="en-CA" sz="1100" b="1" dirty="0" err="1" smtClean="0"/>
              <a:t>province_codes</a:t>
            </a:r>
            <a:r>
              <a:rPr lang="en-CA" sz="1100" b="1" dirty="0" smtClean="0"/>
              <a:t>)</a:t>
            </a:r>
            <a:endParaRPr lang="en-CA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8933" y="1416854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b="1" dirty="0" smtClean="0"/>
              <a:t>(</a:t>
            </a:r>
            <a:r>
              <a:rPr lang="en-CA" sz="1100" b="1" dirty="0" err="1" smtClean="0"/>
              <a:t>funded_people</a:t>
            </a:r>
            <a:r>
              <a:rPr lang="en-CA" sz="1100" b="1" dirty="0" smtClean="0"/>
              <a:t>)</a:t>
            </a:r>
            <a:endParaRPr lang="en-CA" sz="1100" b="1" dirty="0"/>
          </a:p>
        </p:txBody>
      </p:sp>
    </p:spTree>
    <p:extLst>
      <p:ext uri="{BB962C8B-B14F-4D97-AF65-F5344CB8AC3E}">
        <p14:creationId xmlns:p14="http://schemas.microsoft.com/office/powerpoint/2010/main" val="251823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27</Words>
  <Application>Microsoft Office PowerPoint</Application>
  <PresentationFormat>Letter Paper (8.5x11 in)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Carrillo</dc:creator>
  <cp:lastModifiedBy>Phil Carrillo</cp:lastModifiedBy>
  <cp:revision>24</cp:revision>
  <cp:lastPrinted>2016-09-21T21:14:46Z</cp:lastPrinted>
  <dcterms:created xsi:type="dcterms:W3CDTF">2016-06-30T21:53:17Z</dcterms:created>
  <dcterms:modified xsi:type="dcterms:W3CDTF">2016-09-21T21:14:48Z</dcterms:modified>
</cp:coreProperties>
</file>