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3" r:id="rId4"/>
    <p:sldMasterId id="214748372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6858000" cx="12192000"/>
  <p:notesSz cx="6858000" cy="9144000"/>
  <p:embeddedFontLst>
    <p:embeddedFont>
      <p:font typeface="Roboto"/>
      <p:regular r:id="rId16"/>
      <p:bold r:id="rId17"/>
      <p:italic r:id="rId18"/>
      <p:boldItalic r:id="rId19"/>
    </p:embeddedFont>
    <p:embeddedFont>
      <p:font typeface="Jost"/>
      <p:regular r:id="rId20"/>
      <p:bold r:id="rId21"/>
      <p:italic r:id="rId22"/>
      <p:boldItalic r:id="rId23"/>
    </p:embeddedFont>
    <p:embeddedFont>
      <p:font typeface="Jost Black"/>
      <p:bold r:id="rId24"/>
      <p:boldItalic r:id="rId25"/>
    </p:embeddedFont>
    <p:embeddedFont>
      <p:font typeface="Jost Medium"/>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20" Type="http://schemas.openxmlformats.org/officeDocument/2006/relationships/font" Target="fonts/Jost-regular.fntdata"/><Relationship Id="rId22" Type="http://schemas.openxmlformats.org/officeDocument/2006/relationships/font" Target="fonts/Jost-italic.fntdata"/><Relationship Id="rId21" Type="http://schemas.openxmlformats.org/officeDocument/2006/relationships/font" Target="fonts/Jost-bold.fntdata"/><Relationship Id="rId24" Type="http://schemas.openxmlformats.org/officeDocument/2006/relationships/font" Target="fonts/JostBlack-bold.fntdata"/><Relationship Id="rId23" Type="http://schemas.openxmlformats.org/officeDocument/2006/relationships/font" Target="fonts/Jost-boldItalic.fntdata"/><Relationship Id="rId26" Type="http://schemas.openxmlformats.org/officeDocument/2006/relationships/font" Target="fonts/JostMedium-regular.fntdata"/><Relationship Id="rId25" Type="http://schemas.openxmlformats.org/officeDocument/2006/relationships/font" Target="fonts/JostBlack-boldItalic.fntdata"/><Relationship Id="rId28" Type="http://schemas.openxmlformats.org/officeDocument/2006/relationships/font" Target="fonts/JostMedium-italic.fntdata"/><Relationship Id="rId27" Type="http://schemas.openxmlformats.org/officeDocument/2006/relationships/font" Target="fonts/JostMedium-bold.fntdata"/><Relationship Id="rId29" Type="http://schemas.openxmlformats.org/officeDocument/2006/relationships/font" Target="fonts/JostMedium-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3_Title Slide">
  <p:cSld name="73_Title Slide">
    <p:spTree>
      <p:nvGrpSpPr>
        <p:cNvPr id="33" name="Shape 33"/>
        <p:cNvGrpSpPr/>
        <p:nvPr/>
      </p:nvGrpSpPr>
      <p:grpSpPr>
        <a:xfrm>
          <a:off x="0" y="0"/>
          <a:ext cx="0" cy="0"/>
          <a:chOff x="0" y="0"/>
          <a:chExt cx="0" cy="0"/>
        </a:xfrm>
      </p:grpSpPr>
      <p:sp>
        <p:nvSpPr>
          <p:cNvPr id="34" name="Google Shape;34;p11"/>
          <p:cNvSpPr/>
          <p:nvPr>
            <p:ph idx="2" type="pic"/>
          </p:nvPr>
        </p:nvSpPr>
        <p:spPr>
          <a:xfrm>
            <a:off x="5400064" y="3015877"/>
            <a:ext cx="1393372" cy="1393372"/>
          </a:xfrm>
          <a:prstGeom prst="rect">
            <a:avLst/>
          </a:prstGeom>
          <a:noFill/>
          <a:ln>
            <a:noFill/>
          </a:ln>
        </p:spPr>
      </p:sp>
      <p:sp>
        <p:nvSpPr>
          <p:cNvPr id="35" name="Google Shape;35;p11"/>
          <p:cNvSpPr/>
          <p:nvPr>
            <p:ph idx="3" type="pic"/>
          </p:nvPr>
        </p:nvSpPr>
        <p:spPr>
          <a:xfrm>
            <a:off x="8577943" y="3015877"/>
            <a:ext cx="1393372" cy="1393372"/>
          </a:xfrm>
          <a:prstGeom prst="rect">
            <a:avLst/>
          </a:prstGeom>
          <a:noFill/>
          <a:ln>
            <a:noFill/>
          </a:ln>
        </p:spPr>
      </p:sp>
      <p:sp>
        <p:nvSpPr>
          <p:cNvPr id="36" name="Google Shape;36;p11"/>
          <p:cNvSpPr/>
          <p:nvPr>
            <p:ph idx="4" type="pic"/>
          </p:nvPr>
        </p:nvSpPr>
        <p:spPr>
          <a:xfrm>
            <a:off x="2222184" y="3015877"/>
            <a:ext cx="1393372" cy="1393372"/>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2_Title Slide">
  <p:cSld name="72_Title Slide">
    <p:spTree>
      <p:nvGrpSpPr>
        <p:cNvPr id="37" name="Shape 37"/>
        <p:cNvGrpSpPr/>
        <p:nvPr/>
      </p:nvGrpSpPr>
      <p:grpSpPr>
        <a:xfrm>
          <a:off x="0" y="0"/>
          <a:ext cx="0" cy="0"/>
          <a:chOff x="0" y="0"/>
          <a:chExt cx="0" cy="0"/>
        </a:xfrm>
      </p:grpSpPr>
      <p:sp>
        <p:nvSpPr>
          <p:cNvPr id="38" name="Google Shape;38;p12"/>
          <p:cNvSpPr/>
          <p:nvPr>
            <p:ph idx="2" type="pic"/>
          </p:nvPr>
        </p:nvSpPr>
        <p:spPr>
          <a:xfrm>
            <a:off x="6200775" y="4727575"/>
            <a:ext cx="2066925" cy="1597025"/>
          </a:xfrm>
          <a:prstGeom prst="rect">
            <a:avLst/>
          </a:prstGeom>
          <a:noFill/>
          <a:ln>
            <a:noFill/>
          </a:ln>
        </p:spPr>
      </p:sp>
      <p:sp>
        <p:nvSpPr>
          <p:cNvPr id="39" name="Google Shape;39;p12"/>
          <p:cNvSpPr/>
          <p:nvPr>
            <p:ph idx="3" type="pic"/>
          </p:nvPr>
        </p:nvSpPr>
        <p:spPr>
          <a:xfrm>
            <a:off x="3924299" y="4727575"/>
            <a:ext cx="2066926" cy="1597025"/>
          </a:xfrm>
          <a:prstGeom prst="rect">
            <a:avLst/>
          </a:prstGeom>
          <a:noFill/>
          <a:ln>
            <a:noFill/>
          </a:ln>
        </p:spPr>
      </p:sp>
      <p:sp>
        <p:nvSpPr>
          <p:cNvPr id="40" name="Google Shape;40;p12"/>
          <p:cNvSpPr/>
          <p:nvPr>
            <p:ph idx="4" type="pic"/>
          </p:nvPr>
        </p:nvSpPr>
        <p:spPr>
          <a:xfrm>
            <a:off x="6200775" y="2921001"/>
            <a:ext cx="2066925" cy="1597025"/>
          </a:xfrm>
          <a:prstGeom prst="rect">
            <a:avLst/>
          </a:prstGeom>
          <a:noFill/>
          <a:ln>
            <a:noFill/>
          </a:ln>
        </p:spPr>
      </p:sp>
      <p:sp>
        <p:nvSpPr>
          <p:cNvPr id="41" name="Google Shape;41;p12"/>
          <p:cNvSpPr/>
          <p:nvPr>
            <p:ph idx="5" type="pic"/>
          </p:nvPr>
        </p:nvSpPr>
        <p:spPr>
          <a:xfrm>
            <a:off x="3924299" y="2921001"/>
            <a:ext cx="2066926" cy="1597025"/>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1_Title Slide">
  <p:cSld name="71_Title Slide">
    <p:spTree>
      <p:nvGrpSpPr>
        <p:cNvPr id="42" name="Shape 42"/>
        <p:cNvGrpSpPr/>
        <p:nvPr/>
      </p:nvGrpSpPr>
      <p:grpSpPr>
        <a:xfrm>
          <a:off x="0" y="0"/>
          <a:ext cx="0" cy="0"/>
          <a:chOff x="0" y="0"/>
          <a:chExt cx="0" cy="0"/>
        </a:xfrm>
      </p:grpSpPr>
      <p:sp>
        <p:nvSpPr>
          <p:cNvPr id="43" name="Google Shape;43;p13"/>
          <p:cNvSpPr/>
          <p:nvPr>
            <p:ph idx="2" type="pic"/>
          </p:nvPr>
        </p:nvSpPr>
        <p:spPr>
          <a:xfrm>
            <a:off x="6370298" y="4494035"/>
            <a:ext cx="1184638" cy="1184638"/>
          </a:xfrm>
          <a:prstGeom prst="rect">
            <a:avLst/>
          </a:prstGeom>
          <a:noFill/>
          <a:ln>
            <a:noFill/>
          </a:ln>
        </p:spPr>
      </p:sp>
      <p:sp>
        <p:nvSpPr>
          <p:cNvPr id="44" name="Google Shape;44;p13"/>
          <p:cNvSpPr/>
          <p:nvPr>
            <p:ph idx="3" type="pic"/>
          </p:nvPr>
        </p:nvSpPr>
        <p:spPr>
          <a:xfrm>
            <a:off x="3513760" y="4494035"/>
            <a:ext cx="1184638" cy="1184638"/>
          </a:xfrm>
          <a:prstGeom prst="rect">
            <a:avLst/>
          </a:prstGeom>
          <a:noFill/>
          <a:ln>
            <a:noFill/>
          </a:ln>
        </p:spPr>
      </p:sp>
      <p:sp>
        <p:nvSpPr>
          <p:cNvPr id="45" name="Google Shape;45;p13"/>
          <p:cNvSpPr/>
          <p:nvPr>
            <p:ph idx="4" type="pic"/>
          </p:nvPr>
        </p:nvSpPr>
        <p:spPr>
          <a:xfrm>
            <a:off x="657222" y="4494035"/>
            <a:ext cx="1184638" cy="1184638"/>
          </a:xfrm>
          <a:prstGeom prst="rect">
            <a:avLst/>
          </a:prstGeom>
          <a:noFill/>
          <a:ln>
            <a:noFill/>
          </a:ln>
        </p:spPr>
      </p:sp>
      <p:sp>
        <p:nvSpPr>
          <p:cNvPr id="46" name="Google Shape;46;p13"/>
          <p:cNvSpPr/>
          <p:nvPr>
            <p:ph idx="5" type="pic"/>
          </p:nvPr>
        </p:nvSpPr>
        <p:spPr>
          <a:xfrm>
            <a:off x="9226836" y="4494035"/>
            <a:ext cx="1184638" cy="1184638"/>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0_Title Slide">
  <p:cSld name="70_Title Slide">
    <p:spTree>
      <p:nvGrpSpPr>
        <p:cNvPr id="47" name="Shape 47"/>
        <p:cNvGrpSpPr/>
        <p:nvPr/>
      </p:nvGrpSpPr>
      <p:grpSpPr>
        <a:xfrm>
          <a:off x="0" y="0"/>
          <a:ext cx="0" cy="0"/>
          <a:chOff x="0" y="0"/>
          <a:chExt cx="0" cy="0"/>
        </a:xfrm>
      </p:grpSpPr>
      <p:sp>
        <p:nvSpPr>
          <p:cNvPr id="48" name="Google Shape;48;p14"/>
          <p:cNvSpPr/>
          <p:nvPr>
            <p:ph idx="2" type="pic"/>
          </p:nvPr>
        </p:nvSpPr>
        <p:spPr>
          <a:xfrm>
            <a:off x="8333745" y="2353470"/>
            <a:ext cx="2477491" cy="3553777"/>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9_Title Slide">
  <p:cSld name="69_Title Slide">
    <p:spTree>
      <p:nvGrpSpPr>
        <p:cNvPr id="49" name="Shape 49"/>
        <p:cNvGrpSpPr/>
        <p:nvPr/>
      </p:nvGrpSpPr>
      <p:grpSpPr>
        <a:xfrm>
          <a:off x="0" y="0"/>
          <a:ext cx="0" cy="0"/>
          <a:chOff x="0" y="0"/>
          <a:chExt cx="0" cy="0"/>
        </a:xfrm>
      </p:grpSpPr>
      <p:sp>
        <p:nvSpPr>
          <p:cNvPr id="50" name="Google Shape;50;p15"/>
          <p:cNvSpPr/>
          <p:nvPr>
            <p:ph idx="2" type="pic"/>
          </p:nvPr>
        </p:nvSpPr>
        <p:spPr>
          <a:xfrm>
            <a:off x="687766" y="2287471"/>
            <a:ext cx="3690851" cy="3695928"/>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8_Title Slide">
  <p:cSld name="68_Title Slide">
    <p:spTree>
      <p:nvGrpSpPr>
        <p:cNvPr id="51" name="Shape 51"/>
        <p:cNvGrpSpPr/>
        <p:nvPr/>
      </p:nvGrpSpPr>
      <p:grpSpPr>
        <a:xfrm>
          <a:off x="0" y="0"/>
          <a:ext cx="0" cy="0"/>
          <a:chOff x="0" y="0"/>
          <a:chExt cx="0" cy="0"/>
        </a:xfrm>
      </p:grpSpPr>
      <p:sp>
        <p:nvSpPr>
          <p:cNvPr id="52" name="Google Shape;52;p16"/>
          <p:cNvSpPr/>
          <p:nvPr>
            <p:ph idx="2" type="pic"/>
          </p:nvPr>
        </p:nvSpPr>
        <p:spPr>
          <a:xfrm>
            <a:off x="699427" y="2175781"/>
            <a:ext cx="5102209" cy="3919309"/>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7_Title Slide">
  <p:cSld name="67_Title Slide">
    <p:spTree>
      <p:nvGrpSpPr>
        <p:cNvPr id="53" name="Shape 53"/>
        <p:cNvGrpSpPr/>
        <p:nvPr/>
      </p:nvGrpSpPr>
      <p:grpSpPr>
        <a:xfrm>
          <a:off x="0" y="0"/>
          <a:ext cx="0" cy="0"/>
          <a:chOff x="0" y="0"/>
          <a:chExt cx="0" cy="0"/>
        </a:xfrm>
      </p:grpSpPr>
      <p:sp>
        <p:nvSpPr>
          <p:cNvPr id="54" name="Google Shape;54;p17"/>
          <p:cNvSpPr/>
          <p:nvPr>
            <p:ph idx="2" type="pic"/>
          </p:nvPr>
        </p:nvSpPr>
        <p:spPr>
          <a:xfrm>
            <a:off x="878882" y="2287471"/>
            <a:ext cx="2543490" cy="3695929"/>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6_Title Slide">
  <p:cSld name="66_Title Slide">
    <p:spTree>
      <p:nvGrpSpPr>
        <p:cNvPr id="55" name="Shape 55"/>
        <p:cNvGrpSpPr/>
        <p:nvPr/>
      </p:nvGrpSpPr>
      <p:grpSpPr>
        <a:xfrm>
          <a:off x="0" y="0"/>
          <a:ext cx="0" cy="0"/>
          <a:chOff x="0" y="0"/>
          <a:chExt cx="0" cy="0"/>
        </a:xfrm>
      </p:grpSpPr>
      <p:sp>
        <p:nvSpPr>
          <p:cNvPr id="56" name="Google Shape;56;p18"/>
          <p:cNvSpPr/>
          <p:nvPr>
            <p:ph idx="2" type="pic"/>
          </p:nvPr>
        </p:nvSpPr>
        <p:spPr>
          <a:xfrm>
            <a:off x="10072586" y="4941058"/>
            <a:ext cx="848460" cy="848458"/>
          </a:xfrm>
          <a:prstGeom prst="rect">
            <a:avLst/>
          </a:prstGeom>
          <a:noFill/>
          <a:ln>
            <a:noFill/>
          </a:ln>
        </p:spPr>
      </p:sp>
      <p:sp>
        <p:nvSpPr>
          <p:cNvPr id="57" name="Google Shape;57;p18"/>
          <p:cNvSpPr/>
          <p:nvPr>
            <p:ph idx="3" type="pic"/>
          </p:nvPr>
        </p:nvSpPr>
        <p:spPr>
          <a:xfrm>
            <a:off x="8667648" y="4941058"/>
            <a:ext cx="848460" cy="848458"/>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4_Title Slide">
  <p:cSld name="64_Title Slide">
    <p:spTree>
      <p:nvGrpSpPr>
        <p:cNvPr id="58" name="Shape 58"/>
        <p:cNvGrpSpPr/>
        <p:nvPr/>
      </p:nvGrpSpPr>
      <p:grpSpPr>
        <a:xfrm>
          <a:off x="0" y="0"/>
          <a:ext cx="0" cy="0"/>
          <a:chOff x="0" y="0"/>
          <a:chExt cx="0" cy="0"/>
        </a:xfrm>
      </p:grpSpPr>
      <p:sp>
        <p:nvSpPr>
          <p:cNvPr id="59" name="Google Shape;59;p19"/>
          <p:cNvSpPr/>
          <p:nvPr>
            <p:ph idx="2" type="pic"/>
          </p:nvPr>
        </p:nvSpPr>
        <p:spPr>
          <a:xfrm>
            <a:off x="5377940" y="2165475"/>
            <a:ext cx="1574852" cy="1574852"/>
          </a:xfrm>
          <a:prstGeom prst="rect">
            <a:avLst/>
          </a:prstGeom>
          <a:noFill/>
          <a:ln>
            <a:noFill/>
          </a:ln>
        </p:spPr>
      </p:sp>
      <p:sp>
        <p:nvSpPr>
          <p:cNvPr id="60" name="Google Shape;60;p19"/>
          <p:cNvSpPr/>
          <p:nvPr>
            <p:ph idx="3" type="pic"/>
          </p:nvPr>
        </p:nvSpPr>
        <p:spPr>
          <a:xfrm>
            <a:off x="5377940" y="4622748"/>
            <a:ext cx="1574852" cy="1574852"/>
          </a:xfrm>
          <a:prstGeom prst="rect">
            <a:avLst/>
          </a:prstGeom>
          <a:noFill/>
          <a:ln>
            <a:noFill/>
          </a:ln>
        </p:spPr>
      </p:sp>
      <p:sp>
        <p:nvSpPr>
          <p:cNvPr id="61" name="Google Shape;61;p19"/>
          <p:cNvSpPr/>
          <p:nvPr>
            <p:ph idx="4" type="pic"/>
          </p:nvPr>
        </p:nvSpPr>
        <p:spPr>
          <a:xfrm>
            <a:off x="657222" y="4622748"/>
            <a:ext cx="1574852" cy="1574852"/>
          </a:xfrm>
          <a:prstGeom prst="rect">
            <a:avLst/>
          </a:prstGeom>
          <a:noFill/>
          <a:ln>
            <a:noFill/>
          </a:ln>
        </p:spPr>
      </p:sp>
      <p:sp>
        <p:nvSpPr>
          <p:cNvPr id="62" name="Google Shape;62;p19"/>
          <p:cNvSpPr/>
          <p:nvPr>
            <p:ph idx="5" type="pic"/>
          </p:nvPr>
        </p:nvSpPr>
        <p:spPr>
          <a:xfrm>
            <a:off x="10200256" y="2165474"/>
            <a:ext cx="1991744" cy="4032125"/>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3_Title Slide">
  <p:cSld name="63_Title Slide">
    <p:spTree>
      <p:nvGrpSpPr>
        <p:cNvPr id="63" name="Shape 63"/>
        <p:cNvGrpSpPr/>
        <p:nvPr/>
      </p:nvGrpSpPr>
      <p:grpSpPr>
        <a:xfrm>
          <a:off x="0" y="0"/>
          <a:ext cx="0" cy="0"/>
          <a:chOff x="0" y="0"/>
          <a:chExt cx="0" cy="0"/>
        </a:xfrm>
      </p:grpSpPr>
      <p:sp>
        <p:nvSpPr>
          <p:cNvPr id="64" name="Google Shape;64;p20"/>
          <p:cNvSpPr/>
          <p:nvPr>
            <p:ph idx="2" type="pic"/>
          </p:nvPr>
        </p:nvSpPr>
        <p:spPr>
          <a:xfrm>
            <a:off x="4990309" y="2317750"/>
            <a:ext cx="2222500" cy="2098675"/>
          </a:xfrm>
          <a:prstGeom prst="rect">
            <a:avLst/>
          </a:prstGeom>
          <a:noFill/>
          <a:ln>
            <a:noFill/>
          </a:ln>
        </p:spPr>
      </p:sp>
      <p:sp>
        <p:nvSpPr>
          <p:cNvPr id="65" name="Google Shape;65;p20"/>
          <p:cNvSpPr/>
          <p:nvPr>
            <p:ph idx="3" type="pic"/>
          </p:nvPr>
        </p:nvSpPr>
        <p:spPr>
          <a:xfrm>
            <a:off x="8368510" y="3527425"/>
            <a:ext cx="2222500" cy="2098675"/>
          </a:xfrm>
          <a:prstGeom prst="rect">
            <a:avLst/>
          </a:prstGeom>
          <a:noFill/>
          <a:ln>
            <a:noFill/>
          </a:ln>
        </p:spPr>
      </p:sp>
      <p:sp>
        <p:nvSpPr>
          <p:cNvPr id="66" name="Google Shape;66;p20"/>
          <p:cNvSpPr/>
          <p:nvPr>
            <p:ph idx="4" type="pic"/>
          </p:nvPr>
        </p:nvSpPr>
        <p:spPr>
          <a:xfrm>
            <a:off x="1612108" y="3527426"/>
            <a:ext cx="2222500" cy="2098675"/>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8_Title Slide">
  <p:cSld name="28_Title Slide">
    <p:spTree>
      <p:nvGrpSpPr>
        <p:cNvPr id="11" name="Shape 11"/>
        <p:cNvGrpSpPr/>
        <p:nvPr/>
      </p:nvGrpSpPr>
      <p:grpSpPr>
        <a:xfrm>
          <a:off x="0" y="0"/>
          <a:ext cx="0" cy="0"/>
          <a:chOff x="0" y="0"/>
          <a:chExt cx="0" cy="0"/>
        </a:xfrm>
      </p:grpSpPr>
      <p:sp>
        <p:nvSpPr>
          <p:cNvPr id="12" name="Google Shape;12;p3"/>
          <p:cNvSpPr/>
          <p:nvPr>
            <p:ph idx="2" type="pic"/>
          </p:nvPr>
        </p:nvSpPr>
        <p:spPr>
          <a:xfrm>
            <a:off x="2706007" y="2911167"/>
            <a:ext cx="1839235" cy="1698171"/>
          </a:xfrm>
          <a:prstGeom prst="rect">
            <a:avLst/>
          </a:prstGeom>
          <a:noFill/>
          <a:ln>
            <a:noFill/>
          </a:ln>
        </p:spPr>
      </p:sp>
      <p:sp>
        <p:nvSpPr>
          <p:cNvPr id="13" name="Google Shape;13;p3"/>
          <p:cNvSpPr/>
          <p:nvPr>
            <p:ph idx="3" type="pic"/>
          </p:nvPr>
        </p:nvSpPr>
        <p:spPr>
          <a:xfrm>
            <a:off x="4754792" y="2911167"/>
            <a:ext cx="1839235" cy="1698171"/>
          </a:xfrm>
          <a:prstGeom prst="rect">
            <a:avLst/>
          </a:prstGeom>
          <a:noFill/>
          <a:ln>
            <a:noFill/>
          </a:ln>
        </p:spPr>
      </p:sp>
      <p:sp>
        <p:nvSpPr>
          <p:cNvPr id="14" name="Google Shape;14;p3"/>
          <p:cNvSpPr/>
          <p:nvPr>
            <p:ph idx="4" type="pic"/>
          </p:nvPr>
        </p:nvSpPr>
        <p:spPr>
          <a:xfrm>
            <a:off x="657223" y="2911167"/>
            <a:ext cx="1839235" cy="1698171"/>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2_Title Slide">
  <p:cSld name="62_Title Slide">
    <p:spTree>
      <p:nvGrpSpPr>
        <p:cNvPr id="67" name="Shape 67"/>
        <p:cNvGrpSpPr/>
        <p:nvPr/>
      </p:nvGrpSpPr>
      <p:grpSpPr>
        <a:xfrm>
          <a:off x="0" y="0"/>
          <a:ext cx="0" cy="0"/>
          <a:chOff x="0" y="0"/>
          <a:chExt cx="0" cy="0"/>
        </a:xfrm>
      </p:grpSpPr>
      <p:sp>
        <p:nvSpPr>
          <p:cNvPr id="68" name="Google Shape;68;p21"/>
          <p:cNvSpPr/>
          <p:nvPr>
            <p:ph idx="2" type="pic"/>
          </p:nvPr>
        </p:nvSpPr>
        <p:spPr>
          <a:xfrm>
            <a:off x="3619500" y="533400"/>
            <a:ext cx="8039099" cy="5791200"/>
          </a:xfrm>
          <a:prstGeom prst="rect">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0_Title Slide">
  <p:cSld name="60_Title Slide">
    <p:spTree>
      <p:nvGrpSpPr>
        <p:cNvPr id="69" name="Shape 69"/>
        <p:cNvGrpSpPr/>
        <p:nvPr/>
      </p:nvGrpSpPr>
      <p:grpSpPr>
        <a:xfrm>
          <a:off x="0" y="0"/>
          <a:ext cx="0" cy="0"/>
          <a:chOff x="0" y="0"/>
          <a:chExt cx="0" cy="0"/>
        </a:xfrm>
      </p:grpSpPr>
      <p:sp>
        <p:nvSpPr>
          <p:cNvPr id="70" name="Google Shape;70;p22"/>
          <p:cNvSpPr/>
          <p:nvPr>
            <p:ph idx="2" type="pic"/>
          </p:nvPr>
        </p:nvSpPr>
        <p:spPr>
          <a:xfrm>
            <a:off x="1204540" y="2879709"/>
            <a:ext cx="1498600" cy="1498600"/>
          </a:xfrm>
          <a:prstGeom prst="rect">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9_Title Slide">
  <p:cSld name="59_Title Slide">
    <p:spTree>
      <p:nvGrpSpPr>
        <p:cNvPr id="71" name="Shape 71"/>
        <p:cNvGrpSpPr/>
        <p:nvPr/>
      </p:nvGrpSpPr>
      <p:grpSpPr>
        <a:xfrm>
          <a:off x="0" y="0"/>
          <a:ext cx="0" cy="0"/>
          <a:chOff x="0" y="0"/>
          <a:chExt cx="0" cy="0"/>
        </a:xfrm>
      </p:grpSpPr>
      <p:sp>
        <p:nvSpPr>
          <p:cNvPr id="72" name="Google Shape;72;p23"/>
          <p:cNvSpPr/>
          <p:nvPr>
            <p:ph idx="2" type="pic"/>
          </p:nvPr>
        </p:nvSpPr>
        <p:spPr>
          <a:xfrm>
            <a:off x="3428998" y="2844801"/>
            <a:ext cx="2562227" cy="2057400"/>
          </a:xfrm>
          <a:prstGeom prst="rect">
            <a:avLst/>
          </a:prstGeom>
          <a:noFill/>
          <a:ln>
            <a:noFill/>
          </a:ln>
        </p:spPr>
      </p:sp>
      <p:sp>
        <p:nvSpPr>
          <p:cNvPr id="73" name="Google Shape;73;p23"/>
          <p:cNvSpPr/>
          <p:nvPr>
            <p:ph idx="3" type="pic"/>
          </p:nvPr>
        </p:nvSpPr>
        <p:spPr>
          <a:xfrm>
            <a:off x="6200774" y="2844801"/>
            <a:ext cx="2562227" cy="2057400"/>
          </a:xfrm>
          <a:prstGeom prst="rect">
            <a:avLst/>
          </a:prstGeom>
          <a:noFill/>
          <a:ln>
            <a:noFill/>
          </a:ln>
        </p:spPr>
      </p:sp>
      <p:sp>
        <p:nvSpPr>
          <p:cNvPr id="74" name="Google Shape;74;p23"/>
          <p:cNvSpPr/>
          <p:nvPr>
            <p:ph idx="4" type="pic"/>
          </p:nvPr>
        </p:nvSpPr>
        <p:spPr>
          <a:xfrm>
            <a:off x="8975724" y="2844801"/>
            <a:ext cx="2562227" cy="2057400"/>
          </a:xfrm>
          <a:prstGeom prst="rect">
            <a:avLst/>
          </a:prstGeom>
          <a:noFill/>
          <a:ln>
            <a:noFill/>
          </a:ln>
        </p:spPr>
      </p:sp>
      <p:sp>
        <p:nvSpPr>
          <p:cNvPr id="75" name="Google Shape;75;p23"/>
          <p:cNvSpPr/>
          <p:nvPr>
            <p:ph idx="5" type="pic"/>
          </p:nvPr>
        </p:nvSpPr>
        <p:spPr>
          <a:xfrm>
            <a:off x="657224" y="2844801"/>
            <a:ext cx="2562227" cy="20574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8_Title Slide">
  <p:cSld name="58_Title Slide">
    <p:spTree>
      <p:nvGrpSpPr>
        <p:cNvPr id="76" name="Shape 76"/>
        <p:cNvGrpSpPr/>
        <p:nvPr/>
      </p:nvGrpSpPr>
      <p:grpSpPr>
        <a:xfrm>
          <a:off x="0" y="0"/>
          <a:ext cx="0" cy="0"/>
          <a:chOff x="0" y="0"/>
          <a:chExt cx="0" cy="0"/>
        </a:xfrm>
      </p:grpSpPr>
      <p:sp>
        <p:nvSpPr>
          <p:cNvPr id="77" name="Google Shape;77;p24"/>
          <p:cNvSpPr/>
          <p:nvPr>
            <p:ph idx="2" type="pic"/>
          </p:nvPr>
        </p:nvSpPr>
        <p:spPr>
          <a:xfrm>
            <a:off x="4154715" y="2429386"/>
            <a:ext cx="920571" cy="918026"/>
          </a:xfrm>
          <a:prstGeom prst="rect">
            <a:avLst/>
          </a:prstGeom>
          <a:noFill/>
          <a:ln>
            <a:noFill/>
          </a:ln>
        </p:spPr>
      </p:sp>
      <p:sp>
        <p:nvSpPr>
          <p:cNvPr id="78" name="Google Shape;78;p24"/>
          <p:cNvSpPr/>
          <p:nvPr>
            <p:ph idx="3" type="pic"/>
          </p:nvPr>
        </p:nvSpPr>
        <p:spPr>
          <a:xfrm>
            <a:off x="1523442" y="5115491"/>
            <a:ext cx="920571" cy="918026"/>
          </a:xfrm>
          <a:prstGeom prst="rect">
            <a:avLst/>
          </a:prstGeom>
          <a:noFill/>
          <a:ln>
            <a:noFill/>
          </a:ln>
        </p:spPr>
      </p:sp>
      <p:sp>
        <p:nvSpPr>
          <p:cNvPr id="79" name="Google Shape;79;p24"/>
          <p:cNvSpPr/>
          <p:nvPr>
            <p:ph idx="4" type="pic"/>
          </p:nvPr>
        </p:nvSpPr>
        <p:spPr>
          <a:xfrm>
            <a:off x="6785988" y="3946976"/>
            <a:ext cx="920571" cy="918026"/>
          </a:xfrm>
          <a:prstGeom prst="rect">
            <a:avLst/>
          </a:prstGeom>
          <a:noFill/>
          <a:ln>
            <a:noFill/>
          </a:ln>
        </p:spPr>
      </p:sp>
      <p:sp>
        <p:nvSpPr>
          <p:cNvPr id="80" name="Google Shape;80;p24"/>
          <p:cNvSpPr/>
          <p:nvPr>
            <p:ph idx="5" type="pic"/>
          </p:nvPr>
        </p:nvSpPr>
        <p:spPr>
          <a:xfrm>
            <a:off x="6785988" y="5115491"/>
            <a:ext cx="920571" cy="918026"/>
          </a:xfrm>
          <a:prstGeom prst="rect">
            <a:avLst/>
          </a:prstGeom>
          <a:noFill/>
          <a:ln>
            <a:noFill/>
          </a:ln>
        </p:spPr>
      </p:sp>
      <p:sp>
        <p:nvSpPr>
          <p:cNvPr id="81" name="Google Shape;81;p24"/>
          <p:cNvSpPr/>
          <p:nvPr>
            <p:ph idx="6" type="pic"/>
          </p:nvPr>
        </p:nvSpPr>
        <p:spPr>
          <a:xfrm>
            <a:off x="1523442" y="3946976"/>
            <a:ext cx="920571" cy="918026"/>
          </a:xfrm>
          <a:prstGeom prst="rect">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7_Title Slide">
  <p:cSld name="57_Title Slide">
    <p:spTree>
      <p:nvGrpSpPr>
        <p:cNvPr id="82" name="Shape 82"/>
        <p:cNvGrpSpPr/>
        <p:nvPr/>
      </p:nvGrpSpPr>
      <p:grpSpPr>
        <a:xfrm>
          <a:off x="0" y="0"/>
          <a:ext cx="0" cy="0"/>
          <a:chOff x="0" y="0"/>
          <a:chExt cx="0" cy="0"/>
        </a:xfrm>
      </p:grpSpPr>
      <p:sp>
        <p:nvSpPr>
          <p:cNvPr id="83" name="Google Shape;83;p25"/>
          <p:cNvSpPr/>
          <p:nvPr/>
        </p:nvSpPr>
        <p:spPr>
          <a:xfrm>
            <a:off x="0" y="0"/>
            <a:ext cx="12192000" cy="6857999"/>
          </a:xfrm>
          <a:prstGeom prst="rect">
            <a:avLst/>
          </a:prstGeom>
          <a:gradFill>
            <a:gsLst>
              <a:gs pos="0">
                <a:srgbClr val="5687A5">
                  <a:alpha val="3921"/>
                </a:srgbClr>
              </a:gs>
              <a:gs pos="100000">
                <a:srgbClr val="3C3282">
                  <a:alpha val="3921"/>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 name="Google Shape;84;p25"/>
          <p:cNvSpPr/>
          <p:nvPr>
            <p:ph idx="2" type="pic"/>
          </p:nvPr>
        </p:nvSpPr>
        <p:spPr>
          <a:xfrm>
            <a:off x="3514090" y="4315034"/>
            <a:ext cx="1137920" cy="1137920"/>
          </a:xfrm>
          <a:prstGeom prst="rect">
            <a:avLst/>
          </a:prstGeom>
          <a:noFill/>
          <a:ln>
            <a:noFill/>
          </a:ln>
        </p:spPr>
      </p:sp>
      <p:sp>
        <p:nvSpPr>
          <p:cNvPr id="85" name="Google Shape;85;p25"/>
          <p:cNvSpPr/>
          <p:nvPr>
            <p:ph idx="3" type="pic"/>
          </p:nvPr>
        </p:nvSpPr>
        <p:spPr>
          <a:xfrm>
            <a:off x="5527040" y="4315034"/>
            <a:ext cx="1137920" cy="1137920"/>
          </a:xfrm>
          <a:prstGeom prst="rect">
            <a:avLst/>
          </a:prstGeom>
          <a:noFill/>
          <a:ln>
            <a:noFill/>
          </a:ln>
        </p:spPr>
      </p:sp>
      <p:sp>
        <p:nvSpPr>
          <p:cNvPr id="86" name="Google Shape;86;p25"/>
          <p:cNvSpPr/>
          <p:nvPr>
            <p:ph idx="4" type="pic"/>
          </p:nvPr>
        </p:nvSpPr>
        <p:spPr>
          <a:xfrm>
            <a:off x="7539990" y="4315034"/>
            <a:ext cx="1137920" cy="1137920"/>
          </a:xfrm>
          <a:prstGeom prst="rect">
            <a:avLst/>
          </a:prstGeom>
          <a:noFill/>
          <a:ln>
            <a:noFill/>
          </a:ln>
        </p:spPr>
      </p:sp>
      <p:sp>
        <p:nvSpPr>
          <p:cNvPr id="87" name="Google Shape;87;p25"/>
          <p:cNvSpPr/>
          <p:nvPr>
            <p:ph idx="5" type="pic"/>
          </p:nvPr>
        </p:nvSpPr>
        <p:spPr>
          <a:xfrm>
            <a:off x="9552940" y="4315034"/>
            <a:ext cx="1137920" cy="1137920"/>
          </a:xfrm>
          <a:prstGeom prst="rect">
            <a:avLst/>
          </a:prstGeom>
          <a:noFill/>
          <a:ln>
            <a:noFill/>
          </a:ln>
        </p:spPr>
      </p:sp>
      <p:sp>
        <p:nvSpPr>
          <p:cNvPr id="88" name="Google Shape;88;p25"/>
          <p:cNvSpPr/>
          <p:nvPr>
            <p:ph idx="6" type="pic"/>
          </p:nvPr>
        </p:nvSpPr>
        <p:spPr>
          <a:xfrm>
            <a:off x="5527040" y="2352040"/>
            <a:ext cx="1137920" cy="1137920"/>
          </a:xfrm>
          <a:prstGeom prst="rect">
            <a:avLst/>
          </a:prstGeom>
          <a:noFill/>
          <a:ln>
            <a:noFill/>
          </a:ln>
        </p:spPr>
      </p:sp>
      <p:sp>
        <p:nvSpPr>
          <p:cNvPr id="89" name="Google Shape;89;p25"/>
          <p:cNvSpPr/>
          <p:nvPr>
            <p:ph idx="7" type="pic"/>
          </p:nvPr>
        </p:nvSpPr>
        <p:spPr>
          <a:xfrm>
            <a:off x="1501140" y="4315034"/>
            <a:ext cx="1137920" cy="1137920"/>
          </a:xfrm>
          <a:prstGeom prst="rect">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6_Title Slide">
  <p:cSld name="56_Title Slide">
    <p:spTree>
      <p:nvGrpSpPr>
        <p:cNvPr id="90" name="Shape 90"/>
        <p:cNvGrpSpPr/>
        <p:nvPr/>
      </p:nvGrpSpPr>
      <p:grpSpPr>
        <a:xfrm>
          <a:off x="0" y="0"/>
          <a:ext cx="0" cy="0"/>
          <a:chOff x="0" y="0"/>
          <a:chExt cx="0" cy="0"/>
        </a:xfrm>
      </p:grpSpPr>
      <p:sp>
        <p:nvSpPr>
          <p:cNvPr id="91" name="Google Shape;91;p26"/>
          <p:cNvSpPr/>
          <p:nvPr/>
        </p:nvSpPr>
        <p:spPr>
          <a:xfrm>
            <a:off x="0" y="0"/>
            <a:ext cx="12192000" cy="6857999"/>
          </a:xfrm>
          <a:prstGeom prst="rect">
            <a:avLst/>
          </a:prstGeom>
          <a:gradFill>
            <a:gsLst>
              <a:gs pos="0">
                <a:srgbClr val="5687A5">
                  <a:alpha val="3921"/>
                </a:srgbClr>
              </a:gs>
              <a:gs pos="100000">
                <a:srgbClr val="3C3282">
                  <a:alpha val="3921"/>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26"/>
          <p:cNvSpPr/>
          <p:nvPr>
            <p:ph idx="2" type="pic"/>
          </p:nvPr>
        </p:nvSpPr>
        <p:spPr>
          <a:xfrm>
            <a:off x="657223" y="2222499"/>
            <a:ext cx="3867153" cy="4635500"/>
          </a:xfrm>
          <a:prstGeom prst="rect">
            <a:avLst/>
          </a:prstGeom>
          <a:no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5_Title Slide">
  <p:cSld name="55_Title Slide">
    <p:spTree>
      <p:nvGrpSpPr>
        <p:cNvPr id="93" name="Shape 93"/>
        <p:cNvGrpSpPr/>
        <p:nvPr/>
      </p:nvGrpSpPr>
      <p:grpSpPr>
        <a:xfrm>
          <a:off x="0" y="0"/>
          <a:ext cx="0" cy="0"/>
          <a:chOff x="0" y="0"/>
          <a:chExt cx="0" cy="0"/>
        </a:xfrm>
      </p:grpSpPr>
      <p:sp>
        <p:nvSpPr>
          <p:cNvPr id="94" name="Google Shape;94;p27"/>
          <p:cNvSpPr/>
          <p:nvPr>
            <p:ph idx="2" type="pic"/>
          </p:nvPr>
        </p:nvSpPr>
        <p:spPr>
          <a:xfrm>
            <a:off x="6096000" y="2097316"/>
            <a:ext cx="5562600" cy="4227285"/>
          </a:xfrm>
          <a:prstGeom prst="rect">
            <a:avLst/>
          </a:prstGeom>
          <a:no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2_Title Slide">
  <p:cSld name="52_Title Slide">
    <p:spTree>
      <p:nvGrpSpPr>
        <p:cNvPr id="95" name="Shape 95"/>
        <p:cNvGrpSpPr/>
        <p:nvPr/>
      </p:nvGrpSpPr>
      <p:grpSpPr>
        <a:xfrm>
          <a:off x="0" y="0"/>
          <a:ext cx="0" cy="0"/>
          <a:chOff x="0" y="0"/>
          <a:chExt cx="0" cy="0"/>
        </a:xfrm>
      </p:grpSpPr>
      <p:sp>
        <p:nvSpPr>
          <p:cNvPr id="96" name="Google Shape;96;p28"/>
          <p:cNvSpPr/>
          <p:nvPr>
            <p:ph idx="2" type="pic"/>
          </p:nvPr>
        </p:nvSpPr>
        <p:spPr>
          <a:xfrm>
            <a:off x="8882203" y="2090102"/>
            <a:ext cx="2652577" cy="4234498"/>
          </a:xfrm>
          <a:prstGeom prst="rect">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1_Title Slide">
  <p:cSld name="51_Title Slide">
    <p:spTree>
      <p:nvGrpSpPr>
        <p:cNvPr id="97" name="Shape 97"/>
        <p:cNvGrpSpPr/>
        <p:nvPr/>
      </p:nvGrpSpPr>
      <p:grpSpPr>
        <a:xfrm>
          <a:off x="0" y="0"/>
          <a:ext cx="0" cy="0"/>
          <a:chOff x="0" y="0"/>
          <a:chExt cx="0" cy="0"/>
        </a:xfrm>
      </p:grpSpPr>
      <p:sp>
        <p:nvSpPr>
          <p:cNvPr id="98" name="Google Shape;98;p29"/>
          <p:cNvSpPr/>
          <p:nvPr>
            <p:ph idx="2" type="pic"/>
          </p:nvPr>
        </p:nvSpPr>
        <p:spPr>
          <a:xfrm>
            <a:off x="6096000" y="2293302"/>
            <a:ext cx="5441950" cy="2756405"/>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0_Title Slide">
  <p:cSld name="50_Title Slide">
    <p:spTree>
      <p:nvGrpSpPr>
        <p:cNvPr id="99" name="Shape 99"/>
        <p:cNvGrpSpPr/>
        <p:nvPr/>
      </p:nvGrpSpPr>
      <p:grpSpPr>
        <a:xfrm>
          <a:off x="0" y="0"/>
          <a:ext cx="0" cy="0"/>
          <a:chOff x="0" y="0"/>
          <a:chExt cx="0" cy="0"/>
        </a:xfrm>
      </p:grpSpPr>
      <p:sp>
        <p:nvSpPr>
          <p:cNvPr id="100" name="Google Shape;100;p30"/>
          <p:cNvSpPr/>
          <p:nvPr>
            <p:ph idx="2" type="pic"/>
          </p:nvPr>
        </p:nvSpPr>
        <p:spPr>
          <a:xfrm>
            <a:off x="6096000" y="0"/>
            <a:ext cx="6096000" cy="2545645"/>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marR="0" rtl="0" algn="l">
              <a:lnSpc>
                <a:spcPct val="90000"/>
              </a:lnSpc>
              <a:spcBef>
                <a:spcPts val="0"/>
              </a:spcBef>
              <a:spcAft>
                <a:spcPts val="0"/>
              </a:spcAft>
              <a:buClr>
                <a:schemeClr val="dk1"/>
              </a:buClr>
              <a:buSzPts val="28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2800"/>
              <a:buFont typeface="Arial"/>
              <a:buNone/>
              <a:defRPr sz="1800"/>
            </a:lvl2pPr>
            <a:lvl3pPr lvl="2">
              <a:spcBef>
                <a:spcPts val="0"/>
              </a:spcBef>
              <a:spcAft>
                <a:spcPts val="0"/>
              </a:spcAft>
              <a:buSzPts val="2800"/>
              <a:buFont typeface="Arial"/>
              <a:buNone/>
              <a:defRPr sz="1800"/>
            </a:lvl3pPr>
            <a:lvl4pPr lvl="3">
              <a:spcBef>
                <a:spcPts val="0"/>
              </a:spcBef>
              <a:spcAft>
                <a:spcPts val="0"/>
              </a:spcAft>
              <a:buSzPts val="2800"/>
              <a:buFont typeface="Arial"/>
              <a:buNone/>
              <a:defRPr sz="1800"/>
            </a:lvl4pPr>
            <a:lvl5pPr lvl="4">
              <a:spcBef>
                <a:spcPts val="0"/>
              </a:spcBef>
              <a:spcAft>
                <a:spcPts val="0"/>
              </a:spcAft>
              <a:buSzPts val="2800"/>
              <a:buFont typeface="Arial"/>
              <a:buNone/>
              <a:defRPr sz="1800"/>
            </a:lvl5pPr>
            <a:lvl6pPr lvl="5">
              <a:spcBef>
                <a:spcPts val="0"/>
              </a:spcBef>
              <a:spcAft>
                <a:spcPts val="0"/>
              </a:spcAft>
              <a:buSzPts val="2800"/>
              <a:buFont typeface="Arial"/>
              <a:buNone/>
              <a:defRPr sz="1800"/>
            </a:lvl6pPr>
            <a:lvl7pPr lvl="6">
              <a:spcBef>
                <a:spcPts val="0"/>
              </a:spcBef>
              <a:spcAft>
                <a:spcPts val="0"/>
              </a:spcAft>
              <a:buSzPts val="2800"/>
              <a:buFont typeface="Arial"/>
              <a:buNone/>
              <a:defRPr sz="1800"/>
            </a:lvl7pPr>
            <a:lvl8pPr lvl="7">
              <a:spcBef>
                <a:spcPts val="0"/>
              </a:spcBef>
              <a:spcAft>
                <a:spcPts val="0"/>
              </a:spcAft>
              <a:buSzPts val="2800"/>
              <a:buFont typeface="Arial"/>
              <a:buNone/>
              <a:defRPr sz="1800"/>
            </a:lvl8pPr>
            <a:lvl9pPr lvl="8">
              <a:spcBef>
                <a:spcPts val="0"/>
              </a:spcBef>
              <a:spcAft>
                <a:spcPts val="0"/>
              </a:spcAft>
              <a:buSzPts val="2800"/>
              <a:buFont typeface="Arial"/>
              <a:buNone/>
              <a:defRPr sz="1800"/>
            </a:lvl9pPr>
          </a:lstStyle>
          <a:p/>
        </p:txBody>
      </p:sp>
      <p:sp>
        <p:nvSpPr>
          <p:cNvPr id="17" name="Google Shape;17;p4"/>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90000"/>
              </a:lnSpc>
              <a:spcBef>
                <a:spcPts val="0"/>
              </a:spcBef>
              <a:spcAft>
                <a:spcPts val="0"/>
              </a:spcAft>
              <a:buClr>
                <a:schemeClr val="dk1"/>
              </a:buClr>
              <a:buSzPts val="1800"/>
              <a:buFont typeface="Arial"/>
              <a:buChar char="●"/>
              <a:defRPr b="0" i="0" sz="2800" u="none" cap="none" strike="noStrike">
                <a:solidFill>
                  <a:schemeClr val="dk1"/>
                </a:solidFill>
                <a:latin typeface="Calibri"/>
                <a:ea typeface="Calibri"/>
                <a:cs typeface="Calibri"/>
                <a:sym typeface="Calibri"/>
              </a:defRPr>
            </a:lvl1pPr>
            <a:lvl2pPr indent="-317500" lvl="1" marL="914400" marR="0" rtl="0" algn="l">
              <a:lnSpc>
                <a:spcPct val="90000"/>
              </a:lnSpc>
              <a:spcBef>
                <a:spcPts val="0"/>
              </a:spcBef>
              <a:spcAft>
                <a:spcPts val="0"/>
              </a:spcAft>
              <a:buClr>
                <a:schemeClr val="dk1"/>
              </a:buClr>
              <a:buSzPts val="1400"/>
              <a:buFont typeface="Arial"/>
              <a:buChar char="○"/>
              <a:defRPr b="0" i="0" sz="2400" u="none" cap="none" strike="noStrike">
                <a:solidFill>
                  <a:schemeClr val="dk1"/>
                </a:solidFill>
                <a:latin typeface="Calibri"/>
                <a:ea typeface="Calibri"/>
                <a:cs typeface="Calibri"/>
                <a:sym typeface="Calibri"/>
              </a:defRPr>
            </a:lvl2pPr>
            <a:lvl3pPr indent="-317500" lvl="2" marL="1371600" marR="0" rtl="0" algn="l">
              <a:lnSpc>
                <a:spcPct val="90000"/>
              </a:lnSpc>
              <a:spcBef>
                <a:spcPts val="0"/>
              </a:spcBef>
              <a:spcAft>
                <a:spcPts val="0"/>
              </a:spcAft>
              <a:buClr>
                <a:schemeClr val="dk1"/>
              </a:buClr>
              <a:buSzPts val="1400"/>
              <a:buFont typeface="Arial"/>
              <a:buChar char="■"/>
              <a:defRPr b="0" i="0" sz="2000" u="none" cap="none" strike="noStrike">
                <a:solidFill>
                  <a:schemeClr val="dk1"/>
                </a:solidFill>
                <a:latin typeface="Calibri"/>
                <a:ea typeface="Calibri"/>
                <a:cs typeface="Calibri"/>
                <a:sym typeface="Calibri"/>
              </a:defRPr>
            </a:lvl3pPr>
            <a:lvl4pPr indent="-317500" lvl="3" marL="1828800" marR="0" rtl="0" algn="l">
              <a:lnSpc>
                <a:spcPct val="90000"/>
              </a:lnSpc>
              <a:spcBef>
                <a:spcPts val="0"/>
              </a:spcBef>
              <a:spcAft>
                <a:spcPts val="0"/>
              </a:spcAft>
              <a:buClr>
                <a:schemeClr val="dk1"/>
              </a:buClr>
              <a:buSzPts val="1400"/>
              <a:buFont typeface="Arial"/>
              <a:buChar char="●"/>
              <a:defRPr b="0" i="0" sz="1800" u="none" cap="none" strike="noStrike">
                <a:solidFill>
                  <a:schemeClr val="dk1"/>
                </a:solidFill>
                <a:latin typeface="Calibri"/>
                <a:ea typeface="Calibri"/>
                <a:cs typeface="Calibri"/>
                <a:sym typeface="Calibri"/>
              </a:defRPr>
            </a:lvl4pPr>
            <a:lvl5pPr indent="-317500" lvl="4" marL="2286000" marR="0" rtl="0" algn="l">
              <a:lnSpc>
                <a:spcPct val="90000"/>
              </a:lnSpc>
              <a:spcBef>
                <a:spcPts val="0"/>
              </a:spcBef>
              <a:spcAft>
                <a:spcPts val="0"/>
              </a:spcAft>
              <a:buClr>
                <a:schemeClr val="dk1"/>
              </a:buClr>
              <a:buSzPts val="1400"/>
              <a:buFont typeface="Arial"/>
              <a:buChar char="○"/>
              <a:defRPr b="0" i="0" sz="1800" u="none" cap="none" strike="noStrike">
                <a:solidFill>
                  <a:schemeClr val="dk1"/>
                </a:solidFill>
                <a:latin typeface="Calibri"/>
                <a:ea typeface="Calibri"/>
                <a:cs typeface="Calibri"/>
                <a:sym typeface="Calibri"/>
              </a:defRPr>
            </a:lvl5pPr>
            <a:lvl6pPr indent="-317500" lvl="5" marL="2743200" marR="0" rtl="0" algn="l">
              <a:lnSpc>
                <a:spcPct val="90000"/>
              </a:lnSpc>
              <a:spcBef>
                <a:spcPts val="0"/>
              </a:spcBef>
              <a:spcAft>
                <a:spcPts val="0"/>
              </a:spcAft>
              <a:buClr>
                <a:schemeClr val="dk1"/>
              </a:buClr>
              <a:buSzPts val="1400"/>
              <a:buFont typeface="Arial"/>
              <a:buChar char="■"/>
              <a:defRPr b="0" i="0" sz="1800" u="none" cap="none" strike="noStrike">
                <a:solidFill>
                  <a:schemeClr val="dk1"/>
                </a:solidFill>
                <a:latin typeface="Calibri"/>
                <a:ea typeface="Calibri"/>
                <a:cs typeface="Calibri"/>
                <a:sym typeface="Calibri"/>
              </a:defRPr>
            </a:lvl6pPr>
            <a:lvl7pPr indent="-317500" lvl="6" marL="3200400" marR="0" rtl="0" algn="l">
              <a:lnSpc>
                <a:spcPct val="90000"/>
              </a:lnSpc>
              <a:spcBef>
                <a:spcPts val="0"/>
              </a:spcBef>
              <a:spcAft>
                <a:spcPts val="0"/>
              </a:spcAft>
              <a:buClr>
                <a:schemeClr val="dk1"/>
              </a:buClr>
              <a:buSzPts val="1400"/>
              <a:buFont typeface="Arial"/>
              <a:buChar char="●"/>
              <a:defRPr b="0" i="0" sz="1800" u="none" cap="none" strike="noStrike">
                <a:solidFill>
                  <a:schemeClr val="dk1"/>
                </a:solidFill>
                <a:latin typeface="Calibri"/>
                <a:ea typeface="Calibri"/>
                <a:cs typeface="Calibri"/>
                <a:sym typeface="Calibri"/>
              </a:defRPr>
            </a:lvl7pPr>
            <a:lvl8pPr indent="-317500" lvl="7" marL="3657600" marR="0" rtl="0" algn="l">
              <a:lnSpc>
                <a:spcPct val="90000"/>
              </a:lnSpc>
              <a:spcBef>
                <a:spcPts val="0"/>
              </a:spcBef>
              <a:spcAft>
                <a:spcPts val="0"/>
              </a:spcAft>
              <a:buClr>
                <a:schemeClr val="dk1"/>
              </a:buClr>
              <a:buSzPts val="1400"/>
              <a:buFont typeface="Arial"/>
              <a:buChar char="○"/>
              <a:defRPr b="0" i="0" sz="1800" u="none" cap="none" strike="noStrike">
                <a:solidFill>
                  <a:schemeClr val="dk1"/>
                </a:solidFill>
                <a:latin typeface="Calibri"/>
                <a:ea typeface="Calibri"/>
                <a:cs typeface="Calibri"/>
                <a:sym typeface="Calibri"/>
              </a:defRPr>
            </a:lvl8pPr>
            <a:lvl9pPr indent="-317500" lvl="8" marL="4114800" marR="0" rtl="0" algn="l">
              <a:lnSpc>
                <a:spcPct val="90000"/>
              </a:lnSpc>
              <a:spcBef>
                <a:spcPts val="0"/>
              </a:spcBef>
              <a:spcAft>
                <a:spcPts val="0"/>
              </a:spcAft>
              <a:buClr>
                <a:schemeClr val="dk1"/>
              </a:buClr>
              <a:buSzPts val="14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4"/>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rtl="0" algn="r">
              <a:buClr>
                <a:schemeClr val="dk1"/>
              </a:buClr>
              <a:buSzPts val="1800"/>
              <a:buFont typeface="Calibri"/>
              <a:buNone/>
              <a:defRPr sz="1800">
                <a:solidFill>
                  <a:schemeClr val="dk1"/>
                </a:solidFill>
                <a:latin typeface="Calibri"/>
                <a:ea typeface="Calibri"/>
                <a:cs typeface="Calibri"/>
                <a:sym typeface="Calibri"/>
              </a:defRPr>
            </a:lvl1pPr>
            <a:lvl2pPr indent="0" lvl="1" marL="0" marR="0" rtl="0" algn="r">
              <a:buClr>
                <a:schemeClr val="dk1"/>
              </a:buClr>
              <a:buSzPts val="1800"/>
              <a:buFont typeface="Calibri"/>
              <a:buNone/>
              <a:defRPr sz="1800">
                <a:solidFill>
                  <a:schemeClr val="dk1"/>
                </a:solidFill>
                <a:latin typeface="Calibri"/>
                <a:ea typeface="Calibri"/>
                <a:cs typeface="Calibri"/>
                <a:sym typeface="Calibri"/>
              </a:defRPr>
            </a:lvl2pPr>
            <a:lvl3pPr indent="0" lvl="2" marL="0" marR="0" rtl="0" algn="r">
              <a:buClr>
                <a:schemeClr val="dk1"/>
              </a:buClr>
              <a:buSzPts val="1800"/>
              <a:buFont typeface="Calibri"/>
              <a:buNone/>
              <a:defRPr sz="1800">
                <a:solidFill>
                  <a:schemeClr val="dk1"/>
                </a:solidFill>
                <a:latin typeface="Calibri"/>
                <a:ea typeface="Calibri"/>
                <a:cs typeface="Calibri"/>
                <a:sym typeface="Calibri"/>
              </a:defRPr>
            </a:lvl3pPr>
            <a:lvl4pPr indent="0" lvl="3" marL="0" marR="0" rtl="0" algn="r">
              <a:buClr>
                <a:schemeClr val="dk1"/>
              </a:buClr>
              <a:buSzPts val="1800"/>
              <a:buFont typeface="Calibri"/>
              <a:buNone/>
              <a:defRPr sz="1800">
                <a:solidFill>
                  <a:schemeClr val="dk1"/>
                </a:solidFill>
                <a:latin typeface="Calibri"/>
                <a:ea typeface="Calibri"/>
                <a:cs typeface="Calibri"/>
                <a:sym typeface="Calibri"/>
              </a:defRPr>
            </a:lvl4pPr>
            <a:lvl5pPr indent="0" lvl="4" marL="0" marR="0" rtl="0" algn="r">
              <a:buClr>
                <a:schemeClr val="dk1"/>
              </a:buClr>
              <a:buSzPts val="1800"/>
              <a:buFont typeface="Calibri"/>
              <a:buNone/>
              <a:defRPr sz="1800">
                <a:solidFill>
                  <a:schemeClr val="dk1"/>
                </a:solidFill>
                <a:latin typeface="Calibri"/>
                <a:ea typeface="Calibri"/>
                <a:cs typeface="Calibri"/>
                <a:sym typeface="Calibri"/>
              </a:defRPr>
            </a:lvl5pPr>
            <a:lvl6pPr indent="0" lvl="5" marL="0" marR="0" rtl="0" algn="r">
              <a:buClr>
                <a:schemeClr val="dk1"/>
              </a:buClr>
              <a:buSzPts val="1800"/>
              <a:buFont typeface="Calibri"/>
              <a:buNone/>
              <a:defRPr sz="1800">
                <a:solidFill>
                  <a:schemeClr val="dk1"/>
                </a:solidFill>
                <a:latin typeface="Calibri"/>
                <a:ea typeface="Calibri"/>
                <a:cs typeface="Calibri"/>
                <a:sym typeface="Calibri"/>
              </a:defRPr>
            </a:lvl6pPr>
            <a:lvl7pPr indent="0" lvl="6" marL="0" marR="0" rtl="0" algn="r">
              <a:buClr>
                <a:schemeClr val="dk1"/>
              </a:buClr>
              <a:buSzPts val="1800"/>
              <a:buFont typeface="Calibri"/>
              <a:buNone/>
              <a:defRPr sz="1800">
                <a:solidFill>
                  <a:schemeClr val="dk1"/>
                </a:solidFill>
                <a:latin typeface="Calibri"/>
                <a:ea typeface="Calibri"/>
                <a:cs typeface="Calibri"/>
                <a:sym typeface="Calibri"/>
              </a:defRPr>
            </a:lvl7pPr>
            <a:lvl8pPr indent="0" lvl="7" marL="0" marR="0" rtl="0" algn="r">
              <a:buClr>
                <a:schemeClr val="dk1"/>
              </a:buClr>
              <a:buSzPts val="1800"/>
              <a:buFont typeface="Calibri"/>
              <a:buNone/>
              <a:defRPr sz="1800">
                <a:solidFill>
                  <a:schemeClr val="dk1"/>
                </a:solidFill>
                <a:latin typeface="Calibri"/>
                <a:ea typeface="Calibri"/>
                <a:cs typeface="Calibri"/>
                <a:sym typeface="Calibri"/>
              </a:defRPr>
            </a:lvl8pPr>
            <a:lvl9pPr indent="0" lvl="8" marL="0" marR="0" rtl="0" algn="r">
              <a:buClr>
                <a:schemeClr val="dk1"/>
              </a:buClr>
              <a:buSzPts val="1800"/>
              <a:buFont typeface="Calibri"/>
              <a:buNone/>
              <a:defRPr sz="18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9_Title Slide">
  <p:cSld name="49_Title Slide">
    <p:spTree>
      <p:nvGrpSpPr>
        <p:cNvPr id="101" name="Shape 101"/>
        <p:cNvGrpSpPr/>
        <p:nvPr/>
      </p:nvGrpSpPr>
      <p:grpSpPr>
        <a:xfrm>
          <a:off x="0" y="0"/>
          <a:ext cx="0" cy="0"/>
          <a:chOff x="0" y="0"/>
          <a:chExt cx="0" cy="0"/>
        </a:xfrm>
      </p:grpSpPr>
      <p:sp>
        <p:nvSpPr>
          <p:cNvPr id="102" name="Google Shape;102;p31"/>
          <p:cNvSpPr/>
          <p:nvPr>
            <p:ph idx="2" type="pic"/>
          </p:nvPr>
        </p:nvSpPr>
        <p:spPr>
          <a:xfrm>
            <a:off x="533401" y="2090105"/>
            <a:ext cx="3568700" cy="2012473"/>
          </a:xfrm>
          <a:prstGeom prst="rect">
            <a:avLst/>
          </a:prstGeom>
          <a:noFill/>
          <a:ln>
            <a:noFill/>
          </a:ln>
        </p:spPr>
      </p:sp>
      <p:sp>
        <p:nvSpPr>
          <p:cNvPr id="103" name="Google Shape;103;p31"/>
          <p:cNvSpPr/>
          <p:nvPr>
            <p:ph idx="3" type="pic"/>
          </p:nvPr>
        </p:nvSpPr>
        <p:spPr>
          <a:xfrm>
            <a:off x="4311651" y="2090105"/>
            <a:ext cx="3568700" cy="2012473"/>
          </a:xfrm>
          <a:prstGeom prst="rect">
            <a:avLst/>
          </a:prstGeom>
          <a:noFill/>
          <a:ln>
            <a:noFill/>
          </a:ln>
        </p:spPr>
      </p:sp>
      <p:sp>
        <p:nvSpPr>
          <p:cNvPr id="104" name="Google Shape;104;p31"/>
          <p:cNvSpPr/>
          <p:nvPr>
            <p:ph idx="4" type="pic"/>
          </p:nvPr>
        </p:nvSpPr>
        <p:spPr>
          <a:xfrm>
            <a:off x="8089900" y="2090105"/>
            <a:ext cx="3568700" cy="2012473"/>
          </a:xfrm>
          <a:prstGeom prst="rect">
            <a:avLst/>
          </a:prstGeom>
          <a:noFill/>
          <a:ln>
            <a:noFill/>
          </a:ln>
        </p:spPr>
      </p:sp>
      <p:sp>
        <p:nvSpPr>
          <p:cNvPr id="105" name="Google Shape;105;p31"/>
          <p:cNvSpPr/>
          <p:nvPr>
            <p:ph idx="5" type="pic"/>
          </p:nvPr>
        </p:nvSpPr>
        <p:spPr>
          <a:xfrm>
            <a:off x="533401" y="4312127"/>
            <a:ext cx="3568700" cy="2012473"/>
          </a:xfrm>
          <a:prstGeom prst="rect">
            <a:avLst/>
          </a:prstGeom>
          <a:noFill/>
          <a:ln>
            <a:noFill/>
          </a:ln>
        </p:spPr>
      </p:sp>
      <p:sp>
        <p:nvSpPr>
          <p:cNvPr id="106" name="Google Shape;106;p31"/>
          <p:cNvSpPr/>
          <p:nvPr>
            <p:ph idx="6" type="pic"/>
          </p:nvPr>
        </p:nvSpPr>
        <p:spPr>
          <a:xfrm>
            <a:off x="4311651" y="4312127"/>
            <a:ext cx="3568700" cy="2012473"/>
          </a:xfrm>
          <a:prstGeom prst="rect">
            <a:avLst/>
          </a:prstGeom>
          <a:noFill/>
          <a:ln>
            <a:noFill/>
          </a:ln>
        </p:spPr>
      </p:sp>
      <p:sp>
        <p:nvSpPr>
          <p:cNvPr id="107" name="Google Shape;107;p31"/>
          <p:cNvSpPr/>
          <p:nvPr>
            <p:ph idx="7" type="pic"/>
          </p:nvPr>
        </p:nvSpPr>
        <p:spPr>
          <a:xfrm>
            <a:off x="8089900" y="4312127"/>
            <a:ext cx="3568700" cy="2012473"/>
          </a:xfrm>
          <a:prstGeom prst="rect">
            <a:avLst/>
          </a:prstGeom>
          <a:no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8_Title Slide">
  <p:cSld name="48_Title Slide">
    <p:spTree>
      <p:nvGrpSpPr>
        <p:cNvPr id="108" name="Shape 108"/>
        <p:cNvGrpSpPr/>
        <p:nvPr/>
      </p:nvGrpSpPr>
      <p:grpSpPr>
        <a:xfrm>
          <a:off x="0" y="0"/>
          <a:ext cx="0" cy="0"/>
          <a:chOff x="0" y="0"/>
          <a:chExt cx="0" cy="0"/>
        </a:xfrm>
      </p:grpSpPr>
      <p:sp>
        <p:nvSpPr>
          <p:cNvPr id="109" name="Google Shape;109;p32"/>
          <p:cNvSpPr/>
          <p:nvPr>
            <p:ph idx="2" type="pic"/>
          </p:nvPr>
        </p:nvSpPr>
        <p:spPr>
          <a:xfrm>
            <a:off x="3481386" y="3015876"/>
            <a:ext cx="2614614" cy="3842123"/>
          </a:xfrm>
          <a:prstGeom prst="rect">
            <a:avLst/>
          </a:prstGeom>
          <a:noFill/>
          <a:ln>
            <a:noFill/>
          </a:ln>
        </p:spPr>
      </p:sp>
      <p:sp>
        <p:nvSpPr>
          <p:cNvPr id="110" name="Google Shape;110;p32"/>
          <p:cNvSpPr/>
          <p:nvPr>
            <p:ph idx="3" type="pic"/>
          </p:nvPr>
        </p:nvSpPr>
        <p:spPr>
          <a:xfrm>
            <a:off x="657222" y="3015876"/>
            <a:ext cx="2614614" cy="3842123"/>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7_Title Slide">
  <p:cSld name="47_Title Slide">
    <p:spTree>
      <p:nvGrpSpPr>
        <p:cNvPr id="111" name="Shape 111"/>
        <p:cNvGrpSpPr/>
        <p:nvPr/>
      </p:nvGrpSpPr>
      <p:grpSpPr>
        <a:xfrm>
          <a:off x="0" y="0"/>
          <a:ext cx="0" cy="0"/>
          <a:chOff x="0" y="0"/>
          <a:chExt cx="0" cy="0"/>
        </a:xfrm>
      </p:grpSpPr>
      <p:sp>
        <p:nvSpPr>
          <p:cNvPr id="112" name="Google Shape;112;p33"/>
          <p:cNvSpPr/>
          <p:nvPr>
            <p:ph idx="2" type="pic"/>
          </p:nvPr>
        </p:nvSpPr>
        <p:spPr>
          <a:xfrm>
            <a:off x="8089901" y="2090103"/>
            <a:ext cx="3568700" cy="2012473"/>
          </a:xfrm>
          <a:prstGeom prst="rect">
            <a:avLst/>
          </a:prstGeom>
          <a:noFill/>
          <a:ln>
            <a:noFill/>
          </a:ln>
        </p:spPr>
      </p:sp>
      <p:sp>
        <p:nvSpPr>
          <p:cNvPr id="113" name="Google Shape;113;p33"/>
          <p:cNvSpPr/>
          <p:nvPr>
            <p:ph idx="3" type="pic"/>
          </p:nvPr>
        </p:nvSpPr>
        <p:spPr>
          <a:xfrm>
            <a:off x="4311650" y="4312127"/>
            <a:ext cx="3568700" cy="2012473"/>
          </a:xfrm>
          <a:prstGeom prst="rect">
            <a:avLst/>
          </a:prstGeom>
          <a:noFill/>
          <a:ln>
            <a:noFill/>
          </a:ln>
        </p:spPr>
      </p:sp>
      <p:sp>
        <p:nvSpPr>
          <p:cNvPr id="114" name="Google Shape;114;p33"/>
          <p:cNvSpPr/>
          <p:nvPr>
            <p:ph idx="4" type="pic"/>
          </p:nvPr>
        </p:nvSpPr>
        <p:spPr>
          <a:xfrm>
            <a:off x="533401" y="2090105"/>
            <a:ext cx="3568700" cy="2012473"/>
          </a:xfrm>
          <a:prstGeom prst="rect">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6_Title Slide">
  <p:cSld name="46_Title Slide">
    <p:spTree>
      <p:nvGrpSpPr>
        <p:cNvPr id="115" name="Shape 115"/>
        <p:cNvGrpSpPr/>
        <p:nvPr/>
      </p:nvGrpSpPr>
      <p:grpSpPr>
        <a:xfrm>
          <a:off x="0" y="0"/>
          <a:ext cx="0" cy="0"/>
          <a:chOff x="0" y="0"/>
          <a:chExt cx="0" cy="0"/>
        </a:xfrm>
      </p:grpSpPr>
      <p:sp>
        <p:nvSpPr>
          <p:cNvPr id="116" name="Google Shape;116;p34"/>
          <p:cNvSpPr/>
          <p:nvPr>
            <p:ph idx="2" type="pic"/>
          </p:nvPr>
        </p:nvSpPr>
        <p:spPr>
          <a:xfrm>
            <a:off x="8054514" y="2222499"/>
            <a:ext cx="3483435" cy="2364016"/>
          </a:xfrm>
          <a:prstGeom prst="rect">
            <a:avLst/>
          </a:prstGeom>
          <a:noFill/>
          <a:ln>
            <a:noFill/>
          </a:ln>
        </p:spPr>
      </p:sp>
      <p:sp>
        <p:nvSpPr>
          <p:cNvPr id="117" name="Google Shape;117;p34"/>
          <p:cNvSpPr/>
          <p:nvPr>
            <p:ph idx="3" type="pic"/>
          </p:nvPr>
        </p:nvSpPr>
        <p:spPr>
          <a:xfrm>
            <a:off x="4354282" y="2222499"/>
            <a:ext cx="3483435" cy="2364016"/>
          </a:xfrm>
          <a:prstGeom prst="rect">
            <a:avLst/>
          </a:prstGeom>
          <a:noFill/>
          <a:ln>
            <a:noFill/>
          </a:ln>
        </p:spPr>
      </p:sp>
      <p:sp>
        <p:nvSpPr>
          <p:cNvPr id="118" name="Google Shape;118;p34"/>
          <p:cNvSpPr/>
          <p:nvPr>
            <p:ph idx="4" type="pic"/>
          </p:nvPr>
        </p:nvSpPr>
        <p:spPr>
          <a:xfrm>
            <a:off x="657224" y="2222499"/>
            <a:ext cx="3483435" cy="2364016"/>
          </a:xfrm>
          <a:prstGeom prst="rect">
            <a:avLst/>
          </a:prstGeom>
          <a:noFill/>
          <a:ln>
            <a:no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5_Title Slide">
  <p:cSld name="45_Title Slide">
    <p:spTree>
      <p:nvGrpSpPr>
        <p:cNvPr id="119" name="Shape 119"/>
        <p:cNvGrpSpPr/>
        <p:nvPr/>
      </p:nvGrpSpPr>
      <p:grpSpPr>
        <a:xfrm>
          <a:off x="0" y="0"/>
          <a:ext cx="0" cy="0"/>
          <a:chOff x="0" y="0"/>
          <a:chExt cx="0" cy="0"/>
        </a:xfrm>
      </p:grpSpPr>
      <p:sp>
        <p:nvSpPr>
          <p:cNvPr id="120" name="Google Shape;120;p35"/>
          <p:cNvSpPr/>
          <p:nvPr>
            <p:ph idx="2" type="pic"/>
          </p:nvPr>
        </p:nvSpPr>
        <p:spPr>
          <a:xfrm>
            <a:off x="7134225" y="4540249"/>
            <a:ext cx="2445204" cy="2317751"/>
          </a:xfrm>
          <a:prstGeom prst="rect">
            <a:avLst/>
          </a:prstGeom>
          <a:noFill/>
          <a:ln>
            <a:noFill/>
          </a:ln>
        </p:spPr>
      </p:sp>
      <p:sp>
        <p:nvSpPr>
          <p:cNvPr id="121" name="Google Shape;121;p35"/>
          <p:cNvSpPr/>
          <p:nvPr>
            <p:ph idx="3" type="pic"/>
          </p:nvPr>
        </p:nvSpPr>
        <p:spPr>
          <a:xfrm>
            <a:off x="7134225" y="2222498"/>
            <a:ext cx="2445204" cy="2317751"/>
          </a:xfrm>
          <a:prstGeom prst="rect">
            <a:avLst/>
          </a:prstGeom>
          <a:no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4_Title Slide">
  <p:cSld name="44_Title Slide">
    <p:spTree>
      <p:nvGrpSpPr>
        <p:cNvPr id="122" name="Shape 122"/>
        <p:cNvGrpSpPr/>
        <p:nvPr/>
      </p:nvGrpSpPr>
      <p:grpSpPr>
        <a:xfrm>
          <a:off x="0" y="0"/>
          <a:ext cx="0" cy="0"/>
          <a:chOff x="0" y="0"/>
          <a:chExt cx="0" cy="0"/>
        </a:xfrm>
      </p:grpSpPr>
      <p:sp>
        <p:nvSpPr>
          <p:cNvPr id="123" name="Google Shape;123;p36"/>
          <p:cNvSpPr/>
          <p:nvPr>
            <p:ph idx="2" type="pic"/>
          </p:nvPr>
        </p:nvSpPr>
        <p:spPr>
          <a:xfrm>
            <a:off x="9420485" y="2090103"/>
            <a:ext cx="2117466" cy="4234496"/>
          </a:xfrm>
          <a:prstGeom prst="rect">
            <a:avLst/>
          </a:prstGeom>
          <a:noFill/>
          <a:ln>
            <a:noFill/>
          </a:ln>
        </p:spPr>
      </p:sp>
      <p:sp>
        <p:nvSpPr>
          <p:cNvPr id="124" name="Google Shape;124;p36"/>
          <p:cNvSpPr/>
          <p:nvPr>
            <p:ph idx="3" type="pic"/>
          </p:nvPr>
        </p:nvSpPr>
        <p:spPr>
          <a:xfrm>
            <a:off x="1403348" y="2090102"/>
            <a:ext cx="1257300" cy="1257300"/>
          </a:xfrm>
          <a:prstGeom prst="rect">
            <a:avLst/>
          </a:prstGeom>
          <a:no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5_Title Slide">
  <p:cSld name="65_Title Slide">
    <p:spTree>
      <p:nvGrpSpPr>
        <p:cNvPr id="125" name="Shape 125"/>
        <p:cNvGrpSpPr/>
        <p:nvPr/>
      </p:nvGrpSpPr>
      <p:grpSpPr>
        <a:xfrm>
          <a:off x="0" y="0"/>
          <a:ext cx="0" cy="0"/>
          <a:chOff x="0" y="0"/>
          <a:chExt cx="0" cy="0"/>
        </a:xfrm>
      </p:grpSpPr>
      <p:sp>
        <p:nvSpPr>
          <p:cNvPr id="126" name="Google Shape;126;p37"/>
          <p:cNvSpPr/>
          <p:nvPr>
            <p:ph idx="2" type="pic"/>
          </p:nvPr>
        </p:nvSpPr>
        <p:spPr>
          <a:xfrm>
            <a:off x="9420485" y="2090103"/>
            <a:ext cx="2117466" cy="4234496"/>
          </a:xfrm>
          <a:prstGeom prst="rect">
            <a:avLst/>
          </a:prstGeom>
          <a:no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2_Title Slide">
  <p:cSld name="42_Title Slide">
    <p:spTree>
      <p:nvGrpSpPr>
        <p:cNvPr id="127" name="Shape 127"/>
        <p:cNvGrpSpPr/>
        <p:nvPr/>
      </p:nvGrpSpPr>
      <p:grpSpPr>
        <a:xfrm>
          <a:off x="0" y="0"/>
          <a:ext cx="0" cy="0"/>
          <a:chOff x="0" y="0"/>
          <a:chExt cx="0" cy="0"/>
        </a:xfrm>
      </p:grpSpPr>
      <p:sp>
        <p:nvSpPr>
          <p:cNvPr id="128" name="Google Shape;128;p38"/>
          <p:cNvSpPr/>
          <p:nvPr>
            <p:ph idx="2" type="pic"/>
          </p:nvPr>
        </p:nvSpPr>
        <p:spPr>
          <a:xfrm>
            <a:off x="5172007" y="2090102"/>
            <a:ext cx="2187578" cy="2157745"/>
          </a:xfrm>
          <a:prstGeom prst="rect">
            <a:avLst/>
          </a:prstGeom>
          <a:no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1_Title Slide">
  <p:cSld name="41_Title Slide">
    <p:spTree>
      <p:nvGrpSpPr>
        <p:cNvPr id="129" name="Shape 129"/>
        <p:cNvGrpSpPr/>
        <p:nvPr/>
      </p:nvGrpSpPr>
      <p:grpSpPr>
        <a:xfrm>
          <a:off x="0" y="0"/>
          <a:ext cx="0" cy="0"/>
          <a:chOff x="0" y="0"/>
          <a:chExt cx="0" cy="0"/>
        </a:xfrm>
      </p:grpSpPr>
      <p:sp>
        <p:nvSpPr>
          <p:cNvPr id="130" name="Google Shape;130;p39"/>
          <p:cNvSpPr/>
          <p:nvPr>
            <p:ph idx="2" type="pic"/>
          </p:nvPr>
        </p:nvSpPr>
        <p:spPr>
          <a:xfrm>
            <a:off x="3268609" y="4934571"/>
            <a:ext cx="1334046" cy="1334046"/>
          </a:xfrm>
          <a:prstGeom prst="rect">
            <a:avLst/>
          </a:prstGeom>
          <a:noFill/>
          <a:ln>
            <a:noFill/>
          </a:ln>
        </p:spPr>
      </p:sp>
      <p:sp>
        <p:nvSpPr>
          <p:cNvPr id="131" name="Google Shape;131;p39"/>
          <p:cNvSpPr/>
          <p:nvPr>
            <p:ph idx="3" type="pic"/>
          </p:nvPr>
        </p:nvSpPr>
        <p:spPr>
          <a:xfrm>
            <a:off x="7589345" y="4934571"/>
            <a:ext cx="1334046" cy="1334046"/>
          </a:xfrm>
          <a:prstGeom prst="rect">
            <a:avLst/>
          </a:prstGeom>
          <a:noFill/>
          <a:ln>
            <a:noFill/>
          </a:ln>
        </p:spPr>
      </p:sp>
      <p:sp>
        <p:nvSpPr>
          <p:cNvPr id="132" name="Google Shape;132;p39"/>
          <p:cNvSpPr/>
          <p:nvPr>
            <p:ph idx="4" type="pic"/>
          </p:nvPr>
        </p:nvSpPr>
        <p:spPr>
          <a:xfrm>
            <a:off x="8503745" y="2426355"/>
            <a:ext cx="1334046" cy="1334046"/>
          </a:xfrm>
          <a:prstGeom prst="rect">
            <a:avLst/>
          </a:prstGeom>
          <a:noFill/>
          <a:ln>
            <a:noFill/>
          </a:ln>
        </p:spPr>
      </p:sp>
      <p:sp>
        <p:nvSpPr>
          <p:cNvPr id="133" name="Google Shape;133;p39"/>
          <p:cNvSpPr/>
          <p:nvPr>
            <p:ph idx="5" type="pic"/>
          </p:nvPr>
        </p:nvSpPr>
        <p:spPr>
          <a:xfrm>
            <a:off x="5425349" y="2943862"/>
            <a:ext cx="1334046" cy="1334046"/>
          </a:xfrm>
          <a:prstGeom prst="rect">
            <a:avLst/>
          </a:prstGeom>
          <a:noFill/>
          <a:ln>
            <a:noFill/>
          </a:ln>
        </p:spPr>
      </p:sp>
      <p:sp>
        <p:nvSpPr>
          <p:cNvPr id="134" name="Google Shape;134;p39"/>
          <p:cNvSpPr/>
          <p:nvPr>
            <p:ph idx="6" type="pic"/>
          </p:nvPr>
        </p:nvSpPr>
        <p:spPr>
          <a:xfrm>
            <a:off x="2354210" y="2426355"/>
            <a:ext cx="1334046" cy="1334046"/>
          </a:xfrm>
          <a:prstGeom prst="rect">
            <a:avLst/>
          </a:prstGeom>
          <a:no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_Title Slide">
  <p:cSld name="40_Title Slide">
    <p:spTree>
      <p:nvGrpSpPr>
        <p:cNvPr id="135" name="Shape 135"/>
        <p:cNvGrpSpPr/>
        <p:nvPr/>
      </p:nvGrpSpPr>
      <p:grpSpPr>
        <a:xfrm>
          <a:off x="0" y="0"/>
          <a:ext cx="0" cy="0"/>
          <a:chOff x="0" y="0"/>
          <a:chExt cx="0" cy="0"/>
        </a:xfrm>
      </p:grpSpPr>
      <p:sp>
        <p:nvSpPr>
          <p:cNvPr id="136" name="Google Shape;136;p40"/>
          <p:cNvSpPr/>
          <p:nvPr>
            <p:ph idx="2" type="pic"/>
          </p:nvPr>
        </p:nvSpPr>
        <p:spPr>
          <a:xfrm>
            <a:off x="5040771" y="3379595"/>
            <a:ext cx="2619830" cy="2737757"/>
          </a:xfrm>
          <a:prstGeom prst="rect">
            <a:avLst/>
          </a:prstGeom>
          <a:noFill/>
          <a:ln>
            <a:noFill/>
          </a:ln>
        </p:spPr>
      </p:sp>
      <p:sp>
        <p:nvSpPr>
          <p:cNvPr id="137" name="Google Shape;137;p40"/>
          <p:cNvSpPr/>
          <p:nvPr>
            <p:ph idx="3" type="pic"/>
          </p:nvPr>
        </p:nvSpPr>
        <p:spPr>
          <a:xfrm>
            <a:off x="8918120" y="2298699"/>
            <a:ext cx="2619830" cy="2737757"/>
          </a:xfrm>
          <a:prstGeom prst="rect">
            <a:avLst/>
          </a:prstGeom>
          <a:noFill/>
          <a:ln>
            <a:noFill/>
          </a:ln>
        </p:spPr>
      </p:sp>
      <p:sp>
        <p:nvSpPr>
          <p:cNvPr id="138" name="Google Shape;138;p40"/>
          <p:cNvSpPr/>
          <p:nvPr>
            <p:ph idx="4" type="pic"/>
          </p:nvPr>
        </p:nvSpPr>
        <p:spPr>
          <a:xfrm>
            <a:off x="1164771" y="2298700"/>
            <a:ext cx="2619830" cy="2737757"/>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Slide">
  <p:cSld name="10_Title Slide">
    <p:spTree>
      <p:nvGrpSpPr>
        <p:cNvPr id="19" name="Shape 19"/>
        <p:cNvGrpSpPr/>
        <p:nvPr/>
      </p:nvGrpSpPr>
      <p:grpSpPr>
        <a:xfrm>
          <a:off x="0" y="0"/>
          <a:ext cx="0" cy="0"/>
          <a:chOff x="0" y="0"/>
          <a:chExt cx="0" cy="0"/>
        </a:xfrm>
      </p:grpSpPr>
      <p:sp>
        <p:nvSpPr>
          <p:cNvPr id="20" name="Google Shape;20;p5"/>
          <p:cNvSpPr/>
          <p:nvPr/>
        </p:nvSpPr>
        <p:spPr>
          <a:xfrm>
            <a:off x="0" y="0"/>
            <a:ext cx="12192000" cy="6857999"/>
          </a:xfrm>
          <a:prstGeom prst="rect">
            <a:avLst/>
          </a:prstGeom>
          <a:gradFill>
            <a:gsLst>
              <a:gs pos="0">
                <a:srgbClr val="5687A5">
                  <a:alpha val="3921"/>
                </a:srgbClr>
              </a:gs>
              <a:gs pos="100000">
                <a:srgbClr val="3C3282">
                  <a:alpha val="3921"/>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9_Title Slide">
  <p:cSld name="39_Title Slide">
    <p:spTree>
      <p:nvGrpSpPr>
        <p:cNvPr id="139" name="Shape 139"/>
        <p:cNvGrpSpPr/>
        <p:nvPr/>
      </p:nvGrpSpPr>
      <p:grpSpPr>
        <a:xfrm>
          <a:off x="0" y="0"/>
          <a:ext cx="0" cy="0"/>
          <a:chOff x="0" y="0"/>
          <a:chExt cx="0" cy="0"/>
        </a:xfrm>
      </p:grpSpPr>
      <p:sp>
        <p:nvSpPr>
          <p:cNvPr id="140" name="Google Shape;140;p41"/>
          <p:cNvSpPr/>
          <p:nvPr>
            <p:ph idx="2" type="pic"/>
          </p:nvPr>
        </p:nvSpPr>
        <p:spPr>
          <a:xfrm>
            <a:off x="4000949" y="3366063"/>
            <a:ext cx="1431930" cy="1431928"/>
          </a:xfrm>
          <a:prstGeom prst="rect">
            <a:avLst/>
          </a:prstGeom>
          <a:noFill/>
          <a:ln>
            <a:noFill/>
          </a:ln>
        </p:spPr>
      </p:sp>
      <p:sp>
        <p:nvSpPr>
          <p:cNvPr id="141" name="Google Shape;141;p41"/>
          <p:cNvSpPr/>
          <p:nvPr>
            <p:ph idx="3" type="pic"/>
          </p:nvPr>
        </p:nvSpPr>
        <p:spPr>
          <a:xfrm>
            <a:off x="6772726" y="3366063"/>
            <a:ext cx="1431930" cy="1431928"/>
          </a:xfrm>
          <a:prstGeom prst="rect">
            <a:avLst/>
          </a:prstGeom>
          <a:noFill/>
          <a:ln>
            <a:noFill/>
          </a:ln>
        </p:spPr>
      </p:sp>
      <p:sp>
        <p:nvSpPr>
          <p:cNvPr id="142" name="Google Shape;142;p41"/>
          <p:cNvSpPr/>
          <p:nvPr>
            <p:ph idx="4" type="pic"/>
          </p:nvPr>
        </p:nvSpPr>
        <p:spPr>
          <a:xfrm>
            <a:off x="9544502" y="3366063"/>
            <a:ext cx="1431930" cy="1431928"/>
          </a:xfrm>
          <a:prstGeom prst="rect">
            <a:avLst/>
          </a:prstGeom>
          <a:noFill/>
          <a:ln>
            <a:noFill/>
          </a:ln>
        </p:spPr>
      </p:sp>
      <p:sp>
        <p:nvSpPr>
          <p:cNvPr id="143" name="Google Shape;143;p41"/>
          <p:cNvSpPr/>
          <p:nvPr>
            <p:ph idx="5" type="pic"/>
          </p:nvPr>
        </p:nvSpPr>
        <p:spPr>
          <a:xfrm>
            <a:off x="1222370" y="3366063"/>
            <a:ext cx="1431930" cy="1431928"/>
          </a:xfrm>
          <a:prstGeom prst="rect">
            <a:avLst/>
          </a:prstGeom>
          <a:noFill/>
          <a:ln>
            <a:no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8_Title Slide">
  <p:cSld name="38_Title Slide">
    <p:spTree>
      <p:nvGrpSpPr>
        <p:cNvPr id="144" name="Shape 144"/>
        <p:cNvGrpSpPr/>
        <p:nvPr/>
      </p:nvGrpSpPr>
      <p:grpSpPr>
        <a:xfrm>
          <a:off x="0" y="0"/>
          <a:ext cx="0" cy="0"/>
          <a:chOff x="0" y="0"/>
          <a:chExt cx="0" cy="0"/>
        </a:xfrm>
      </p:grpSpPr>
      <p:sp>
        <p:nvSpPr>
          <p:cNvPr id="145" name="Google Shape;145;p42"/>
          <p:cNvSpPr/>
          <p:nvPr>
            <p:ph idx="2" type="pic"/>
          </p:nvPr>
        </p:nvSpPr>
        <p:spPr>
          <a:xfrm>
            <a:off x="3664866" y="2166302"/>
            <a:ext cx="1981200" cy="1981200"/>
          </a:xfrm>
          <a:prstGeom prst="rect">
            <a:avLst/>
          </a:prstGeom>
          <a:noFill/>
          <a:ln>
            <a:noFill/>
          </a:ln>
        </p:spPr>
      </p:sp>
      <p:sp>
        <p:nvSpPr>
          <p:cNvPr id="146" name="Google Shape;146;p42"/>
          <p:cNvSpPr/>
          <p:nvPr>
            <p:ph idx="3" type="pic"/>
          </p:nvPr>
        </p:nvSpPr>
        <p:spPr>
          <a:xfrm>
            <a:off x="6564983" y="2166302"/>
            <a:ext cx="1981200" cy="1981200"/>
          </a:xfrm>
          <a:prstGeom prst="rect">
            <a:avLst/>
          </a:prstGeom>
          <a:noFill/>
          <a:ln>
            <a:noFill/>
          </a:ln>
        </p:spPr>
      </p:sp>
      <p:sp>
        <p:nvSpPr>
          <p:cNvPr id="147" name="Google Shape;147;p42"/>
          <p:cNvSpPr/>
          <p:nvPr>
            <p:ph idx="4" type="pic"/>
          </p:nvPr>
        </p:nvSpPr>
        <p:spPr>
          <a:xfrm>
            <a:off x="9465100" y="2166302"/>
            <a:ext cx="1981200" cy="1981200"/>
          </a:xfrm>
          <a:prstGeom prst="rect">
            <a:avLst/>
          </a:prstGeom>
          <a:noFill/>
          <a:ln>
            <a:noFill/>
          </a:ln>
        </p:spPr>
      </p:sp>
      <p:sp>
        <p:nvSpPr>
          <p:cNvPr id="148" name="Google Shape;148;p42"/>
          <p:cNvSpPr/>
          <p:nvPr>
            <p:ph idx="5" type="pic"/>
          </p:nvPr>
        </p:nvSpPr>
        <p:spPr>
          <a:xfrm>
            <a:off x="764749" y="2166302"/>
            <a:ext cx="1981200" cy="1981200"/>
          </a:xfrm>
          <a:prstGeom prst="rect">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7_Title Slide">
  <p:cSld name="37_Title Slide">
    <p:spTree>
      <p:nvGrpSpPr>
        <p:cNvPr id="149" name="Shape 149"/>
        <p:cNvGrpSpPr/>
        <p:nvPr/>
      </p:nvGrpSpPr>
      <p:grpSpPr>
        <a:xfrm>
          <a:off x="0" y="0"/>
          <a:ext cx="0" cy="0"/>
          <a:chOff x="0" y="0"/>
          <a:chExt cx="0" cy="0"/>
        </a:xfrm>
      </p:grpSpPr>
      <p:sp>
        <p:nvSpPr>
          <p:cNvPr id="150" name="Google Shape;150;p43"/>
          <p:cNvSpPr/>
          <p:nvPr>
            <p:ph idx="2" type="pic"/>
          </p:nvPr>
        </p:nvSpPr>
        <p:spPr>
          <a:xfrm>
            <a:off x="5297714" y="2441931"/>
            <a:ext cx="2362200" cy="3679472"/>
          </a:xfrm>
          <a:prstGeom prst="rect">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_Title Slide">
  <p:cSld name="36_Title Slide">
    <p:spTree>
      <p:nvGrpSpPr>
        <p:cNvPr id="151" name="Shape 151"/>
        <p:cNvGrpSpPr/>
        <p:nvPr/>
      </p:nvGrpSpPr>
      <p:grpSpPr>
        <a:xfrm>
          <a:off x="0" y="0"/>
          <a:ext cx="0" cy="0"/>
          <a:chOff x="0" y="0"/>
          <a:chExt cx="0" cy="0"/>
        </a:xfrm>
      </p:grpSpPr>
      <p:sp>
        <p:nvSpPr>
          <p:cNvPr id="152" name="Google Shape;152;p44"/>
          <p:cNvSpPr/>
          <p:nvPr>
            <p:ph idx="2" type="pic"/>
          </p:nvPr>
        </p:nvSpPr>
        <p:spPr>
          <a:xfrm>
            <a:off x="2452915" y="2090102"/>
            <a:ext cx="2772229" cy="4767898"/>
          </a:xfrm>
          <a:prstGeom prst="rect">
            <a:avLst/>
          </a:prstGeom>
          <a:noFill/>
          <a:ln>
            <a:noFill/>
          </a:ln>
        </p:spPr>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4_Title Slide">
  <p:cSld name="34_Title Slide">
    <p:spTree>
      <p:nvGrpSpPr>
        <p:cNvPr id="153" name="Shape 153"/>
        <p:cNvGrpSpPr/>
        <p:nvPr/>
      </p:nvGrpSpPr>
      <p:grpSpPr>
        <a:xfrm>
          <a:off x="0" y="0"/>
          <a:ext cx="0" cy="0"/>
          <a:chOff x="0" y="0"/>
          <a:chExt cx="0" cy="0"/>
        </a:xfrm>
      </p:grpSpPr>
      <p:sp>
        <p:nvSpPr>
          <p:cNvPr id="154" name="Google Shape;154;p45"/>
          <p:cNvSpPr/>
          <p:nvPr/>
        </p:nvSpPr>
        <p:spPr>
          <a:xfrm>
            <a:off x="0" y="0"/>
            <a:ext cx="12192000" cy="6857999"/>
          </a:xfrm>
          <a:prstGeom prst="rect">
            <a:avLst/>
          </a:prstGeom>
          <a:gradFill>
            <a:gsLst>
              <a:gs pos="0">
                <a:srgbClr val="5687A5">
                  <a:alpha val="3921"/>
                </a:srgbClr>
              </a:gs>
              <a:gs pos="100000">
                <a:srgbClr val="3C3282">
                  <a:alpha val="3921"/>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45"/>
          <p:cNvSpPr/>
          <p:nvPr>
            <p:ph idx="2" type="pic"/>
          </p:nvPr>
        </p:nvSpPr>
        <p:spPr>
          <a:xfrm>
            <a:off x="657222" y="2090102"/>
            <a:ext cx="4216849" cy="4767898"/>
          </a:xfrm>
          <a:prstGeom prst="rect">
            <a:avLst/>
          </a:prstGeom>
          <a:no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Title Slide">
  <p:cSld name="33_Title Slide">
    <p:spTree>
      <p:nvGrpSpPr>
        <p:cNvPr id="156" name="Shape 156"/>
        <p:cNvGrpSpPr/>
        <p:nvPr/>
      </p:nvGrpSpPr>
      <p:grpSpPr>
        <a:xfrm>
          <a:off x="0" y="0"/>
          <a:ext cx="0" cy="0"/>
          <a:chOff x="0" y="0"/>
          <a:chExt cx="0" cy="0"/>
        </a:xfrm>
      </p:grpSpPr>
      <p:sp>
        <p:nvSpPr>
          <p:cNvPr id="157" name="Google Shape;157;p46"/>
          <p:cNvSpPr/>
          <p:nvPr>
            <p:ph idx="2" type="pic"/>
          </p:nvPr>
        </p:nvSpPr>
        <p:spPr>
          <a:xfrm>
            <a:off x="4704007" y="2500773"/>
            <a:ext cx="1191134" cy="1191134"/>
          </a:xfrm>
          <a:prstGeom prst="rect">
            <a:avLst/>
          </a:prstGeom>
          <a:noFill/>
          <a:ln>
            <a:noFill/>
          </a:ln>
        </p:spPr>
      </p:sp>
      <p:sp>
        <p:nvSpPr>
          <p:cNvPr id="158" name="Google Shape;158;p46"/>
          <p:cNvSpPr/>
          <p:nvPr>
            <p:ph idx="3" type="pic"/>
          </p:nvPr>
        </p:nvSpPr>
        <p:spPr>
          <a:xfrm>
            <a:off x="8482257" y="2500773"/>
            <a:ext cx="1191134" cy="1191134"/>
          </a:xfrm>
          <a:prstGeom prst="rect">
            <a:avLst/>
          </a:prstGeom>
          <a:noFill/>
          <a:ln>
            <a:noFill/>
          </a:ln>
        </p:spPr>
      </p:sp>
      <p:sp>
        <p:nvSpPr>
          <p:cNvPr id="159" name="Google Shape;159;p46"/>
          <p:cNvSpPr/>
          <p:nvPr>
            <p:ph idx="4" type="pic"/>
          </p:nvPr>
        </p:nvSpPr>
        <p:spPr>
          <a:xfrm>
            <a:off x="925757" y="4722796"/>
            <a:ext cx="1191134" cy="1191134"/>
          </a:xfrm>
          <a:prstGeom prst="rect">
            <a:avLst/>
          </a:prstGeom>
          <a:noFill/>
          <a:ln>
            <a:noFill/>
          </a:ln>
        </p:spPr>
      </p:sp>
      <p:sp>
        <p:nvSpPr>
          <p:cNvPr id="160" name="Google Shape;160;p46"/>
          <p:cNvSpPr/>
          <p:nvPr>
            <p:ph idx="5" type="pic"/>
          </p:nvPr>
        </p:nvSpPr>
        <p:spPr>
          <a:xfrm>
            <a:off x="4704007" y="4722796"/>
            <a:ext cx="1191134" cy="1191134"/>
          </a:xfrm>
          <a:prstGeom prst="rect">
            <a:avLst/>
          </a:prstGeom>
          <a:noFill/>
          <a:ln>
            <a:noFill/>
          </a:ln>
        </p:spPr>
      </p:sp>
      <p:sp>
        <p:nvSpPr>
          <p:cNvPr id="161" name="Google Shape;161;p46"/>
          <p:cNvSpPr/>
          <p:nvPr>
            <p:ph idx="6" type="pic"/>
          </p:nvPr>
        </p:nvSpPr>
        <p:spPr>
          <a:xfrm>
            <a:off x="8482257" y="4722796"/>
            <a:ext cx="1191134" cy="1191134"/>
          </a:xfrm>
          <a:prstGeom prst="rect">
            <a:avLst/>
          </a:prstGeom>
          <a:noFill/>
          <a:ln>
            <a:noFill/>
          </a:ln>
        </p:spPr>
      </p:sp>
      <p:sp>
        <p:nvSpPr>
          <p:cNvPr id="162" name="Google Shape;162;p46"/>
          <p:cNvSpPr/>
          <p:nvPr>
            <p:ph idx="7" type="pic"/>
          </p:nvPr>
        </p:nvSpPr>
        <p:spPr>
          <a:xfrm>
            <a:off x="925757" y="2500773"/>
            <a:ext cx="1191134" cy="1191134"/>
          </a:xfrm>
          <a:prstGeom prst="rect">
            <a:avLst/>
          </a:prstGeom>
          <a:noFill/>
          <a:ln>
            <a:noFill/>
          </a:ln>
        </p:spPr>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Title Slide">
  <p:cSld name="32_Title Slide">
    <p:spTree>
      <p:nvGrpSpPr>
        <p:cNvPr id="163" name="Shape 163"/>
        <p:cNvGrpSpPr/>
        <p:nvPr/>
      </p:nvGrpSpPr>
      <p:grpSpPr>
        <a:xfrm>
          <a:off x="0" y="0"/>
          <a:ext cx="0" cy="0"/>
          <a:chOff x="0" y="0"/>
          <a:chExt cx="0" cy="0"/>
        </a:xfrm>
      </p:grpSpPr>
      <p:sp>
        <p:nvSpPr>
          <p:cNvPr id="164" name="Google Shape;164;p47"/>
          <p:cNvSpPr/>
          <p:nvPr>
            <p:ph idx="2" type="pic"/>
          </p:nvPr>
        </p:nvSpPr>
        <p:spPr>
          <a:xfrm>
            <a:off x="7909185" y="3159918"/>
            <a:ext cx="3720841" cy="3164682"/>
          </a:xfrm>
          <a:prstGeom prst="rect">
            <a:avLst/>
          </a:prstGeom>
          <a:no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1_Title Slide">
  <p:cSld name="31_Title Slide">
    <p:spTree>
      <p:nvGrpSpPr>
        <p:cNvPr id="165" name="Shape 165"/>
        <p:cNvGrpSpPr/>
        <p:nvPr/>
      </p:nvGrpSpPr>
      <p:grpSpPr>
        <a:xfrm>
          <a:off x="0" y="0"/>
          <a:ext cx="0" cy="0"/>
          <a:chOff x="0" y="0"/>
          <a:chExt cx="0" cy="0"/>
        </a:xfrm>
      </p:grpSpPr>
      <p:sp>
        <p:nvSpPr>
          <p:cNvPr id="166" name="Google Shape;166;p48"/>
          <p:cNvSpPr/>
          <p:nvPr>
            <p:ph idx="2" type="pic"/>
          </p:nvPr>
        </p:nvSpPr>
        <p:spPr>
          <a:xfrm>
            <a:off x="6723728" y="533401"/>
            <a:ext cx="4911062" cy="4379701"/>
          </a:xfrm>
          <a:prstGeom prst="rect">
            <a:avLst/>
          </a:prstGeom>
          <a:noFill/>
          <a:ln>
            <a:noFill/>
          </a:ln>
        </p:spPr>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0_Title Slide">
  <p:cSld name="30_Title Slide">
    <p:spTree>
      <p:nvGrpSpPr>
        <p:cNvPr id="167" name="Shape 167"/>
        <p:cNvGrpSpPr/>
        <p:nvPr/>
      </p:nvGrpSpPr>
      <p:grpSpPr>
        <a:xfrm>
          <a:off x="0" y="0"/>
          <a:ext cx="0" cy="0"/>
          <a:chOff x="0" y="0"/>
          <a:chExt cx="0" cy="0"/>
        </a:xfrm>
      </p:grpSpPr>
      <p:sp>
        <p:nvSpPr>
          <p:cNvPr id="168" name="Google Shape;168;p49"/>
          <p:cNvSpPr/>
          <p:nvPr>
            <p:ph idx="2" type="pic"/>
          </p:nvPr>
        </p:nvSpPr>
        <p:spPr>
          <a:xfrm>
            <a:off x="7243717" y="2090103"/>
            <a:ext cx="4291036" cy="4767897"/>
          </a:xfrm>
          <a:prstGeom prst="rect">
            <a:avLst/>
          </a:prstGeom>
          <a:no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9_Title Slide">
  <p:cSld name="29_Title Slide">
    <p:spTree>
      <p:nvGrpSpPr>
        <p:cNvPr id="169" name="Shape 169"/>
        <p:cNvGrpSpPr/>
        <p:nvPr/>
      </p:nvGrpSpPr>
      <p:grpSpPr>
        <a:xfrm>
          <a:off x="0" y="0"/>
          <a:ext cx="0" cy="0"/>
          <a:chOff x="0" y="0"/>
          <a:chExt cx="0" cy="0"/>
        </a:xfrm>
      </p:grpSpPr>
      <p:sp>
        <p:nvSpPr>
          <p:cNvPr id="170" name="Google Shape;170;p50"/>
          <p:cNvSpPr/>
          <p:nvPr>
            <p:ph idx="2" type="pic"/>
          </p:nvPr>
        </p:nvSpPr>
        <p:spPr>
          <a:xfrm>
            <a:off x="557210" y="2090103"/>
            <a:ext cx="4234496" cy="4234496"/>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8_Title Slide">
  <p:cSld name="78_Title Slide">
    <p:spTree>
      <p:nvGrpSpPr>
        <p:cNvPr id="21" name="Shape 21"/>
        <p:cNvGrpSpPr/>
        <p:nvPr/>
      </p:nvGrpSpPr>
      <p:grpSpPr>
        <a:xfrm>
          <a:off x="0" y="0"/>
          <a:ext cx="0" cy="0"/>
          <a:chOff x="0" y="0"/>
          <a:chExt cx="0" cy="0"/>
        </a:xfrm>
      </p:grpSpPr>
      <p:sp>
        <p:nvSpPr>
          <p:cNvPr id="22" name="Google Shape;22;p6"/>
          <p:cNvSpPr/>
          <p:nvPr/>
        </p:nvSpPr>
        <p:spPr>
          <a:xfrm>
            <a:off x="0" y="0"/>
            <a:ext cx="12192000" cy="6857999"/>
          </a:xfrm>
          <a:prstGeom prst="rect">
            <a:avLst/>
          </a:prstGeom>
          <a:gradFill>
            <a:gsLst>
              <a:gs pos="0">
                <a:srgbClr val="5687A5">
                  <a:alpha val="3921"/>
                </a:srgbClr>
              </a:gs>
              <a:gs pos="100000">
                <a:srgbClr val="3C3282">
                  <a:alpha val="3921"/>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 name="Google Shape;23;p6"/>
          <p:cNvSpPr/>
          <p:nvPr>
            <p:ph idx="2" type="pic"/>
          </p:nvPr>
        </p:nvSpPr>
        <p:spPr>
          <a:xfrm>
            <a:off x="1109710" y="2880651"/>
            <a:ext cx="3906496" cy="2686582"/>
          </a:xfrm>
          <a:prstGeom prst="rect">
            <a:avLst/>
          </a:prstGeom>
          <a:noFill/>
          <a:ln>
            <a:noFill/>
          </a:ln>
        </p:spPr>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_Title Slide">
  <p:cSld name="27_Title Slide">
    <p:spTree>
      <p:nvGrpSpPr>
        <p:cNvPr id="171" name="Shape 171"/>
        <p:cNvGrpSpPr/>
        <p:nvPr/>
      </p:nvGrpSpPr>
      <p:grpSpPr>
        <a:xfrm>
          <a:off x="0" y="0"/>
          <a:ext cx="0" cy="0"/>
          <a:chOff x="0" y="0"/>
          <a:chExt cx="0" cy="0"/>
        </a:xfrm>
      </p:grpSpPr>
      <p:sp>
        <p:nvSpPr>
          <p:cNvPr id="172" name="Google Shape;172;p51"/>
          <p:cNvSpPr/>
          <p:nvPr>
            <p:ph idx="2" type="pic"/>
          </p:nvPr>
        </p:nvSpPr>
        <p:spPr>
          <a:xfrm>
            <a:off x="657222" y="2090102"/>
            <a:ext cx="4216849" cy="4767898"/>
          </a:xfrm>
          <a:prstGeom prst="rect">
            <a:avLst/>
          </a:prstGeom>
          <a:noFill/>
          <a:ln>
            <a:noFill/>
          </a:ln>
        </p:spPr>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6_Title Slide">
  <p:cSld name="26_Title Slide">
    <p:spTree>
      <p:nvGrpSpPr>
        <p:cNvPr id="173" name="Shape 173"/>
        <p:cNvGrpSpPr/>
        <p:nvPr/>
      </p:nvGrpSpPr>
      <p:grpSpPr>
        <a:xfrm>
          <a:off x="0" y="0"/>
          <a:ext cx="0" cy="0"/>
          <a:chOff x="0" y="0"/>
          <a:chExt cx="0" cy="0"/>
        </a:xfrm>
      </p:grpSpPr>
      <p:sp>
        <p:nvSpPr>
          <p:cNvPr id="174" name="Google Shape;174;p52"/>
          <p:cNvSpPr/>
          <p:nvPr>
            <p:ph idx="2" type="pic"/>
          </p:nvPr>
        </p:nvSpPr>
        <p:spPr>
          <a:xfrm>
            <a:off x="3556000" y="533401"/>
            <a:ext cx="8078790" cy="3458023"/>
          </a:xfrm>
          <a:prstGeom prst="rect">
            <a:avLst/>
          </a:prstGeom>
          <a:noFill/>
          <a:ln>
            <a:noFill/>
          </a:ln>
        </p:spPr>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Title Slide">
  <p:cSld name="25_Title Slide">
    <p:spTree>
      <p:nvGrpSpPr>
        <p:cNvPr id="175" name="Shape 175"/>
        <p:cNvGrpSpPr/>
        <p:nvPr/>
      </p:nvGrpSpPr>
      <p:grpSpPr>
        <a:xfrm>
          <a:off x="0" y="0"/>
          <a:ext cx="0" cy="0"/>
          <a:chOff x="0" y="0"/>
          <a:chExt cx="0" cy="0"/>
        </a:xfrm>
      </p:grpSpPr>
      <p:sp>
        <p:nvSpPr>
          <p:cNvPr id="176" name="Google Shape;176;p53"/>
          <p:cNvSpPr/>
          <p:nvPr>
            <p:ph idx="2" type="pic"/>
          </p:nvPr>
        </p:nvSpPr>
        <p:spPr>
          <a:xfrm>
            <a:off x="3556000" y="533400"/>
            <a:ext cx="3200400" cy="4775200"/>
          </a:xfrm>
          <a:prstGeom prst="rect">
            <a:avLst/>
          </a:prstGeom>
          <a:noFill/>
          <a:ln>
            <a:noFill/>
          </a:ln>
        </p:spPr>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Title Slide">
  <p:cSld name="24_Title Slide">
    <p:spTree>
      <p:nvGrpSpPr>
        <p:cNvPr id="177" name="Shape 177"/>
        <p:cNvGrpSpPr/>
        <p:nvPr/>
      </p:nvGrpSpPr>
      <p:grpSpPr>
        <a:xfrm>
          <a:off x="0" y="0"/>
          <a:ext cx="0" cy="0"/>
          <a:chOff x="0" y="0"/>
          <a:chExt cx="0" cy="0"/>
        </a:xfrm>
      </p:grpSpPr>
      <p:sp>
        <p:nvSpPr>
          <p:cNvPr id="178" name="Google Shape;178;p54"/>
          <p:cNvSpPr/>
          <p:nvPr>
            <p:ph idx="2" type="pic"/>
          </p:nvPr>
        </p:nvSpPr>
        <p:spPr>
          <a:xfrm>
            <a:off x="533401" y="2286000"/>
            <a:ext cx="5562599" cy="4572000"/>
          </a:xfrm>
          <a:prstGeom prst="rect">
            <a:avLst/>
          </a:prstGeom>
          <a:noFill/>
          <a:ln>
            <a:noFill/>
          </a:ln>
        </p:spPr>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_Title Slide">
  <p:cSld name="23_Title Slide">
    <p:spTree>
      <p:nvGrpSpPr>
        <p:cNvPr id="179" name="Shape 179"/>
        <p:cNvGrpSpPr/>
        <p:nvPr/>
      </p:nvGrpSpPr>
      <p:grpSpPr>
        <a:xfrm>
          <a:off x="0" y="0"/>
          <a:ext cx="0" cy="0"/>
          <a:chOff x="0" y="0"/>
          <a:chExt cx="0" cy="0"/>
        </a:xfrm>
      </p:grpSpPr>
      <p:sp>
        <p:nvSpPr>
          <p:cNvPr id="180" name="Google Shape;180;p55"/>
          <p:cNvSpPr/>
          <p:nvPr>
            <p:ph idx="2" type="pic"/>
          </p:nvPr>
        </p:nvSpPr>
        <p:spPr>
          <a:xfrm>
            <a:off x="4787900" y="533401"/>
            <a:ext cx="6870700" cy="4267199"/>
          </a:xfrm>
          <a:prstGeom prst="rect">
            <a:avLst/>
          </a:prstGeom>
          <a:noFill/>
          <a:ln>
            <a:noFill/>
          </a:ln>
        </p:spPr>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Title Slide">
  <p:cSld name="22_Title Slide">
    <p:spTree>
      <p:nvGrpSpPr>
        <p:cNvPr id="181" name="Shape 181"/>
        <p:cNvGrpSpPr/>
        <p:nvPr/>
      </p:nvGrpSpPr>
      <p:grpSpPr>
        <a:xfrm>
          <a:off x="0" y="0"/>
          <a:ext cx="0" cy="0"/>
          <a:chOff x="0" y="0"/>
          <a:chExt cx="0" cy="0"/>
        </a:xfrm>
      </p:grpSpPr>
      <p:sp>
        <p:nvSpPr>
          <p:cNvPr id="182" name="Google Shape;182;p56"/>
          <p:cNvSpPr/>
          <p:nvPr/>
        </p:nvSpPr>
        <p:spPr>
          <a:xfrm>
            <a:off x="0" y="0"/>
            <a:ext cx="12192000" cy="6857999"/>
          </a:xfrm>
          <a:prstGeom prst="rect">
            <a:avLst/>
          </a:prstGeom>
          <a:gradFill>
            <a:gsLst>
              <a:gs pos="0">
                <a:srgbClr val="5687A5">
                  <a:alpha val="3921"/>
                </a:srgbClr>
              </a:gs>
              <a:gs pos="100000">
                <a:srgbClr val="3C3282">
                  <a:alpha val="3921"/>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56"/>
          <p:cNvSpPr/>
          <p:nvPr>
            <p:ph idx="2" type="pic"/>
          </p:nvPr>
        </p:nvSpPr>
        <p:spPr>
          <a:xfrm>
            <a:off x="6096001" y="2222500"/>
            <a:ext cx="5438777" cy="4635500"/>
          </a:xfrm>
          <a:prstGeom prst="rect">
            <a:avLst/>
          </a:prstGeom>
          <a:noFill/>
          <a:ln>
            <a:noFill/>
          </a:ln>
        </p:spPr>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Title Slide">
  <p:cSld name="20_Title Slide">
    <p:spTree>
      <p:nvGrpSpPr>
        <p:cNvPr id="184" name="Shape 184"/>
        <p:cNvGrpSpPr/>
        <p:nvPr/>
      </p:nvGrpSpPr>
      <p:grpSpPr>
        <a:xfrm>
          <a:off x="0" y="0"/>
          <a:ext cx="0" cy="0"/>
          <a:chOff x="0" y="0"/>
          <a:chExt cx="0" cy="0"/>
        </a:xfrm>
      </p:grpSpPr>
      <p:sp>
        <p:nvSpPr>
          <p:cNvPr id="185" name="Google Shape;185;p57"/>
          <p:cNvSpPr/>
          <p:nvPr>
            <p:ph idx="2" type="pic"/>
          </p:nvPr>
        </p:nvSpPr>
        <p:spPr>
          <a:xfrm>
            <a:off x="3476622" y="3725676"/>
            <a:ext cx="8058156" cy="3132324"/>
          </a:xfrm>
          <a:prstGeom prst="rect">
            <a:avLst/>
          </a:prstGeom>
          <a:noFill/>
          <a:ln>
            <a:noFill/>
          </a:ln>
        </p:spPr>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Title Slide">
  <p:cSld name="19_Title Slide">
    <p:spTree>
      <p:nvGrpSpPr>
        <p:cNvPr id="186" name="Shape 186"/>
        <p:cNvGrpSpPr/>
        <p:nvPr/>
      </p:nvGrpSpPr>
      <p:grpSpPr>
        <a:xfrm>
          <a:off x="0" y="0"/>
          <a:ext cx="0" cy="0"/>
          <a:chOff x="0" y="0"/>
          <a:chExt cx="0" cy="0"/>
        </a:xfrm>
      </p:grpSpPr>
      <p:sp>
        <p:nvSpPr>
          <p:cNvPr id="187" name="Google Shape;187;p58"/>
          <p:cNvSpPr/>
          <p:nvPr/>
        </p:nvSpPr>
        <p:spPr>
          <a:xfrm>
            <a:off x="0" y="0"/>
            <a:ext cx="12192000" cy="6857999"/>
          </a:xfrm>
          <a:prstGeom prst="rect">
            <a:avLst/>
          </a:prstGeom>
          <a:gradFill>
            <a:gsLst>
              <a:gs pos="0">
                <a:srgbClr val="5687A5">
                  <a:alpha val="3921"/>
                </a:srgbClr>
              </a:gs>
              <a:gs pos="100000">
                <a:srgbClr val="3C3282">
                  <a:alpha val="3921"/>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p58"/>
          <p:cNvSpPr/>
          <p:nvPr>
            <p:ph idx="2" type="pic"/>
          </p:nvPr>
        </p:nvSpPr>
        <p:spPr>
          <a:xfrm>
            <a:off x="6896100" y="2222500"/>
            <a:ext cx="5295900" cy="4635500"/>
          </a:xfrm>
          <a:prstGeom prst="rect">
            <a:avLst/>
          </a:prstGeom>
          <a:noFill/>
          <a:ln>
            <a:noFill/>
          </a:ln>
        </p:spPr>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Title Slide">
  <p:cSld name="17_Title Slide">
    <p:spTree>
      <p:nvGrpSpPr>
        <p:cNvPr id="189" name="Shape 189"/>
        <p:cNvGrpSpPr/>
        <p:nvPr/>
      </p:nvGrpSpPr>
      <p:grpSpPr>
        <a:xfrm>
          <a:off x="0" y="0"/>
          <a:ext cx="0" cy="0"/>
          <a:chOff x="0" y="0"/>
          <a:chExt cx="0" cy="0"/>
        </a:xfrm>
      </p:grpSpPr>
      <p:sp>
        <p:nvSpPr>
          <p:cNvPr id="190" name="Google Shape;190;p59"/>
          <p:cNvSpPr/>
          <p:nvPr>
            <p:ph idx="2" type="pic"/>
          </p:nvPr>
        </p:nvSpPr>
        <p:spPr>
          <a:xfrm>
            <a:off x="533400" y="1981200"/>
            <a:ext cx="6083300" cy="4343400"/>
          </a:xfrm>
          <a:prstGeom prst="rect">
            <a:avLst/>
          </a:prstGeom>
          <a:noFill/>
          <a:ln>
            <a:noFill/>
          </a:ln>
        </p:spPr>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Title Slide">
  <p:cSld name="15_Title Slide">
    <p:spTree>
      <p:nvGrpSpPr>
        <p:cNvPr id="191" name="Shape 191"/>
        <p:cNvGrpSpPr/>
        <p:nvPr/>
      </p:nvGrpSpPr>
      <p:grpSpPr>
        <a:xfrm>
          <a:off x="0" y="0"/>
          <a:ext cx="0" cy="0"/>
          <a:chOff x="0" y="0"/>
          <a:chExt cx="0" cy="0"/>
        </a:xfrm>
      </p:grpSpPr>
      <p:sp>
        <p:nvSpPr>
          <p:cNvPr id="192" name="Google Shape;192;p60"/>
          <p:cNvSpPr/>
          <p:nvPr/>
        </p:nvSpPr>
        <p:spPr>
          <a:xfrm>
            <a:off x="0" y="0"/>
            <a:ext cx="12192000" cy="6857999"/>
          </a:xfrm>
          <a:prstGeom prst="rect">
            <a:avLst/>
          </a:prstGeom>
          <a:gradFill>
            <a:gsLst>
              <a:gs pos="0">
                <a:srgbClr val="5687A5">
                  <a:alpha val="3921"/>
                </a:srgbClr>
              </a:gs>
              <a:gs pos="100000">
                <a:srgbClr val="3C3282">
                  <a:alpha val="3921"/>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60"/>
          <p:cNvSpPr/>
          <p:nvPr>
            <p:ph idx="2" type="pic"/>
          </p:nvPr>
        </p:nvSpPr>
        <p:spPr>
          <a:xfrm>
            <a:off x="533400" y="533400"/>
            <a:ext cx="5143500" cy="2891044"/>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7_Title Slide">
  <p:cSld name="77_Title Slide">
    <p:spTree>
      <p:nvGrpSpPr>
        <p:cNvPr id="24" name="Shape 24"/>
        <p:cNvGrpSpPr/>
        <p:nvPr/>
      </p:nvGrpSpPr>
      <p:grpSpPr>
        <a:xfrm>
          <a:off x="0" y="0"/>
          <a:ext cx="0" cy="0"/>
          <a:chOff x="0" y="0"/>
          <a:chExt cx="0" cy="0"/>
        </a:xfrm>
      </p:grpSpPr>
      <p:sp>
        <p:nvSpPr>
          <p:cNvPr id="25" name="Google Shape;25;p7"/>
          <p:cNvSpPr/>
          <p:nvPr>
            <p:ph idx="2" type="pic"/>
          </p:nvPr>
        </p:nvSpPr>
        <p:spPr>
          <a:xfrm>
            <a:off x="4722519" y="2128787"/>
            <a:ext cx="2271349" cy="3572396"/>
          </a:xfrm>
          <a:prstGeom prst="rect">
            <a:avLst/>
          </a:prstGeom>
          <a:noFill/>
          <a:ln>
            <a:noFill/>
          </a:ln>
        </p:spPr>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itle Slide">
  <p:cSld name="12_Title Slide">
    <p:spTree>
      <p:nvGrpSpPr>
        <p:cNvPr id="194" name="Shape 194"/>
        <p:cNvGrpSpPr/>
        <p:nvPr/>
      </p:nvGrpSpPr>
      <p:grpSpPr>
        <a:xfrm>
          <a:off x="0" y="0"/>
          <a:ext cx="0" cy="0"/>
          <a:chOff x="0" y="0"/>
          <a:chExt cx="0" cy="0"/>
        </a:xfrm>
      </p:grpSpPr>
      <p:sp>
        <p:nvSpPr>
          <p:cNvPr id="195" name="Google Shape;195;p61"/>
          <p:cNvSpPr/>
          <p:nvPr/>
        </p:nvSpPr>
        <p:spPr>
          <a:xfrm>
            <a:off x="0" y="0"/>
            <a:ext cx="12192000" cy="6857999"/>
          </a:xfrm>
          <a:prstGeom prst="rect">
            <a:avLst/>
          </a:prstGeom>
          <a:gradFill>
            <a:gsLst>
              <a:gs pos="0">
                <a:srgbClr val="5687A5">
                  <a:alpha val="3921"/>
                </a:srgbClr>
              </a:gs>
              <a:gs pos="100000">
                <a:srgbClr val="3C3282">
                  <a:alpha val="3921"/>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 name="Google Shape;196;p61"/>
          <p:cNvSpPr/>
          <p:nvPr>
            <p:ph idx="2" type="pic"/>
          </p:nvPr>
        </p:nvSpPr>
        <p:spPr>
          <a:xfrm>
            <a:off x="533402" y="533401"/>
            <a:ext cx="7658097" cy="4813299"/>
          </a:xfrm>
          <a:prstGeom prst="rect">
            <a:avLst/>
          </a:prstGeom>
          <a:noFill/>
          <a:ln>
            <a:noFill/>
          </a:ln>
        </p:spPr>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itle Slide">
  <p:cSld name="14_Title Slide">
    <p:spTree>
      <p:nvGrpSpPr>
        <p:cNvPr id="197" name="Shape 197"/>
        <p:cNvGrpSpPr/>
        <p:nvPr/>
      </p:nvGrpSpPr>
      <p:grpSpPr>
        <a:xfrm>
          <a:off x="0" y="0"/>
          <a:ext cx="0" cy="0"/>
          <a:chOff x="0" y="0"/>
          <a:chExt cx="0" cy="0"/>
        </a:xfrm>
      </p:grpSpPr>
      <p:sp>
        <p:nvSpPr>
          <p:cNvPr id="198" name="Google Shape;198;p62"/>
          <p:cNvSpPr/>
          <p:nvPr>
            <p:ph idx="2" type="pic"/>
          </p:nvPr>
        </p:nvSpPr>
        <p:spPr>
          <a:xfrm>
            <a:off x="8667750" y="533400"/>
            <a:ext cx="2990850" cy="5791200"/>
          </a:xfrm>
          <a:prstGeom prst="rect">
            <a:avLst/>
          </a:prstGeom>
          <a:noFill/>
          <a:ln>
            <a:noFill/>
          </a:ln>
        </p:spPr>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Title Slide">
  <p:cSld name="13_Title Slide">
    <p:spTree>
      <p:nvGrpSpPr>
        <p:cNvPr id="199" name="Shape 199"/>
        <p:cNvGrpSpPr/>
        <p:nvPr/>
      </p:nvGrpSpPr>
      <p:grpSpPr>
        <a:xfrm>
          <a:off x="0" y="0"/>
          <a:ext cx="0" cy="0"/>
          <a:chOff x="0" y="0"/>
          <a:chExt cx="0" cy="0"/>
        </a:xfrm>
      </p:grpSpPr>
      <p:sp>
        <p:nvSpPr>
          <p:cNvPr id="200" name="Google Shape;200;p63"/>
          <p:cNvSpPr/>
          <p:nvPr>
            <p:ph idx="2" type="pic"/>
          </p:nvPr>
        </p:nvSpPr>
        <p:spPr>
          <a:xfrm>
            <a:off x="533401" y="533400"/>
            <a:ext cx="11125199" cy="2607277"/>
          </a:xfrm>
          <a:prstGeom prst="rect">
            <a:avLst/>
          </a:prstGeom>
          <a:noFill/>
          <a:ln>
            <a:noFill/>
          </a:ln>
        </p:spPr>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Slide">
  <p:cSld name="11_Title Slide">
    <p:spTree>
      <p:nvGrpSpPr>
        <p:cNvPr id="201" name="Shape 201"/>
        <p:cNvGrpSpPr/>
        <p:nvPr/>
      </p:nvGrpSpPr>
      <p:grpSpPr>
        <a:xfrm>
          <a:off x="0" y="0"/>
          <a:ext cx="0" cy="0"/>
          <a:chOff x="0" y="0"/>
          <a:chExt cx="0" cy="0"/>
        </a:xfrm>
      </p:grpSpPr>
      <p:sp>
        <p:nvSpPr>
          <p:cNvPr id="202" name="Google Shape;202;p64"/>
          <p:cNvSpPr/>
          <p:nvPr>
            <p:ph idx="2" type="pic"/>
          </p:nvPr>
        </p:nvSpPr>
        <p:spPr>
          <a:xfrm>
            <a:off x="2705100" y="533402"/>
            <a:ext cx="6172200" cy="4631308"/>
          </a:xfrm>
          <a:prstGeom prst="rect">
            <a:avLst/>
          </a:prstGeom>
          <a:noFill/>
          <a:ln>
            <a:noFill/>
          </a:ln>
        </p:spPr>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Slide">
  <p:cSld name="7_Title Slide">
    <p:spTree>
      <p:nvGrpSpPr>
        <p:cNvPr id="203" name="Shape 203"/>
        <p:cNvGrpSpPr/>
        <p:nvPr/>
      </p:nvGrpSpPr>
      <p:grpSpPr>
        <a:xfrm>
          <a:off x="0" y="0"/>
          <a:ext cx="0" cy="0"/>
          <a:chOff x="0" y="0"/>
          <a:chExt cx="0" cy="0"/>
        </a:xfrm>
      </p:grpSpPr>
      <p:sp>
        <p:nvSpPr>
          <p:cNvPr id="204" name="Google Shape;204;p65"/>
          <p:cNvSpPr/>
          <p:nvPr>
            <p:ph idx="2" type="pic"/>
          </p:nvPr>
        </p:nvSpPr>
        <p:spPr>
          <a:xfrm>
            <a:off x="533402" y="2062875"/>
            <a:ext cx="11125199" cy="3350588"/>
          </a:xfrm>
          <a:prstGeom prst="rect">
            <a:avLst/>
          </a:prstGeom>
          <a:noFill/>
          <a:ln>
            <a:noFill/>
          </a:ln>
        </p:spPr>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Title Slide">
  <p:cSld name="16_Title Slide">
    <p:spTree>
      <p:nvGrpSpPr>
        <p:cNvPr id="205" name="Shape 205"/>
        <p:cNvGrpSpPr/>
        <p:nvPr/>
      </p:nvGrpSpPr>
      <p:grpSpPr>
        <a:xfrm>
          <a:off x="0" y="0"/>
          <a:ext cx="0" cy="0"/>
          <a:chOff x="0" y="0"/>
          <a:chExt cx="0" cy="0"/>
        </a:xfrm>
      </p:grpSpPr>
      <p:sp>
        <p:nvSpPr>
          <p:cNvPr id="206" name="Google Shape;206;p66"/>
          <p:cNvSpPr/>
          <p:nvPr>
            <p:ph idx="2" type="pic"/>
          </p:nvPr>
        </p:nvSpPr>
        <p:spPr>
          <a:xfrm>
            <a:off x="0" y="0"/>
            <a:ext cx="6096000" cy="6858000"/>
          </a:xfrm>
          <a:prstGeom prst="rect">
            <a:avLst/>
          </a:prstGeom>
          <a:noFill/>
          <a:ln>
            <a:noFill/>
          </a:ln>
        </p:spPr>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Slide">
  <p:cSld name="8_Title Slide">
    <p:spTree>
      <p:nvGrpSpPr>
        <p:cNvPr id="207" name="Shape 207"/>
        <p:cNvGrpSpPr/>
        <p:nvPr/>
      </p:nvGrpSpPr>
      <p:grpSpPr>
        <a:xfrm>
          <a:off x="0" y="0"/>
          <a:ext cx="0" cy="0"/>
          <a:chOff x="0" y="0"/>
          <a:chExt cx="0" cy="0"/>
        </a:xfrm>
      </p:grpSpPr>
      <p:sp>
        <p:nvSpPr>
          <p:cNvPr id="208" name="Google Shape;208;p67"/>
          <p:cNvSpPr/>
          <p:nvPr>
            <p:ph idx="2" type="pic"/>
          </p:nvPr>
        </p:nvSpPr>
        <p:spPr>
          <a:xfrm>
            <a:off x="6096000" y="0"/>
            <a:ext cx="6096000" cy="6858000"/>
          </a:xfrm>
          <a:prstGeom prst="rect">
            <a:avLst/>
          </a:prstGeom>
          <a:noFill/>
          <a:ln>
            <a:noFill/>
          </a:ln>
        </p:spPr>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
  <p:cSld name="5_Title Slide">
    <p:spTree>
      <p:nvGrpSpPr>
        <p:cNvPr id="209" name="Shape 209"/>
        <p:cNvGrpSpPr/>
        <p:nvPr/>
      </p:nvGrpSpPr>
      <p:grpSpPr>
        <a:xfrm>
          <a:off x="0" y="0"/>
          <a:ext cx="0" cy="0"/>
          <a:chOff x="0" y="0"/>
          <a:chExt cx="0" cy="0"/>
        </a:xfrm>
      </p:grpSpPr>
      <p:sp>
        <p:nvSpPr>
          <p:cNvPr id="210" name="Google Shape;210;p68"/>
          <p:cNvSpPr/>
          <p:nvPr>
            <p:ph idx="2" type="pic"/>
          </p:nvPr>
        </p:nvSpPr>
        <p:spPr>
          <a:xfrm>
            <a:off x="2828923" y="533400"/>
            <a:ext cx="3267077" cy="5791200"/>
          </a:xfrm>
          <a:prstGeom prst="rect">
            <a:avLst/>
          </a:prstGeom>
          <a:noFill/>
          <a:ln>
            <a:noFill/>
          </a:ln>
        </p:spPr>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p:cSld name="4_Title Slide">
    <p:spTree>
      <p:nvGrpSpPr>
        <p:cNvPr id="211" name="Shape 211"/>
        <p:cNvGrpSpPr/>
        <p:nvPr/>
      </p:nvGrpSpPr>
      <p:grpSpPr>
        <a:xfrm>
          <a:off x="0" y="0"/>
          <a:ext cx="0" cy="0"/>
          <a:chOff x="0" y="0"/>
          <a:chExt cx="0" cy="0"/>
        </a:xfrm>
      </p:grpSpPr>
      <p:sp>
        <p:nvSpPr>
          <p:cNvPr id="212" name="Google Shape;212;p69"/>
          <p:cNvSpPr/>
          <p:nvPr>
            <p:ph idx="2" type="pic"/>
          </p:nvPr>
        </p:nvSpPr>
        <p:spPr>
          <a:xfrm>
            <a:off x="3136900" y="2090101"/>
            <a:ext cx="8401050" cy="3199447"/>
          </a:xfrm>
          <a:prstGeom prst="rect">
            <a:avLst/>
          </a:prstGeom>
          <a:noFill/>
          <a:ln>
            <a:noFill/>
          </a:ln>
        </p:spPr>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213" name="Shape 213"/>
        <p:cNvGrpSpPr/>
        <p:nvPr/>
      </p:nvGrpSpPr>
      <p:grpSpPr>
        <a:xfrm>
          <a:off x="0" y="0"/>
          <a:ext cx="0" cy="0"/>
          <a:chOff x="0" y="0"/>
          <a:chExt cx="0" cy="0"/>
        </a:xfrm>
      </p:grpSpPr>
      <p:sp>
        <p:nvSpPr>
          <p:cNvPr id="214" name="Google Shape;214;p70"/>
          <p:cNvSpPr/>
          <p:nvPr>
            <p:ph idx="2" type="pic"/>
          </p:nvPr>
        </p:nvSpPr>
        <p:spPr>
          <a:xfrm>
            <a:off x="7779657" y="2082022"/>
            <a:ext cx="3874014" cy="4775977"/>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6_Title Slide">
  <p:cSld name="76_Title Slide">
    <p:spTree>
      <p:nvGrpSpPr>
        <p:cNvPr id="26" name="Shape 26"/>
        <p:cNvGrpSpPr/>
        <p:nvPr/>
      </p:nvGrpSpPr>
      <p:grpSpPr>
        <a:xfrm>
          <a:off x="0" y="0"/>
          <a:ext cx="0" cy="0"/>
          <a:chOff x="0" y="0"/>
          <a:chExt cx="0" cy="0"/>
        </a:xfrm>
      </p:grpSpPr>
      <p:sp>
        <p:nvSpPr>
          <p:cNvPr id="27" name="Google Shape;27;p8"/>
          <p:cNvSpPr/>
          <p:nvPr>
            <p:ph idx="2" type="pic"/>
          </p:nvPr>
        </p:nvSpPr>
        <p:spPr>
          <a:xfrm>
            <a:off x="6217122" y="2422496"/>
            <a:ext cx="4408444" cy="2661825"/>
          </a:xfrm>
          <a:prstGeom prst="rect">
            <a:avLst/>
          </a:prstGeom>
          <a:noFill/>
          <a:ln>
            <a:noFill/>
          </a:ln>
        </p:spPr>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215" name="Shape 215"/>
        <p:cNvGrpSpPr/>
        <p:nvPr/>
      </p:nvGrpSpPr>
      <p:grpSpPr>
        <a:xfrm>
          <a:off x="0" y="0"/>
          <a:ext cx="0" cy="0"/>
          <a:chOff x="0" y="0"/>
          <a:chExt cx="0" cy="0"/>
        </a:xfrm>
      </p:grpSpPr>
      <p:sp>
        <p:nvSpPr>
          <p:cNvPr id="216" name="Google Shape;216;p71"/>
          <p:cNvSpPr/>
          <p:nvPr>
            <p:ph idx="2" type="pic"/>
          </p:nvPr>
        </p:nvSpPr>
        <p:spPr>
          <a:xfrm>
            <a:off x="9650148" y="533404"/>
            <a:ext cx="2541852" cy="5791199"/>
          </a:xfrm>
          <a:prstGeom prst="rect">
            <a:avLst/>
          </a:prstGeom>
          <a:noFill/>
          <a:ln>
            <a:noFill/>
          </a:ln>
        </p:spPr>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itle Slide">
  <p:cSld name="9_Title Slide">
    <p:spTree>
      <p:nvGrpSpPr>
        <p:cNvPr id="217" name="Shape 217"/>
        <p:cNvGrpSpPr/>
        <p:nvPr/>
      </p:nvGrpSpPr>
      <p:grpSpPr>
        <a:xfrm>
          <a:off x="0" y="0"/>
          <a:ext cx="0" cy="0"/>
          <a:chOff x="0" y="0"/>
          <a:chExt cx="0" cy="0"/>
        </a:xfrm>
      </p:grpSpPr>
      <p:sp>
        <p:nvSpPr>
          <p:cNvPr id="218" name="Google Shape;218;p72"/>
          <p:cNvSpPr/>
          <p:nvPr/>
        </p:nvSpPr>
        <p:spPr>
          <a:xfrm>
            <a:off x="0" y="0"/>
            <a:ext cx="12192000" cy="6857999"/>
          </a:xfrm>
          <a:prstGeom prst="rect">
            <a:avLst/>
          </a:prstGeom>
          <a:gradFill>
            <a:gsLst>
              <a:gs pos="0">
                <a:srgbClr val="5687A5">
                  <a:alpha val="3921"/>
                </a:srgbClr>
              </a:gs>
              <a:gs pos="100000">
                <a:srgbClr val="3C3282">
                  <a:alpha val="3921"/>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72"/>
          <p:cNvSpPr/>
          <p:nvPr>
            <p:ph idx="2" type="pic"/>
          </p:nvPr>
        </p:nvSpPr>
        <p:spPr>
          <a:xfrm>
            <a:off x="6629402" y="2090102"/>
            <a:ext cx="3399970" cy="3664206"/>
          </a:xfrm>
          <a:prstGeom prst="rect">
            <a:avLst/>
          </a:prstGeom>
          <a:noFill/>
          <a:ln>
            <a:noFill/>
          </a:ln>
        </p:spPr>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20" name="Shape 220"/>
        <p:cNvGrpSpPr/>
        <p:nvPr/>
      </p:nvGrpSpPr>
      <p:grpSpPr>
        <a:xfrm>
          <a:off x="0" y="0"/>
          <a:ext cx="0" cy="0"/>
          <a:chOff x="0" y="0"/>
          <a:chExt cx="0" cy="0"/>
        </a:xfrm>
      </p:grpSpPr>
      <p:sp>
        <p:nvSpPr>
          <p:cNvPr id="221" name="Google Shape;221;p73"/>
          <p:cNvSpPr/>
          <p:nvPr>
            <p:ph idx="2" type="pic"/>
          </p:nvPr>
        </p:nvSpPr>
        <p:spPr>
          <a:xfrm>
            <a:off x="0" y="0"/>
            <a:ext cx="12192000" cy="6858000"/>
          </a:xfrm>
          <a:prstGeom prst="rect">
            <a:avLst/>
          </a:prstGeom>
          <a:noFill/>
          <a:ln>
            <a:noFill/>
          </a:ln>
        </p:spPr>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mpty &amp; title">
  <p:cSld name="1_empty &amp; title">
    <p:spTree>
      <p:nvGrpSpPr>
        <p:cNvPr id="223" name="Shape 223"/>
        <p:cNvGrpSpPr/>
        <p:nvPr/>
      </p:nvGrpSpPr>
      <p:grpSpPr>
        <a:xfrm>
          <a:off x="0" y="0"/>
          <a:ext cx="0" cy="0"/>
          <a:chOff x="0" y="0"/>
          <a:chExt cx="0" cy="0"/>
        </a:xfrm>
      </p:grpSpPr>
      <p:sp>
        <p:nvSpPr>
          <p:cNvPr id="224" name="Google Shape;224;p75"/>
          <p:cNvSpPr txBox="1"/>
          <p:nvPr>
            <p:ph type="ctrTitle"/>
          </p:nvPr>
        </p:nvSpPr>
        <p:spPr>
          <a:xfrm>
            <a:off x="174172" y="385404"/>
            <a:ext cx="11843656" cy="410369"/>
          </a:xfrm>
          <a:prstGeom prst="rect">
            <a:avLst/>
          </a:prstGeom>
          <a:noFill/>
          <a:ln>
            <a:noFill/>
          </a:ln>
        </p:spPr>
        <p:txBody>
          <a:bodyPr anchorCtr="0" anchor="ctr" bIns="0" lIns="0" spcFirstLastPara="1" rIns="0" wrap="square" tIns="0">
            <a:spAutoFit/>
          </a:bodyPr>
          <a:lstStyle>
            <a:lvl1pPr lvl="0" marR="0" rtl="0" algn="l">
              <a:lnSpc>
                <a:spcPct val="100000"/>
              </a:lnSpc>
              <a:spcBef>
                <a:spcPts val="0"/>
              </a:spcBef>
              <a:spcAft>
                <a:spcPts val="0"/>
              </a:spcAft>
              <a:buClr>
                <a:srgbClr val="5B5B5B"/>
              </a:buClr>
              <a:buSzPts val="2667"/>
              <a:buFont typeface="Roboto"/>
              <a:buNone/>
              <a:defRPr b="0" i="0" sz="2667" u="none" cap="none" strike="noStrike">
                <a:solidFill>
                  <a:srgbClr val="5B5B5B"/>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empty">
    <p:spTree>
      <p:nvGrpSpPr>
        <p:cNvPr id="225" name="Shape 225"/>
        <p:cNvGrpSpPr/>
        <p:nvPr/>
      </p:nvGrpSpPr>
      <p:grpSpPr>
        <a:xfrm>
          <a:off x="0" y="0"/>
          <a:ext cx="0" cy="0"/>
          <a:chOff x="0" y="0"/>
          <a:chExt cx="0" cy="0"/>
        </a:xfrm>
      </p:grpSpPr>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mpty &amp; title">
  <p:cSld name="2_empty &amp; title">
    <p:spTree>
      <p:nvGrpSpPr>
        <p:cNvPr id="226" name="Shape 226"/>
        <p:cNvGrpSpPr/>
        <p:nvPr/>
      </p:nvGrpSpPr>
      <p:grpSpPr>
        <a:xfrm>
          <a:off x="0" y="0"/>
          <a:ext cx="0" cy="0"/>
          <a:chOff x="0" y="0"/>
          <a:chExt cx="0" cy="0"/>
        </a:xfrm>
      </p:grpSpPr>
      <p:sp>
        <p:nvSpPr>
          <p:cNvPr id="227" name="Google Shape;227;p77"/>
          <p:cNvSpPr txBox="1"/>
          <p:nvPr>
            <p:ph type="ctrTitle"/>
          </p:nvPr>
        </p:nvSpPr>
        <p:spPr>
          <a:xfrm>
            <a:off x="174172" y="385404"/>
            <a:ext cx="11843656" cy="410369"/>
          </a:xfrm>
          <a:prstGeom prst="rect">
            <a:avLst/>
          </a:prstGeom>
          <a:noFill/>
          <a:ln>
            <a:noFill/>
          </a:ln>
        </p:spPr>
        <p:txBody>
          <a:bodyPr anchorCtr="0" anchor="ctr" bIns="0" lIns="0" spcFirstLastPara="1" rIns="0" wrap="square" tIns="0">
            <a:spAutoFit/>
          </a:bodyPr>
          <a:lstStyle>
            <a:lvl1pPr lvl="0" marR="0" rtl="0" algn="l">
              <a:lnSpc>
                <a:spcPct val="100000"/>
              </a:lnSpc>
              <a:spcBef>
                <a:spcPts val="0"/>
              </a:spcBef>
              <a:spcAft>
                <a:spcPts val="0"/>
              </a:spcAft>
              <a:buClr>
                <a:srgbClr val="5B5B5B"/>
              </a:buClr>
              <a:buSzPts val="2667"/>
              <a:buFont typeface="Roboto"/>
              <a:buNone/>
              <a:defRPr b="0" i="0" sz="2667" u="none" cap="none" strike="noStrike">
                <a:solidFill>
                  <a:srgbClr val="5B5B5B"/>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8" name="Google Shape;228;p77"/>
          <p:cNvSpPr txBox="1"/>
          <p:nvPr>
            <p:ph idx="1" type="subTitle"/>
          </p:nvPr>
        </p:nvSpPr>
        <p:spPr>
          <a:xfrm>
            <a:off x="174172" y="854257"/>
            <a:ext cx="11843656" cy="246221"/>
          </a:xfrm>
          <a:prstGeom prst="rect">
            <a:avLst/>
          </a:prstGeom>
          <a:noFill/>
          <a:ln>
            <a:noFill/>
          </a:ln>
        </p:spPr>
        <p:txBody>
          <a:bodyPr anchorCtr="0" anchor="ctr" bIns="0" lIns="0" spcFirstLastPara="1" rIns="0" wrap="square" tIns="0">
            <a:spAutoFit/>
          </a:bodyPr>
          <a:lstStyle>
            <a:lvl1pPr lvl="0" marR="0" rtl="0" algn="l">
              <a:lnSpc>
                <a:spcPct val="100000"/>
              </a:lnSpc>
              <a:spcBef>
                <a:spcPts val="1000"/>
              </a:spcBef>
              <a:spcAft>
                <a:spcPts val="0"/>
              </a:spcAft>
              <a:buClr>
                <a:srgbClr val="929292"/>
              </a:buClr>
              <a:buSzPts val="1600"/>
              <a:buFont typeface="Arial"/>
              <a:buNone/>
              <a:defRPr b="0" i="0" sz="1600" u="none" cap="none" strike="noStrike">
                <a:solidFill>
                  <a:srgbClr val="929292"/>
                </a:solidFill>
                <a:latin typeface="Roboto"/>
                <a:ea typeface="Roboto"/>
                <a:cs typeface="Roboto"/>
                <a:sym typeface="Roboto"/>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5_Title Slide">
  <p:cSld name="75_Title Slide">
    <p:spTree>
      <p:nvGrpSpPr>
        <p:cNvPr id="28" name="Shape 28"/>
        <p:cNvGrpSpPr/>
        <p:nvPr/>
      </p:nvGrpSpPr>
      <p:grpSpPr>
        <a:xfrm>
          <a:off x="0" y="0"/>
          <a:ext cx="0" cy="0"/>
          <a:chOff x="0" y="0"/>
          <a:chExt cx="0" cy="0"/>
        </a:xfrm>
      </p:grpSpPr>
      <p:sp>
        <p:nvSpPr>
          <p:cNvPr id="29" name="Google Shape;29;p9"/>
          <p:cNvSpPr/>
          <p:nvPr>
            <p:ph idx="2" type="pic"/>
          </p:nvPr>
        </p:nvSpPr>
        <p:spPr>
          <a:xfrm>
            <a:off x="657222" y="3999716"/>
            <a:ext cx="6462942" cy="2858285"/>
          </a:xfrm>
          <a:prstGeom prst="rect">
            <a:avLst/>
          </a:prstGeom>
          <a:noFill/>
          <a:ln>
            <a:noFill/>
          </a:ln>
        </p:spPr>
      </p:sp>
      <p:sp>
        <p:nvSpPr>
          <p:cNvPr id="30" name="Google Shape;30;p9"/>
          <p:cNvSpPr/>
          <p:nvPr>
            <p:ph idx="3" type="pic"/>
          </p:nvPr>
        </p:nvSpPr>
        <p:spPr>
          <a:xfrm>
            <a:off x="7329714" y="2104571"/>
            <a:ext cx="4205064" cy="4753429"/>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4_Title Slide">
  <p:cSld name="74_Title Slide">
    <p:spTree>
      <p:nvGrpSpPr>
        <p:cNvPr id="31" name="Shape 31"/>
        <p:cNvGrpSpPr/>
        <p:nvPr/>
      </p:nvGrpSpPr>
      <p:grpSpPr>
        <a:xfrm>
          <a:off x="0" y="0"/>
          <a:ext cx="0" cy="0"/>
          <a:chOff x="0" y="0"/>
          <a:chExt cx="0" cy="0"/>
        </a:xfrm>
      </p:grpSpPr>
      <p:sp>
        <p:nvSpPr>
          <p:cNvPr id="32" name="Google Shape;32;p10"/>
          <p:cNvSpPr/>
          <p:nvPr>
            <p:ph idx="2" type="pic"/>
          </p:nvPr>
        </p:nvSpPr>
        <p:spPr>
          <a:xfrm>
            <a:off x="657222" y="2975429"/>
            <a:ext cx="5438779" cy="3349172"/>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73" Type="http://schemas.openxmlformats.org/officeDocument/2006/relationships/theme" Target="../theme/theme2.xml"/><Relationship Id="rId72" Type="http://schemas.openxmlformats.org/officeDocument/2006/relationships/slideLayout" Target="../slideLayouts/slideLayout7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slideLayout" Target="../slideLayouts/slideLayout66.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68" Type="http://schemas.openxmlformats.org/officeDocument/2006/relationships/slideLayout" Target="../slideLayouts/slideLayout68.xml"/><Relationship Id="rId23" Type="http://schemas.openxmlformats.org/officeDocument/2006/relationships/slideLayout" Target="../slideLayouts/slideLayout23.xml"/><Relationship Id="rId67" Type="http://schemas.openxmlformats.org/officeDocument/2006/relationships/slideLayout" Target="../slideLayouts/slideLayout67.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69" Type="http://schemas.openxmlformats.org/officeDocument/2006/relationships/slideLayout" Target="../slideLayouts/slideLayout6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slideLayout" Target="../slideLayouts/slideLayout74.xml"/><Relationship Id="rId3" Type="http://schemas.openxmlformats.org/officeDocument/2006/relationships/slideLayout" Target="../slideLayouts/slideLayout75.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 id="2147483718" r:id="rId71"/>
    <p:sldLayoutId id="2147483719" r:id="rId7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720" r:id="rId1"/>
    <p:sldLayoutId id="2147483721" r:id="rId2"/>
    <p:sldLayoutId id="214748372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8.jpg"/><Relationship Id="rId5" Type="http://schemas.openxmlformats.org/officeDocument/2006/relationships/image" Target="../media/image11.png"/><Relationship Id="rId6" Type="http://schemas.openxmlformats.org/officeDocument/2006/relationships/image" Target="../media/image1.png"/><Relationship Id="rId7"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78"/>
          <p:cNvSpPr/>
          <p:nvPr/>
        </p:nvSpPr>
        <p:spPr>
          <a:xfrm rot="-2680825">
            <a:off x="6188953" y="500063"/>
            <a:ext cx="8056791" cy="6945508"/>
          </a:xfrm>
          <a:prstGeom prst="triangle">
            <a:avLst>
              <a:gd fmla="val 34715" name="adj"/>
            </a:avLst>
          </a:prstGeom>
          <a:gradFill>
            <a:gsLst>
              <a:gs pos="0">
                <a:srgbClr val="DCE7EC">
                  <a:alpha val="0"/>
                </a:srgbClr>
              </a:gs>
              <a:gs pos="62000">
                <a:srgbClr val="A0B4E0">
                  <a:alpha val="14901"/>
                </a:srgbClr>
              </a:gs>
              <a:gs pos="99000">
                <a:srgbClr val="7B70C8">
                  <a:alpha val="29803"/>
                </a:srgbClr>
              </a:gs>
              <a:gs pos="100000">
                <a:srgbClr val="7B70C8">
                  <a:alpha val="29803"/>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4" name="Google Shape;234;p78"/>
          <p:cNvSpPr txBox="1"/>
          <p:nvPr/>
        </p:nvSpPr>
        <p:spPr>
          <a:xfrm>
            <a:off x="129540" y="2975029"/>
            <a:ext cx="1206246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400" u="none" cap="none" strike="noStrike">
                <a:solidFill>
                  <a:schemeClr val="dk1"/>
                </a:solidFill>
                <a:latin typeface="Jost Medium"/>
                <a:ea typeface="Jost Medium"/>
                <a:cs typeface="Jost Medium"/>
                <a:sym typeface="Jost Medium"/>
              </a:rPr>
              <a:t>Healthcare Infrastructure Intelligence Dashboard</a:t>
            </a:r>
            <a:endParaRPr/>
          </a:p>
        </p:txBody>
      </p:sp>
      <p:grpSp>
        <p:nvGrpSpPr>
          <p:cNvPr id="235" name="Google Shape;235;p78"/>
          <p:cNvGrpSpPr/>
          <p:nvPr/>
        </p:nvGrpSpPr>
        <p:grpSpPr>
          <a:xfrm>
            <a:off x="5692889" y="1662737"/>
            <a:ext cx="841971" cy="792194"/>
            <a:chOff x="5787429" y="1751637"/>
            <a:chExt cx="841971" cy="792194"/>
          </a:xfrm>
        </p:grpSpPr>
        <p:pic>
          <p:nvPicPr>
            <p:cNvPr id="236" name="Google Shape;236;p78"/>
            <p:cNvPicPr preferRelativeResize="0"/>
            <p:nvPr/>
          </p:nvPicPr>
          <p:blipFill rotWithShape="1">
            <a:blip r:embed="rId3">
              <a:alphaModFix/>
            </a:blip>
            <a:srcRect b="0" l="0" r="0" t="0"/>
            <a:stretch/>
          </p:blipFill>
          <p:spPr>
            <a:xfrm>
              <a:off x="5787429" y="1751637"/>
              <a:ext cx="841971" cy="788362"/>
            </a:xfrm>
            <a:prstGeom prst="rect">
              <a:avLst/>
            </a:prstGeom>
            <a:noFill/>
            <a:ln>
              <a:noFill/>
            </a:ln>
          </p:spPr>
        </p:pic>
        <p:sp>
          <p:nvSpPr>
            <p:cNvPr id="237" name="Google Shape;237;p78"/>
            <p:cNvSpPr txBox="1"/>
            <p:nvPr/>
          </p:nvSpPr>
          <p:spPr>
            <a:xfrm>
              <a:off x="6161202" y="2143721"/>
              <a:ext cx="458376"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2000" u="none" cap="none" strike="noStrike">
                <a:solidFill>
                  <a:schemeClr val="lt1"/>
                </a:solidFill>
                <a:latin typeface="Jost Medium"/>
                <a:ea typeface="Jost Medium"/>
                <a:cs typeface="Jost Medium"/>
                <a:sym typeface="Jost Medium"/>
              </a:endParaRPr>
            </a:p>
          </p:txBody>
        </p:sp>
      </p:grpSp>
      <p:sp>
        <p:nvSpPr>
          <p:cNvPr id="238" name="Google Shape;238;p78"/>
          <p:cNvSpPr txBox="1"/>
          <p:nvPr/>
        </p:nvSpPr>
        <p:spPr>
          <a:xfrm>
            <a:off x="3949700" y="4575098"/>
            <a:ext cx="42926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2"/>
                </a:solidFill>
                <a:latin typeface="Jost Medium"/>
                <a:ea typeface="Jost Medium"/>
                <a:cs typeface="Jost Medium"/>
                <a:sym typeface="Jost Medium"/>
              </a:rPr>
              <a:t>JAN 2024</a:t>
            </a:r>
            <a:endParaRPr/>
          </a:p>
        </p:txBody>
      </p:sp>
      <p:sp>
        <p:nvSpPr>
          <p:cNvPr id="239" name="Google Shape;239;p78"/>
          <p:cNvSpPr txBox="1"/>
          <p:nvPr/>
        </p:nvSpPr>
        <p:spPr>
          <a:xfrm>
            <a:off x="3187700" y="5284856"/>
            <a:ext cx="5816600" cy="147732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500" u="none" cap="none" strike="noStrike">
                <a:solidFill>
                  <a:schemeClr val="dk1"/>
                </a:solidFill>
                <a:latin typeface="Jost Medium"/>
                <a:ea typeface="Jost Medium"/>
                <a:cs typeface="Jost Medium"/>
                <a:sym typeface="Jost Medium"/>
              </a:rPr>
              <a:t>Daise</a:t>
            </a:r>
            <a:endParaRPr b="0" i="0" sz="1500" u="none" cap="none" strike="noStrike">
              <a:solidFill>
                <a:schemeClr val="dk1"/>
              </a:solidFill>
              <a:latin typeface="Jost Medium"/>
              <a:ea typeface="Jost Medium"/>
              <a:cs typeface="Jost Medium"/>
              <a:sym typeface="Jost Medium"/>
            </a:endParaRPr>
          </a:p>
          <a:p>
            <a:pPr indent="0" lvl="0" marL="0" marR="0" rtl="0" algn="ctr">
              <a:spcBef>
                <a:spcPts val="0"/>
              </a:spcBef>
              <a:spcAft>
                <a:spcPts val="0"/>
              </a:spcAft>
              <a:buNone/>
            </a:pPr>
            <a:r>
              <a:rPr b="0" i="0" lang="en-US" sz="1500" u="none" cap="none" strike="noStrike">
                <a:solidFill>
                  <a:schemeClr val="dk1"/>
                </a:solidFill>
                <a:latin typeface="Jost Medium"/>
                <a:ea typeface="Jost Medium"/>
                <a:cs typeface="Jost Medium"/>
                <a:sym typeface="Jost Medium"/>
              </a:rPr>
              <a:t>Larissa </a:t>
            </a:r>
            <a:endParaRPr/>
          </a:p>
          <a:p>
            <a:pPr indent="0" lvl="0" marL="0" marR="0" rtl="0" algn="ctr">
              <a:spcBef>
                <a:spcPts val="0"/>
              </a:spcBef>
              <a:spcAft>
                <a:spcPts val="0"/>
              </a:spcAft>
              <a:buNone/>
            </a:pPr>
            <a:r>
              <a:rPr b="0" i="0" lang="en-US" sz="1500" u="none" cap="none" strike="noStrike">
                <a:solidFill>
                  <a:schemeClr val="dk1"/>
                </a:solidFill>
                <a:latin typeface="Jost Medium"/>
                <a:ea typeface="Jost Medium"/>
                <a:cs typeface="Jost Medium"/>
                <a:sym typeface="Jost Medium"/>
              </a:rPr>
              <a:t>Lidiane </a:t>
            </a:r>
            <a:endParaRPr/>
          </a:p>
          <a:p>
            <a:pPr indent="0" lvl="0" marL="0" marR="0" rtl="0" algn="ctr">
              <a:spcBef>
                <a:spcPts val="0"/>
              </a:spcBef>
              <a:spcAft>
                <a:spcPts val="0"/>
              </a:spcAft>
              <a:buNone/>
            </a:pPr>
            <a:r>
              <a:rPr b="0" i="0" lang="en-US" sz="1500" u="none" cap="none" strike="noStrike">
                <a:solidFill>
                  <a:schemeClr val="dk1"/>
                </a:solidFill>
                <a:latin typeface="Jost Medium"/>
                <a:ea typeface="Jost Medium"/>
                <a:cs typeface="Jost Medium"/>
                <a:sym typeface="Jost Medium"/>
              </a:rPr>
              <a:t>Lucas</a:t>
            </a:r>
            <a:endParaRPr/>
          </a:p>
          <a:p>
            <a:pPr indent="0" lvl="0" marL="0" marR="0" rtl="0" algn="ctr">
              <a:spcBef>
                <a:spcPts val="0"/>
              </a:spcBef>
              <a:spcAft>
                <a:spcPts val="0"/>
              </a:spcAft>
              <a:buNone/>
            </a:pPr>
            <a:r>
              <a:rPr b="0" i="0" lang="en-US" sz="1500" u="none" cap="none" strike="noStrike">
                <a:solidFill>
                  <a:schemeClr val="dk1"/>
                </a:solidFill>
                <a:latin typeface="Jost Medium"/>
                <a:ea typeface="Jost Medium"/>
                <a:cs typeface="Jost Medium"/>
                <a:sym typeface="Jost Medium"/>
              </a:rPr>
              <a:t>Maisa</a:t>
            </a:r>
            <a:endParaRPr/>
          </a:p>
          <a:p>
            <a:pPr indent="0" lvl="0" marL="0" marR="0" rtl="0" algn="ctr">
              <a:spcBef>
                <a:spcPts val="0"/>
              </a:spcBef>
              <a:spcAft>
                <a:spcPts val="0"/>
              </a:spcAft>
              <a:buNone/>
            </a:pPr>
            <a:r>
              <a:rPr b="0" i="0" lang="en-US" sz="1500" u="none" cap="none" strike="noStrike">
                <a:solidFill>
                  <a:schemeClr val="dk1"/>
                </a:solidFill>
                <a:latin typeface="Jost Medium"/>
                <a:ea typeface="Jost Medium"/>
                <a:cs typeface="Jost Medium"/>
                <a:sym typeface="Jost Medium"/>
              </a:rPr>
              <a:t>Vinicius</a:t>
            </a:r>
            <a:endParaRPr/>
          </a:p>
        </p:txBody>
      </p:sp>
      <p:pic>
        <p:nvPicPr>
          <p:cNvPr descr="PCL_Logo_Primary_Blk_CMYK.png" id="240" name="Google Shape;240;p78"/>
          <p:cNvPicPr preferRelativeResize="0"/>
          <p:nvPr/>
        </p:nvPicPr>
        <p:blipFill rotWithShape="1">
          <a:blip r:embed="rId4">
            <a:alphaModFix/>
          </a:blip>
          <a:srcRect b="0" l="0" r="0" t="0"/>
          <a:stretch/>
        </p:blipFill>
        <p:spPr>
          <a:xfrm>
            <a:off x="10289146" y="408213"/>
            <a:ext cx="1620201" cy="91477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79"/>
          <p:cNvSpPr txBox="1"/>
          <p:nvPr/>
        </p:nvSpPr>
        <p:spPr>
          <a:xfrm>
            <a:off x="557210" y="660400"/>
            <a:ext cx="5538790" cy="6309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500" u="none" cap="none" strike="noStrike">
                <a:solidFill>
                  <a:schemeClr val="dk1"/>
                </a:solidFill>
                <a:latin typeface="Jost Medium"/>
                <a:ea typeface="Jost Medium"/>
                <a:cs typeface="Jost Medium"/>
                <a:sym typeface="Jost Medium"/>
              </a:rPr>
              <a:t>SUMARY DESCRIPTION</a:t>
            </a:r>
            <a:endParaRPr/>
          </a:p>
        </p:txBody>
      </p:sp>
      <p:cxnSp>
        <p:nvCxnSpPr>
          <p:cNvPr id="246" name="Google Shape;246;p79"/>
          <p:cNvCxnSpPr/>
          <p:nvPr/>
        </p:nvCxnSpPr>
        <p:spPr>
          <a:xfrm>
            <a:off x="657222" y="533400"/>
            <a:ext cx="565151" cy="0"/>
          </a:xfrm>
          <a:prstGeom prst="straightConnector1">
            <a:avLst/>
          </a:prstGeom>
          <a:noFill/>
          <a:ln cap="flat" cmpd="sng" w="38100">
            <a:solidFill>
              <a:schemeClr val="dk1"/>
            </a:solidFill>
            <a:prstDash val="solid"/>
            <a:miter lim="800000"/>
            <a:headEnd len="sm" w="sm" type="none"/>
            <a:tailEnd len="sm" w="sm" type="none"/>
          </a:ln>
        </p:spPr>
      </p:cxnSp>
      <p:sp>
        <p:nvSpPr>
          <p:cNvPr id="247" name="Google Shape;247;p79"/>
          <p:cNvSpPr txBox="1"/>
          <p:nvPr/>
        </p:nvSpPr>
        <p:spPr>
          <a:xfrm>
            <a:off x="557209" y="1620096"/>
            <a:ext cx="11177591" cy="289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rgbClr val="7F7F7F"/>
                </a:solidFill>
                <a:latin typeface="Jost"/>
                <a:ea typeface="Jost"/>
                <a:cs typeface="Jost"/>
                <a:sym typeface="Jost"/>
              </a:rPr>
              <a:t>Where would be the best location in London to establish a public services center?</a:t>
            </a:r>
            <a:endParaRPr b="1" i="1" sz="2400">
              <a:solidFill>
                <a:srgbClr val="7F7F7F"/>
              </a:solidFill>
              <a:latin typeface="Jost"/>
              <a:ea typeface="Jost"/>
              <a:cs typeface="Jost"/>
              <a:sym typeface="Jost"/>
            </a:endParaRPr>
          </a:p>
          <a:p>
            <a:pPr indent="0" lvl="0" marL="0" marR="0" rtl="0" algn="l">
              <a:spcBef>
                <a:spcPts val="0"/>
              </a:spcBef>
              <a:spcAft>
                <a:spcPts val="0"/>
              </a:spcAft>
              <a:buNone/>
            </a:pPr>
            <a:r>
              <a:t/>
            </a:r>
            <a:endParaRPr b="1" i="1" sz="1800">
              <a:solidFill>
                <a:srgbClr val="7F7F7F"/>
              </a:solidFill>
              <a:latin typeface="Jost"/>
              <a:ea typeface="Jost"/>
              <a:cs typeface="Jost"/>
              <a:sym typeface="Jost"/>
            </a:endParaRPr>
          </a:p>
          <a:p>
            <a:pPr indent="0" lvl="0" marL="0" marR="0" rtl="0" algn="l">
              <a:spcBef>
                <a:spcPts val="0"/>
              </a:spcBef>
              <a:spcAft>
                <a:spcPts val="0"/>
              </a:spcAft>
              <a:buNone/>
            </a:pPr>
            <a:r>
              <a:rPr lang="en-US" sz="2000">
                <a:solidFill>
                  <a:srgbClr val="7F7F7F"/>
                </a:solidFill>
                <a:latin typeface="Jost"/>
                <a:ea typeface="Jost"/>
                <a:cs typeface="Jost"/>
                <a:sym typeface="Jost"/>
              </a:rPr>
              <a:t>The city of London is currently facing a challenge in deciding the best locations to build new health centers. To make this decision, Planner Churchill needs to conduct a thorough analysis that takes into account various socioeconomic indicators. The goal is to ensure that all residents have access to healthcare, regardless of their location, and that public resources are utilized efficiently and effectively. Community participation is a crucial aspect of this decision-making process. Mr. John Citizen represents an average Londoner who wants to ensure that the city's healthcare system is equitable and accessible to everyone.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1" name="Shape 251"/>
        <p:cNvGrpSpPr/>
        <p:nvPr/>
      </p:nvGrpSpPr>
      <p:grpSpPr>
        <a:xfrm>
          <a:off x="0" y="0"/>
          <a:ext cx="0" cy="0"/>
          <a:chOff x="0" y="0"/>
          <a:chExt cx="0" cy="0"/>
        </a:xfrm>
      </p:grpSpPr>
      <p:pic>
        <p:nvPicPr>
          <p:cNvPr id="252" name="Google Shape;252;p80"/>
          <p:cNvPicPr preferRelativeResize="0"/>
          <p:nvPr/>
        </p:nvPicPr>
        <p:blipFill rotWithShape="1">
          <a:blip r:embed="rId3">
            <a:alphaModFix/>
          </a:blip>
          <a:srcRect b="0" l="0" r="0" t="0"/>
          <a:stretch/>
        </p:blipFill>
        <p:spPr>
          <a:xfrm>
            <a:off x="1817224" y="1291342"/>
            <a:ext cx="8905729" cy="5092220"/>
          </a:xfrm>
          <a:prstGeom prst="rect">
            <a:avLst/>
          </a:prstGeom>
          <a:noFill/>
          <a:ln>
            <a:noFill/>
          </a:ln>
        </p:spPr>
      </p:pic>
      <p:sp>
        <p:nvSpPr>
          <p:cNvPr id="253" name="Google Shape;253;p80"/>
          <p:cNvSpPr txBox="1"/>
          <p:nvPr/>
        </p:nvSpPr>
        <p:spPr>
          <a:xfrm>
            <a:off x="557210" y="660400"/>
            <a:ext cx="5538790" cy="6309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500">
                <a:solidFill>
                  <a:schemeClr val="dk1"/>
                </a:solidFill>
                <a:latin typeface="Jost Medium"/>
                <a:ea typeface="Jost Medium"/>
                <a:cs typeface="Jost Medium"/>
                <a:sym typeface="Jost Medium"/>
              </a:rPr>
              <a:t>PerSpecML</a:t>
            </a:r>
            <a:endParaRPr sz="3500">
              <a:solidFill>
                <a:schemeClr val="dk1"/>
              </a:solidFill>
              <a:latin typeface="Jost Medium"/>
              <a:ea typeface="Jost Medium"/>
              <a:cs typeface="Jost Medium"/>
              <a:sym typeface="Jost Medium"/>
            </a:endParaRPr>
          </a:p>
        </p:txBody>
      </p:sp>
      <p:cxnSp>
        <p:nvCxnSpPr>
          <p:cNvPr id="254" name="Google Shape;254;p80"/>
          <p:cNvCxnSpPr/>
          <p:nvPr/>
        </p:nvCxnSpPr>
        <p:spPr>
          <a:xfrm>
            <a:off x="657222" y="533400"/>
            <a:ext cx="565151" cy="0"/>
          </a:xfrm>
          <a:prstGeom prst="straightConnector1">
            <a:avLst/>
          </a:prstGeom>
          <a:noFill/>
          <a:ln cap="flat" cmpd="sng" w="38100">
            <a:solidFill>
              <a:schemeClr val="dk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81"/>
          <p:cNvPicPr preferRelativeResize="0"/>
          <p:nvPr/>
        </p:nvPicPr>
        <p:blipFill rotWithShape="1">
          <a:blip r:embed="rId3">
            <a:alphaModFix/>
          </a:blip>
          <a:srcRect b="0" l="0" r="0" t="0"/>
          <a:stretch/>
        </p:blipFill>
        <p:spPr>
          <a:xfrm>
            <a:off x="486101" y="273433"/>
            <a:ext cx="11219801" cy="631113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82"/>
          <p:cNvPicPr preferRelativeResize="0"/>
          <p:nvPr/>
        </p:nvPicPr>
        <p:blipFill rotWithShape="1">
          <a:blip r:embed="rId3">
            <a:alphaModFix/>
          </a:blip>
          <a:srcRect b="0" l="0" r="0" t="0"/>
          <a:stretch/>
        </p:blipFill>
        <p:spPr>
          <a:xfrm>
            <a:off x="203201" y="1256496"/>
            <a:ext cx="5975636" cy="5064768"/>
          </a:xfrm>
          <a:prstGeom prst="rect">
            <a:avLst/>
          </a:prstGeom>
          <a:noFill/>
          <a:ln>
            <a:noFill/>
          </a:ln>
        </p:spPr>
      </p:pic>
      <p:pic>
        <p:nvPicPr>
          <p:cNvPr id="265" name="Google Shape;265;p82"/>
          <p:cNvPicPr preferRelativeResize="0"/>
          <p:nvPr/>
        </p:nvPicPr>
        <p:blipFill rotWithShape="1">
          <a:blip r:embed="rId4">
            <a:alphaModFix/>
          </a:blip>
          <a:srcRect b="0" l="0" r="0" t="0"/>
          <a:stretch/>
        </p:blipFill>
        <p:spPr>
          <a:xfrm>
            <a:off x="6310670" y="1578796"/>
            <a:ext cx="5606764" cy="4742480"/>
          </a:xfrm>
          <a:prstGeom prst="rect">
            <a:avLst/>
          </a:prstGeom>
          <a:noFill/>
          <a:ln>
            <a:noFill/>
          </a:ln>
        </p:spPr>
      </p:pic>
      <p:sp>
        <p:nvSpPr>
          <p:cNvPr id="266" name="Google Shape;266;p82"/>
          <p:cNvSpPr txBox="1"/>
          <p:nvPr/>
        </p:nvSpPr>
        <p:spPr>
          <a:xfrm>
            <a:off x="557210" y="660400"/>
            <a:ext cx="5538790" cy="6309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500">
                <a:solidFill>
                  <a:schemeClr val="dk1"/>
                </a:solidFill>
                <a:latin typeface="Jost Medium"/>
                <a:ea typeface="Jost Medium"/>
                <a:cs typeface="Jost Medium"/>
                <a:sym typeface="Jost Medium"/>
              </a:rPr>
              <a:t>PERSONAS</a:t>
            </a:r>
            <a:endParaRPr/>
          </a:p>
        </p:txBody>
      </p:sp>
      <p:cxnSp>
        <p:nvCxnSpPr>
          <p:cNvPr id="267" name="Google Shape;267;p82"/>
          <p:cNvCxnSpPr/>
          <p:nvPr/>
        </p:nvCxnSpPr>
        <p:spPr>
          <a:xfrm>
            <a:off x="657222" y="533400"/>
            <a:ext cx="565151" cy="0"/>
          </a:xfrm>
          <a:prstGeom prst="straightConnector1">
            <a:avLst/>
          </a:prstGeom>
          <a:noFill/>
          <a:ln cap="flat" cmpd="sng" w="38100">
            <a:solidFill>
              <a:schemeClr val="dk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83"/>
          <p:cNvPicPr preferRelativeResize="0"/>
          <p:nvPr/>
        </p:nvPicPr>
        <p:blipFill rotWithShape="1">
          <a:blip r:embed="rId3">
            <a:alphaModFix/>
          </a:blip>
          <a:srcRect b="0" l="0" r="0" t="0"/>
          <a:stretch/>
        </p:blipFill>
        <p:spPr>
          <a:xfrm>
            <a:off x="2187615" y="695126"/>
            <a:ext cx="8616710" cy="6197599"/>
          </a:xfrm>
          <a:prstGeom prst="rect">
            <a:avLst/>
          </a:prstGeom>
          <a:noFill/>
          <a:ln>
            <a:noFill/>
          </a:ln>
        </p:spPr>
      </p:pic>
      <p:sp>
        <p:nvSpPr>
          <p:cNvPr id="273" name="Google Shape;273;p83"/>
          <p:cNvSpPr txBox="1"/>
          <p:nvPr/>
        </p:nvSpPr>
        <p:spPr>
          <a:xfrm>
            <a:off x="557210" y="660400"/>
            <a:ext cx="5538790" cy="6309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500">
                <a:solidFill>
                  <a:schemeClr val="dk1"/>
                </a:solidFill>
                <a:latin typeface="Jost Medium"/>
                <a:ea typeface="Jost Medium"/>
                <a:cs typeface="Jost Medium"/>
                <a:sym typeface="Jost Medium"/>
              </a:rPr>
              <a:t>PROPOSAL</a:t>
            </a:r>
            <a:endParaRPr/>
          </a:p>
        </p:txBody>
      </p:sp>
      <p:cxnSp>
        <p:nvCxnSpPr>
          <p:cNvPr id="274" name="Google Shape;274;p83"/>
          <p:cNvCxnSpPr/>
          <p:nvPr/>
        </p:nvCxnSpPr>
        <p:spPr>
          <a:xfrm>
            <a:off x="657222" y="533400"/>
            <a:ext cx="565151" cy="0"/>
          </a:xfrm>
          <a:prstGeom prst="straightConnector1">
            <a:avLst/>
          </a:prstGeom>
          <a:noFill/>
          <a:ln cap="flat" cmpd="sng" w="38100">
            <a:solidFill>
              <a:schemeClr val="dk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8" name="Shape 278"/>
        <p:cNvGrpSpPr/>
        <p:nvPr/>
      </p:nvGrpSpPr>
      <p:grpSpPr>
        <a:xfrm>
          <a:off x="0" y="0"/>
          <a:ext cx="0" cy="0"/>
          <a:chOff x="0" y="0"/>
          <a:chExt cx="0" cy="0"/>
        </a:xfrm>
      </p:grpSpPr>
      <p:sp>
        <p:nvSpPr>
          <p:cNvPr id="279" name="Google Shape;279;p84"/>
          <p:cNvSpPr/>
          <p:nvPr/>
        </p:nvSpPr>
        <p:spPr>
          <a:xfrm>
            <a:off x="0" y="15559"/>
            <a:ext cx="2216937" cy="6857999"/>
          </a:xfrm>
          <a:prstGeom prst="rect">
            <a:avLst/>
          </a:prstGeom>
          <a:solidFill>
            <a:srgbClr val="62AD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Roboto"/>
              <a:ea typeface="Roboto"/>
              <a:cs typeface="Roboto"/>
              <a:sym typeface="Roboto"/>
            </a:endParaRPr>
          </a:p>
        </p:txBody>
      </p:sp>
      <p:pic>
        <p:nvPicPr>
          <p:cNvPr descr="Radio Button Icons - Free SVG &amp; PNG Radio Button Images - Noun Project" id="280" name="Google Shape;280;p84"/>
          <p:cNvPicPr preferRelativeResize="0"/>
          <p:nvPr/>
        </p:nvPicPr>
        <p:blipFill rotWithShape="1">
          <a:blip r:embed="rId3">
            <a:alphaModFix/>
          </a:blip>
          <a:srcRect b="0" l="0" r="0" t="0"/>
          <a:stretch/>
        </p:blipFill>
        <p:spPr>
          <a:xfrm>
            <a:off x="55253" y="2029992"/>
            <a:ext cx="1767218" cy="1767218"/>
          </a:xfrm>
          <a:prstGeom prst="rect">
            <a:avLst/>
          </a:prstGeom>
          <a:noFill/>
          <a:ln>
            <a:noFill/>
          </a:ln>
        </p:spPr>
      </p:pic>
      <p:sp>
        <p:nvSpPr>
          <p:cNvPr id="281" name="Google Shape;281;p84"/>
          <p:cNvSpPr/>
          <p:nvPr/>
        </p:nvSpPr>
        <p:spPr>
          <a:xfrm flipH="1">
            <a:off x="692488" y="838110"/>
            <a:ext cx="831959"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400">
                <a:solidFill>
                  <a:schemeClr val="dk1"/>
                </a:solidFill>
                <a:latin typeface="Roboto"/>
                <a:ea typeface="Roboto"/>
                <a:cs typeface="Roboto"/>
                <a:sym typeface="Roboto"/>
              </a:rPr>
              <a:t>Filters</a:t>
            </a:r>
            <a:endParaRPr i="1" sz="2400">
              <a:solidFill>
                <a:schemeClr val="dk1"/>
              </a:solidFill>
              <a:latin typeface="Roboto"/>
              <a:ea typeface="Roboto"/>
              <a:cs typeface="Roboto"/>
              <a:sym typeface="Roboto"/>
            </a:endParaRPr>
          </a:p>
        </p:txBody>
      </p:sp>
      <p:sp>
        <p:nvSpPr>
          <p:cNvPr id="282" name="Google Shape;282;p84"/>
          <p:cNvSpPr/>
          <p:nvPr/>
        </p:nvSpPr>
        <p:spPr>
          <a:xfrm flipH="1">
            <a:off x="843466" y="1885618"/>
            <a:ext cx="1051570" cy="430887"/>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400">
                <a:solidFill>
                  <a:schemeClr val="dk1"/>
                </a:solidFill>
                <a:latin typeface="Roboto"/>
                <a:ea typeface="Roboto"/>
                <a:cs typeface="Roboto"/>
                <a:sym typeface="Roboto"/>
              </a:rPr>
              <a:t>School </a:t>
            </a:r>
            <a:endParaRPr/>
          </a:p>
          <a:p>
            <a:pPr indent="0" lvl="0" marL="0" marR="0" rtl="0" algn="l">
              <a:spcBef>
                <a:spcPts val="0"/>
              </a:spcBef>
              <a:spcAft>
                <a:spcPts val="0"/>
              </a:spcAft>
              <a:buNone/>
            </a:pPr>
            <a:r>
              <a:rPr b="1" lang="en-US" sz="1400">
                <a:solidFill>
                  <a:schemeClr val="dk1"/>
                </a:solidFill>
                <a:latin typeface="Roboto"/>
                <a:ea typeface="Roboto"/>
                <a:cs typeface="Roboto"/>
                <a:sym typeface="Roboto"/>
              </a:rPr>
              <a:t>classification</a:t>
            </a:r>
            <a:endParaRPr/>
          </a:p>
        </p:txBody>
      </p:sp>
      <p:sp>
        <p:nvSpPr>
          <p:cNvPr id="283" name="Google Shape;283;p84"/>
          <p:cNvSpPr/>
          <p:nvPr/>
        </p:nvSpPr>
        <p:spPr>
          <a:xfrm flipH="1">
            <a:off x="837538" y="2576330"/>
            <a:ext cx="836768" cy="59509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400">
                <a:solidFill>
                  <a:schemeClr val="dk1"/>
                </a:solidFill>
                <a:latin typeface="Roboto"/>
                <a:ea typeface="Roboto"/>
                <a:cs typeface="Roboto"/>
                <a:sym typeface="Roboto"/>
              </a:rPr>
              <a:t>Criminality</a:t>
            </a:r>
            <a:br>
              <a:rPr b="1" lang="en-US" sz="1400">
                <a:solidFill>
                  <a:schemeClr val="dk1"/>
                </a:solidFill>
                <a:latin typeface="Roboto"/>
                <a:ea typeface="Roboto"/>
                <a:cs typeface="Roboto"/>
                <a:sym typeface="Roboto"/>
              </a:rPr>
            </a:br>
            <a:endParaRPr b="1" sz="1400">
              <a:solidFill>
                <a:schemeClr val="dk1"/>
              </a:solidFill>
              <a:latin typeface="Roboto"/>
              <a:ea typeface="Roboto"/>
              <a:cs typeface="Roboto"/>
              <a:sym typeface="Roboto"/>
            </a:endParaRPr>
          </a:p>
          <a:p>
            <a:pPr indent="0" lvl="0" marL="0" marR="0" rtl="0" algn="l">
              <a:spcBef>
                <a:spcPts val="0"/>
              </a:spcBef>
              <a:spcAft>
                <a:spcPts val="0"/>
              </a:spcAft>
              <a:buNone/>
            </a:pPr>
            <a:r>
              <a:t/>
            </a:r>
            <a:endParaRPr i="1" sz="1067">
              <a:solidFill>
                <a:schemeClr val="dk1"/>
              </a:solidFill>
              <a:latin typeface="Roboto"/>
              <a:ea typeface="Roboto"/>
              <a:cs typeface="Roboto"/>
              <a:sym typeface="Roboto"/>
            </a:endParaRPr>
          </a:p>
        </p:txBody>
      </p:sp>
      <p:sp>
        <p:nvSpPr>
          <p:cNvPr id="284" name="Google Shape;284;p84"/>
          <p:cNvSpPr/>
          <p:nvPr/>
        </p:nvSpPr>
        <p:spPr>
          <a:xfrm flipH="1">
            <a:off x="843464" y="2983124"/>
            <a:ext cx="897669" cy="430887"/>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400">
                <a:solidFill>
                  <a:schemeClr val="dk1"/>
                </a:solidFill>
                <a:latin typeface="Roboto"/>
                <a:ea typeface="Roboto"/>
                <a:cs typeface="Roboto"/>
                <a:sym typeface="Roboto"/>
              </a:rPr>
              <a:t>Financial Security</a:t>
            </a:r>
            <a:endParaRPr i="1" sz="1400">
              <a:solidFill>
                <a:schemeClr val="dk1"/>
              </a:solidFill>
              <a:latin typeface="Roboto"/>
              <a:ea typeface="Roboto"/>
              <a:cs typeface="Roboto"/>
              <a:sym typeface="Roboto"/>
            </a:endParaRPr>
          </a:p>
        </p:txBody>
      </p:sp>
      <p:grpSp>
        <p:nvGrpSpPr>
          <p:cNvPr id="285" name="Google Shape;285;p84"/>
          <p:cNvGrpSpPr/>
          <p:nvPr/>
        </p:nvGrpSpPr>
        <p:grpSpPr>
          <a:xfrm>
            <a:off x="2283765" y="718349"/>
            <a:ext cx="9624070" cy="6108909"/>
            <a:chOff x="2201795" y="576723"/>
            <a:chExt cx="10039656" cy="6372704"/>
          </a:xfrm>
        </p:grpSpPr>
        <p:pic>
          <p:nvPicPr>
            <p:cNvPr descr="Mapa&#10;&#10;Descrição gerada automaticamente" id="286" name="Google Shape;286;p84"/>
            <p:cNvPicPr preferRelativeResize="0"/>
            <p:nvPr/>
          </p:nvPicPr>
          <p:blipFill rotWithShape="1">
            <a:blip r:embed="rId4">
              <a:alphaModFix/>
            </a:blip>
            <a:srcRect b="0" l="0" r="0" t="0"/>
            <a:stretch/>
          </p:blipFill>
          <p:spPr>
            <a:xfrm>
              <a:off x="2201795" y="576723"/>
              <a:ext cx="4918025" cy="3756918"/>
            </a:xfrm>
            <a:prstGeom prst="rect">
              <a:avLst/>
            </a:prstGeom>
            <a:noFill/>
            <a:ln>
              <a:noFill/>
            </a:ln>
          </p:spPr>
        </p:pic>
        <p:sp>
          <p:nvSpPr>
            <p:cNvPr id="287" name="Google Shape;287;p84"/>
            <p:cNvSpPr/>
            <p:nvPr/>
          </p:nvSpPr>
          <p:spPr>
            <a:xfrm>
              <a:off x="2216936" y="4388015"/>
              <a:ext cx="9975063" cy="2561412"/>
            </a:xfrm>
            <a:prstGeom prst="rect">
              <a:avLst/>
            </a:prstGeom>
            <a:solidFill>
              <a:srgbClr val="FAFAF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Roboto"/>
                <a:ea typeface="Roboto"/>
                <a:cs typeface="Roboto"/>
                <a:sym typeface="Roboto"/>
              </a:endParaRPr>
            </a:p>
          </p:txBody>
        </p:sp>
        <p:pic>
          <p:nvPicPr>
            <p:cNvPr id="288" name="Google Shape;288;p84"/>
            <p:cNvPicPr preferRelativeResize="0"/>
            <p:nvPr/>
          </p:nvPicPr>
          <p:blipFill rotWithShape="1">
            <a:blip r:embed="rId5">
              <a:alphaModFix/>
            </a:blip>
            <a:srcRect b="0" l="0" r="0" t="0"/>
            <a:stretch/>
          </p:blipFill>
          <p:spPr>
            <a:xfrm>
              <a:off x="2746986" y="4831277"/>
              <a:ext cx="9078879" cy="2112433"/>
            </a:xfrm>
            <a:prstGeom prst="rect">
              <a:avLst/>
            </a:prstGeom>
            <a:noFill/>
            <a:ln>
              <a:noFill/>
            </a:ln>
          </p:spPr>
        </p:pic>
        <p:pic>
          <p:nvPicPr>
            <p:cNvPr id="289" name="Google Shape;289;p84"/>
            <p:cNvPicPr preferRelativeResize="0"/>
            <p:nvPr/>
          </p:nvPicPr>
          <p:blipFill rotWithShape="1">
            <a:blip r:embed="rId6">
              <a:alphaModFix/>
            </a:blip>
            <a:srcRect b="0" l="0" r="0" t="0"/>
            <a:stretch/>
          </p:blipFill>
          <p:spPr>
            <a:xfrm>
              <a:off x="7220702" y="1052169"/>
              <a:ext cx="2216937" cy="1413241"/>
            </a:xfrm>
            <a:prstGeom prst="rect">
              <a:avLst/>
            </a:prstGeom>
            <a:noFill/>
            <a:ln>
              <a:noFill/>
            </a:ln>
          </p:spPr>
        </p:pic>
        <p:pic>
          <p:nvPicPr>
            <p:cNvPr id="290" name="Google Shape;290;p84"/>
            <p:cNvPicPr preferRelativeResize="0"/>
            <p:nvPr/>
          </p:nvPicPr>
          <p:blipFill rotWithShape="1">
            <a:blip r:embed="rId7">
              <a:alphaModFix/>
            </a:blip>
            <a:srcRect b="0" l="0" r="0" t="0"/>
            <a:stretch/>
          </p:blipFill>
          <p:spPr>
            <a:xfrm>
              <a:off x="9680133" y="1052169"/>
              <a:ext cx="2561318" cy="1295563"/>
            </a:xfrm>
            <a:prstGeom prst="rect">
              <a:avLst/>
            </a:prstGeom>
            <a:noFill/>
            <a:ln>
              <a:noFill/>
            </a:ln>
          </p:spPr>
        </p:pic>
        <p:sp>
          <p:nvSpPr>
            <p:cNvPr id="291" name="Google Shape;291;p84"/>
            <p:cNvSpPr/>
            <p:nvPr/>
          </p:nvSpPr>
          <p:spPr>
            <a:xfrm flipH="1">
              <a:off x="6531410" y="4519376"/>
              <a:ext cx="1510029" cy="22576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467">
                  <a:solidFill>
                    <a:srgbClr val="5B5B5B"/>
                  </a:solidFill>
                  <a:latin typeface="Roboto"/>
                  <a:ea typeface="Roboto"/>
                  <a:cs typeface="Roboto"/>
                  <a:sym typeface="Roboto"/>
                </a:rPr>
                <a:t>Wellbeing </a:t>
              </a:r>
              <a:r>
                <a:rPr lang="en-US" sz="1400">
                  <a:solidFill>
                    <a:srgbClr val="5B5B5B"/>
                  </a:solidFill>
                  <a:latin typeface="Roboto"/>
                  <a:ea typeface="Roboto"/>
                  <a:cs typeface="Roboto"/>
                  <a:sym typeface="Roboto"/>
                </a:rPr>
                <a:t>per year</a:t>
              </a:r>
              <a:endParaRPr/>
            </a:p>
          </p:txBody>
        </p:sp>
        <p:sp>
          <p:nvSpPr>
            <p:cNvPr id="292" name="Google Shape;292;p84"/>
            <p:cNvSpPr/>
            <p:nvPr/>
          </p:nvSpPr>
          <p:spPr>
            <a:xfrm flipH="1">
              <a:off x="10354313" y="597261"/>
              <a:ext cx="875240" cy="38997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467">
                  <a:solidFill>
                    <a:srgbClr val="5B5B5B"/>
                  </a:solidFill>
                  <a:latin typeface="Roboto"/>
                  <a:ea typeface="Roboto"/>
                  <a:cs typeface="Roboto"/>
                  <a:sym typeface="Roboto"/>
                </a:rPr>
                <a:t>Criminality</a:t>
              </a:r>
              <a:br>
                <a:rPr b="1" i="1" lang="en-US" sz="1600">
                  <a:solidFill>
                    <a:srgbClr val="5B5B5B"/>
                  </a:solidFill>
                  <a:latin typeface="Roboto"/>
                  <a:ea typeface="Roboto"/>
                  <a:cs typeface="Roboto"/>
                  <a:sym typeface="Roboto"/>
                </a:rPr>
              </a:br>
              <a:endParaRPr i="1" sz="1067">
                <a:solidFill>
                  <a:srgbClr val="5B5B5B"/>
                </a:solidFill>
                <a:latin typeface="Roboto"/>
                <a:ea typeface="Roboto"/>
                <a:cs typeface="Roboto"/>
                <a:sym typeface="Roboto"/>
              </a:endParaRPr>
            </a:p>
          </p:txBody>
        </p:sp>
        <p:pic>
          <p:nvPicPr>
            <p:cNvPr id="293" name="Google Shape;293;p84"/>
            <p:cNvPicPr preferRelativeResize="0"/>
            <p:nvPr/>
          </p:nvPicPr>
          <p:blipFill rotWithShape="1">
            <a:blip r:embed="rId7">
              <a:alphaModFix/>
            </a:blip>
            <a:srcRect b="0" l="0" r="0" t="0"/>
            <a:stretch/>
          </p:blipFill>
          <p:spPr>
            <a:xfrm>
              <a:off x="7271216" y="3045115"/>
              <a:ext cx="2561318" cy="1295563"/>
            </a:xfrm>
            <a:prstGeom prst="rect">
              <a:avLst/>
            </a:prstGeom>
            <a:noFill/>
            <a:ln>
              <a:noFill/>
            </a:ln>
          </p:spPr>
        </p:pic>
        <p:sp>
          <p:nvSpPr>
            <p:cNvPr id="294" name="Google Shape;294;p84"/>
            <p:cNvSpPr/>
            <p:nvPr/>
          </p:nvSpPr>
          <p:spPr>
            <a:xfrm flipH="1">
              <a:off x="7735034" y="2682462"/>
              <a:ext cx="1445909" cy="22576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467">
                  <a:solidFill>
                    <a:srgbClr val="5B5B5B"/>
                  </a:solidFill>
                  <a:latin typeface="Roboto"/>
                  <a:ea typeface="Roboto"/>
                  <a:cs typeface="Roboto"/>
                  <a:sym typeface="Roboto"/>
                </a:rPr>
                <a:t>Financial Security</a:t>
              </a:r>
              <a:endParaRPr i="1" sz="1067">
                <a:solidFill>
                  <a:srgbClr val="5B5B5B"/>
                </a:solidFill>
                <a:latin typeface="Roboto"/>
                <a:ea typeface="Roboto"/>
                <a:cs typeface="Roboto"/>
                <a:sym typeface="Roboto"/>
              </a:endParaRPr>
            </a:p>
          </p:txBody>
        </p:sp>
        <p:pic>
          <p:nvPicPr>
            <p:cNvPr id="295" name="Google Shape;295;p84"/>
            <p:cNvPicPr preferRelativeResize="0"/>
            <p:nvPr/>
          </p:nvPicPr>
          <p:blipFill rotWithShape="1">
            <a:blip r:embed="rId6">
              <a:alphaModFix/>
            </a:blip>
            <a:srcRect b="0" l="0" r="0" t="0"/>
            <a:stretch/>
          </p:blipFill>
          <p:spPr>
            <a:xfrm>
              <a:off x="9855389" y="3111870"/>
              <a:ext cx="2216937" cy="1413241"/>
            </a:xfrm>
            <a:prstGeom prst="rect">
              <a:avLst/>
            </a:prstGeom>
            <a:noFill/>
            <a:ln>
              <a:noFill/>
            </a:ln>
          </p:spPr>
        </p:pic>
        <p:sp>
          <p:nvSpPr>
            <p:cNvPr id="296" name="Google Shape;296;p84"/>
            <p:cNvSpPr/>
            <p:nvPr/>
          </p:nvSpPr>
          <p:spPr>
            <a:xfrm flipH="1">
              <a:off x="10642532" y="2682462"/>
              <a:ext cx="729367" cy="22576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467">
                  <a:solidFill>
                    <a:srgbClr val="5B5B5B"/>
                  </a:solidFill>
                  <a:latin typeface="Roboto"/>
                  <a:ea typeface="Roboto"/>
                  <a:cs typeface="Roboto"/>
                  <a:sym typeface="Roboto"/>
                </a:rPr>
                <a:t>Drug use</a:t>
              </a:r>
              <a:endParaRPr i="1" sz="1067">
                <a:solidFill>
                  <a:srgbClr val="5B5B5B"/>
                </a:solidFill>
                <a:latin typeface="Roboto"/>
                <a:ea typeface="Roboto"/>
                <a:cs typeface="Roboto"/>
                <a:sym typeface="Roboto"/>
              </a:endParaRPr>
            </a:p>
          </p:txBody>
        </p:sp>
        <p:sp>
          <p:nvSpPr>
            <p:cNvPr id="297" name="Google Shape;297;p84"/>
            <p:cNvSpPr/>
            <p:nvPr/>
          </p:nvSpPr>
          <p:spPr>
            <a:xfrm flipH="1">
              <a:off x="7573131" y="597261"/>
              <a:ext cx="1705596" cy="22576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467">
                  <a:solidFill>
                    <a:srgbClr val="5B5B5B"/>
                  </a:solidFill>
                  <a:latin typeface="Roboto"/>
                  <a:ea typeface="Roboto"/>
                  <a:cs typeface="Roboto"/>
                  <a:sym typeface="Roboto"/>
                </a:rPr>
                <a:t>School classification</a:t>
              </a:r>
              <a:endParaRPr i="1" sz="1067">
                <a:solidFill>
                  <a:srgbClr val="5B5B5B"/>
                </a:solidFill>
                <a:latin typeface="Roboto"/>
                <a:ea typeface="Roboto"/>
                <a:cs typeface="Roboto"/>
                <a:sym typeface="Roboto"/>
              </a:endParaRPr>
            </a:p>
          </p:txBody>
        </p:sp>
      </p:grpSp>
      <p:sp>
        <p:nvSpPr>
          <p:cNvPr id="298" name="Google Shape;298;p84"/>
          <p:cNvSpPr/>
          <p:nvPr/>
        </p:nvSpPr>
        <p:spPr>
          <a:xfrm flipH="1">
            <a:off x="3815652" y="129361"/>
            <a:ext cx="6527428"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400">
                <a:solidFill>
                  <a:schemeClr val="dk1"/>
                </a:solidFill>
                <a:latin typeface="Roboto"/>
                <a:ea typeface="Roboto"/>
                <a:cs typeface="Roboto"/>
                <a:sym typeface="Roboto"/>
              </a:rPr>
              <a:t>Healthcare Infrastructure Intelligence Dashboard</a:t>
            </a:r>
            <a:endParaRPr sz="2400">
              <a:solidFill>
                <a:schemeClr val="dk1"/>
              </a:solidFill>
              <a:latin typeface="Roboto"/>
              <a:ea typeface="Roboto"/>
              <a:cs typeface="Roboto"/>
              <a:sym typeface="Roboto"/>
            </a:endParaRPr>
          </a:p>
        </p:txBody>
      </p:sp>
      <p:pic>
        <p:nvPicPr>
          <p:cNvPr descr="Radio Button Icons - Free SVG &amp; PNG Radio Button Images - Noun Project" id="299" name="Google Shape;299;p84"/>
          <p:cNvPicPr preferRelativeResize="0"/>
          <p:nvPr/>
        </p:nvPicPr>
        <p:blipFill rotWithShape="1">
          <a:blip r:embed="rId3">
            <a:alphaModFix/>
          </a:blip>
          <a:srcRect b="0" l="0" r="0" t="66125"/>
          <a:stretch/>
        </p:blipFill>
        <p:spPr>
          <a:xfrm>
            <a:off x="66208" y="3738797"/>
            <a:ext cx="1767218" cy="598642"/>
          </a:xfrm>
          <a:prstGeom prst="rect">
            <a:avLst/>
          </a:prstGeom>
          <a:noFill/>
          <a:ln>
            <a:noFill/>
          </a:ln>
        </p:spPr>
      </p:pic>
      <p:sp>
        <p:nvSpPr>
          <p:cNvPr id="300" name="Google Shape;300;p84"/>
          <p:cNvSpPr/>
          <p:nvPr/>
        </p:nvSpPr>
        <p:spPr>
          <a:xfrm flipH="1">
            <a:off x="855678" y="3615938"/>
            <a:ext cx="697307" cy="21544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400">
                <a:solidFill>
                  <a:schemeClr val="dk1"/>
                </a:solidFill>
                <a:latin typeface="Roboto"/>
                <a:ea typeface="Roboto"/>
                <a:cs typeface="Roboto"/>
                <a:sym typeface="Roboto"/>
              </a:rPr>
              <a:t>Drug use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85"/>
          <p:cNvPicPr preferRelativeResize="0"/>
          <p:nvPr/>
        </p:nvPicPr>
        <p:blipFill rotWithShape="1">
          <a:blip r:embed="rId3">
            <a:alphaModFix/>
          </a:blip>
          <a:srcRect b="0" l="337" r="0" t="1133"/>
          <a:stretch/>
        </p:blipFill>
        <p:spPr>
          <a:xfrm>
            <a:off x="254000" y="1539239"/>
            <a:ext cx="11723687" cy="3823335"/>
          </a:xfrm>
          <a:prstGeom prst="rect">
            <a:avLst/>
          </a:prstGeom>
          <a:noFill/>
          <a:ln>
            <a:noFill/>
          </a:ln>
        </p:spPr>
      </p:pic>
      <p:sp>
        <p:nvSpPr>
          <p:cNvPr id="306" name="Google Shape;306;p85"/>
          <p:cNvSpPr txBox="1"/>
          <p:nvPr/>
        </p:nvSpPr>
        <p:spPr>
          <a:xfrm>
            <a:off x="557210" y="660400"/>
            <a:ext cx="5538790" cy="6309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500">
                <a:solidFill>
                  <a:schemeClr val="dk1"/>
                </a:solidFill>
                <a:latin typeface="Jost Medium"/>
                <a:ea typeface="Jost Medium"/>
                <a:cs typeface="Jost Medium"/>
                <a:sym typeface="Jost Medium"/>
              </a:rPr>
              <a:t>COSTS</a:t>
            </a:r>
            <a:endParaRPr/>
          </a:p>
        </p:txBody>
      </p:sp>
      <p:cxnSp>
        <p:nvCxnSpPr>
          <p:cNvPr id="307" name="Google Shape;307;p85"/>
          <p:cNvCxnSpPr/>
          <p:nvPr/>
        </p:nvCxnSpPr>
        <p:spPr>
          <a:xfrm>
            <a:off x="657222" y="533400"/>
            <a:ext cx="565151" cy="0"/>
          </a:xfrm>
          <a:prstGeom prst="straightConnector1">
            <a:avLst/>
          </a:prstGeom>
          <a:noFill/>
          <a:ln cap="flat" cmpd="sng" w="38100">
            <a:solidFill>
              <a:schemeClr val="dk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86"/>
          <p:cNvSpPr txBox="1"/>
          <p:nvPr/>
        </p:nvSpPr>
        <p:spPr>
          <a:xfrm>
            <a:off x="-4736847" y="-537029"/>
            <a:ext cx="12187242" cy="9197390"/>
          </a:xfrm>
          <a:prstGeom prst="rect">
            <a:avLst/>
          </a:prstGeom>
          <a:noFill/>
          <a:ln>
            <a:noFill/>
          </a:ln>
        </p:spPr>
        <p:txBody>
          <a:bodyPr anchorCtr="0" anchor="t" bIns="45700" lIns="91425" spcFirstLastPara="1" rIns="91425" wrap="square" tIns="45700">
            <a:spAutoFit/>
          </a:bodyPr>
          <a:lstStyle/>
          <a:p>
            <a:pPr indent="0" lvl="0" marL="0" marR="0" rtl="0" algn="ctr">
              <a:lnSpc>
                <a:spcPct val="64705"/>
              </a:lnSpc>
              <a:spcBef>
                <a:spcPts val="0"/>
              </a:spcBef>
              <a:spcAft>
                <a:spcPts val="0"/>
              </a:spcAft>
              <a:buNone/>
            </a:pPr>
            <a:r>
              <a:rPr lang="en-US" sz="34000">
                <a:solidFill>
                  <a:schemeClr val="dk1"/>
                </a:solidFill>
                <a:latin typeface="Jost Black"/>
                <a:ea typeface="Jost Black"/>
                <a:cs typeface="Jost Black"/>
                <a:sym typeface="Jost Black"/>
              </a:rPr>
              <a:t>Q</a:t>
            </a:r>
            <a:endParaRPr/>
          </a:p>
          <a:p>
            <a:pPr indent="0" lvl="0" marL="0" marR="0" rtl="0" algn="ctr">
              <a:lnSpc>
                <a:spcPct val="64705"/>
              </a:lnSpc>
              <a:spcBef>
                <a:spcPts val="0"/>
              </a:spcBef>
              <a:spcAft>
                <a:spcPts val="0"/>
              </a:spcAft>
              <a:buNone/>
            </a:pPr>
            <a:r>
              <a:rPr lang="en-US" sz="34000">
                <a:solidFill>
                  <a:schemeClr val="dk1"/>
                </a:solidFill>
                <a:latin typeface="Jost Black"/>
                <a:ea typeface="Jost Black"/>
                <a:cs typeface="Jost Black"/>
                <a:sym typeface="Jost Black"/>
              </a:rPr>
              <a:t>&amp;</a:t>
            </a:r>
            <a:endParaRPr/>
          </a:p>
          <a:p>
            <a:pPr indent="0" lvl="0" marL="0" marR="0" rtl="0" algn="ctr">
              <a:lnSpc>
                <a:spcPct val="64705"/>
              </a:lnSpc>
              <a:spcBef>
                <a:spcPts val="0"/>
              </a:spcBef>
              <a:spcAft>
                <a:spcPts val="0"/>
              </a:spcAft>
              <a:buNone/>
            </a:pPr>
            <a:r>
              <a:rPr lang="en-US" sz="34000">
                <a:solidFill>
                  <a:schemeClr val="dk1"/>
                </a:solidFill>
                <a:latin typeface="Jost Black"/>
                <a:ea typeface="Jost Black"/>
                <a:cs typeface="Jost Black"/>
                <a:sym typeface="Jost Black"/>
              </a:rPr>
              <a:t>A</a:t>
            </a:r>
            <a:endParaRPr/>
          </a:p>
        </p:txBody>
      </p:sp>
      <p:sp>
        <p:nvSpPr>
          <p:cNvPr id="313" name="Google Shape;313;p86"/>
          <p:cNvSpPr txBox="1"/>
          <p:nvPr/>
        </p:nvSpPr>
        <p:spPr>
          <a:xfrm>
            <a:off x="554829" y="3113529"/>
            <a:ext cx="1108234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Jost Medium"/>
                <a:ea typeface="Jost Medium"/>
                <a:cs typeface="Jost Medium"/>
                <a:sym typeface="Jost Medium"/>
              </a:rPr>
              <a:t>THANK YOU</a:t>
            </a:r>
            <a:endParaRPr/>
          </a:p>
        </p:txBody>
      </p:sp>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24">
      <a:dk1>
        <a:srgbClr val="000000"/>
      </a:dk1>
      <a:lt1>
        <a:srgbClr val="FFFFFF"/>
      </a:lt1>
      <a:dk2>
        <a:srgbClr val="252F3B"/>
      </a:dk2>
      <a:lt2>
        <a:srgbClr val="E7E6E6"/>
      </a:lt2>
      <a:accent1>
        <a:srgbClr val="3C3282"/>
      </a:accent1>
      <a:accent2>
        <a:srgbClr val="325096"/>
      </a:accent2>
      <a:accent3>
        <a:srgbClr val="5687A5"/>
      </a:accent3>
      <a:accent4>
        <a:srgbClr val="879682"/>
      </a:accent4>
      <a:accent5>
        <a:srgbClr val="AFA08C"/>
      </a:accent5>
      <a:accent6>
        <a:srgbClr val="D2AF7D"/>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Theme 09">
      <a:dk1>
        <a:srgbClr val="262626"/>
      </a:dk1>
      <a:lt1>
        <a:srgbClr val="FFFFFF"/>
      </a:lt1>
      <a:dk2>
        <a:srgbClr val="262626"/>
      </a:dk2>
      <a:lt2>
        <a:srgbClr val="FFFFFF"/>
      </a:lt2>
      <a:accent1>
        <a:srgbClr val="01A59E"/>
      </a:accent1>
      <a:accent2>
        <a:srgbClr val="1991AC"/>
      </a:accent2>
      <a:accent3>
        <a:srgbClr val="4376AB"/>
      </a:accent3>
      <a:accent4>
        <a:srgbClr val="5F5CA3"/>
      </a:accent4>
      <a:accent5>
        <a:srgbClr val="785CA3"/>
      </a:accent5>
      <a:accent6>
        <a:srgbClr val="725CA2"/>
      </a:accent6>
      <a:hlink>
        <a:srgbClr val="FFFFFF"/>
      </a:hlink>
      <a:folHlink>
        <a:srgbClr val="59595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