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Roboto"/>
      <p:regular r:id="rId66"/>
      <p:bold r:id="rId67"/>
      <p:italic r:id="rId68"/>
      <p:boldItalic r:id="rId69"/>
    </p:embeddedFont>
    <p:embeddedFont>
      <p:font typeface="JetBrains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  <p15:guide id="2" orient="horz" pos="172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72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JetBrainsMono-boldItalic.fntdata"/><Relationship Id="rId72" Type="http://schemas.openxmlformats.org/officeDocument/2006/relationships/font" Target="fonts/JetBrains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JetBrainsMono-bold.fntdata"/><Relationship Id="rId70" Type="http://schemas.openxmlformats.org/officeDocument/2006/relationships/font" Target="fonts/JetBrains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-italic.fntdata"/><Relationship Id="rId23" Type="http://schemas.openxmlformats.org/officeDocument/2006/relationships/slide" Target="slides/slide18.xml"/><Relationship Id="rId67" Type="http://schemas.openxmlformats.org/officeDocument/2006/relationships/font" Target="fonts/Robo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34eb47f3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34eb47f3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34eb47f3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34eb47f3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34eb47f33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34eb47f3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a6236a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a6236a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a6236a23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a6236a23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a6236a23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a6236a23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4a6236a23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4a6236a23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4a6236a23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4a6236a23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a6236a23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4a6236a23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a6236a23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a6236a23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d0f5c67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d0f5c67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a6236a23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4a6236a23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a6236a23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a6236a23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4a6236a23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4a6236a23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a6236a23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4a6236a23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ece05dffd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ece05dff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ce05dffd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ece05dff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bd0f5c67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4bd0f5c67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ece05dff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ece05dff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ece05dff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ece05dff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ece05dff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ece05dff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d0f5c6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bd0f5c6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ece05dff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ece05dff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ece05dffd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ece05dff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b347ed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b347ed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4a6236a23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4a6236a23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4b347edc27_55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4b347edc27_55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4a6236a230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4a6236a230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4a6236a23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4a6236a23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4b347edc2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4b347edc2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4b347edc2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4b347edc2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4b347edc27_5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4b347edc27_5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34eb47f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34eb47f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4b347edc27_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4b347edc27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4b347edc27_56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4b347edc27_56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4b347edc27_56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4b347edc27_56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4b347edc27_56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24b347edc27_56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24b347edc27_56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24b347edc27_56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4b347edc27_56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4b347edc27_56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4b347edc27_34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4b347edc27_34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ece05dffd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ece05dffd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4b347edc27_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4b347edc27_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4a6236a230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4a6236a230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2c97af4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2c97af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347edc27_56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347edc27_56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24b347edc27_56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24b347edc27_56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4b347edc27_56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4b347edc27_56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24b347edc27_56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24b347edc27_56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4b347edc27_56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24b347edc27_56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4bd0f5c6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4bd0f5c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24bd0f5c67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24bd0f5c67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24bd0f5c6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24bd0f5c6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24bd0f5c6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24bd0f5c6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bd0f5c67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bd0f5c67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ce05dff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ce05dff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4bd0f5c67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24bd0f5c67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34eb47f3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34eb47f3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4eb47f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4eb47f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34eb47f3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34eb47f3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daniel-guimaraes-a0993b213/" TargetMode="External"/><Relationship Id="rId4" Type="http://schemas.openxmlformats.org/officeDocument/2006/relationships/hyperlink" Target="https://github.com/Leinadiu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39650" y="601225"/>
            <a:ext cx="526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 ao Git </a:t>
            </a:r>
            <a:endParaRPr b="1" sz="3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 Git Flow</a:t>
            </a:r>
            <a:endParaRPr b="1" sz="3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3002400" y="1899596"/>
            <a:ext cx="3139200" cy="719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 rot="10800000">
            <a:off x="3002400" y="2981399"/>
            <a:ext cx="3139200" cy="719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3987468" y="2650840"/>
            <a:ext cx="298800" cy="2988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089545" y="2778946"/>
            <a:ext cx="298800" cy="298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739710" y="2682384"/>
            <a:ext cx="298800" cy="2988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665890" y="2550521"/>
            <a:ext cx="298800" cy="2988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262539" y="2109939"/>
            <a:ext cx="298800" cy="2988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563846" y="3191742"/>
            <a:ext cx="298800" cy="2988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39850" y="4462625"/>
            <a:ext cx="77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Créditos da apresentação: Daniel Guimarães (</a:t>
            </a:r>
            <a:r>
              <a:rPr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LinkedIn</a:t>
            </a: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Github</a:t>
            </a: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pull e push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0" name="Google Shape;210;p22"/>
          <p:cNvCxnSpPr/>
          <p:nvPr/>
        </p:nvCxnSpPr>
        <p:spPr>
          <a:xfrm>
            <a:off x="733175" y="2571450"/>
            <a:ext cx="35106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4900225" y="2571450"/>
            <a:ext cx="35106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/>
          <p:nvPr/>
        </p:nvCxnSpPr>
        <p:spPr>
          <a:xfrm flipH="1" rot="-5400000">
            <a:off x="2899800" y="2619575"/>
            <a:ext cx="3344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>
            <a:stCxn id="214" idx="2"/>
          </p:cNvCxnSpPr>
          <p:nvPr/>
        </p:nvCxnSpPr>
        <p:spPr>
          <a:xfrm flipH="1">
            <a:off x="1564088" y="18120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214" idx="6"/>
            <a:endCxn id="216" idx="2"/>
          </p:cNvCxnSpPr>
          <p:nvPr/>
        </p:nvCxnSpPr>
        <p:spPr>
          <a:xfrm>
            <a:off x="2117588" y="18120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>
            <a:stCxn id="216" idx="6"/>
            <a:endCxn id="218" idx="2"/>
          </p:cNvCxnSpPr>
          <p:nvPr/>
        </p:nvCxnSpPr>
        <p:spPr>
          <a:xfrm>
            <a:off x="2764463" y="18120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2"/>
          <p:cNvSpPr/>
          <p:nvPr/>
        </p:nvSpPr>
        <p:spPr>
          <a:xfrm>
            <a:off x="1849688" y="16781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2496563" y="167812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3143438" y="167812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2"/>
          <p:cNvCxnSpPr>
            <a:stCxn id="220" idx="2"/>
          </p:cNvCxnSpPr>
          <p:nvPr/>
        </p:nvCxnSpPr>
        <p:spPr>
          <a:xfrm flipH="1">
            <a:off x="1564850" y="33314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>
            <a:stCxn id="220" idx="6"/>
            <a:endCxn id="222" idx="2"/>
          </p:cNvCxnSpPr>
          <p:nvPr/>
        </p:nvCxnSpPr>
        <p:spPr>
          <a:xfrm>
            <a:off x="2118350" y="33314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/>
          <p:nvPr/>
        </p:nvSpPr>
        <p:spPr>
          <a:xfrm>
            <a:off x="1850450" y="31974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2497325" y="319747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2"/>
          <p:cNvCxnSpPr>
            <a:stCxn id="224" idx="2"/>
          </p:cNvCxnSpPr>
          <p:nvPr/>
        </p:nvCxnSpPr>
        <p:spPr>
          <a:xfrm flipH="1">
            <a:off x="5264138" y="18123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>
            <a:stCxn id="224" idx="6"/>
            <a:endCxn id="226" idx="2"/>
          </p:cNvCxnSpPr>
          <p:nvPr/>
        </p:nvCxnSpPr>
        <p:spPr>
          <a:xfrm>
            <a:off x="5817638" y="18123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>
            <a:stCxn id="226" idx="6"/>
            <a:endCxn id="228" idx="2"/>
          </p:cNvCxnSpPr>
          <p:nvPr/>
        </p:nvCxnSpPr>
        <p:spPr>
          <a:xfrm>
            <a:off x="6464513" y="18123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/>
          <p:nvPr/>
        </p:nvSpPr>
        <p:spPr>
          <a:xfrm>
            <a:off x="5549738" y="16784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6196613" y="167842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6843488" y="167842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2"/>
          <p:cNvCxnSpPr>
            <a:stCxn id="230" idx="2"/>
          </p:cNvCxnSpPr>
          <p:nvPr/>
        </p:nvCxnSpPr>
        <p:spPr>
          <a:xfrm flipH="1">
            <a:off x="5264950" y="33311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30" idx="6"/>
            <a:endCxn id="232" idx="2"/>
          </p:cNvCxnSpPr>
          <p:nvPr/>
        </p:nvCxnSpPr>
        <p:spPr>
          <a:xfrm>
            <a:off x="5818450" y="33311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32" idx="6"/>
            <a:endCxn id="234" idx="2"/>
          </p:cNvCxnSpPr>
          <p:nvPr/>
        </p:nvCxnSpPr>
        <p:spPr>
          <a:xfrm>
            <a:off x="6465325" y="33311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>
            <a:stCxn id="234" idx="6"/>
            <a:endCxn id="236" idx="2"/>
          </p:cNvCxnSpPr>
          <p:nvPr/>
        </p:nvCxnSpPr>
        <p:spPr>
          <a:xfrm>
            <a:off x="7112200" y="33311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2"/>
          <p:cNvSpPr/>
          <p:nvPr/>
        </p:nvSpPr>
        <p:spPr>
          <a:xfrm>
            <a:off x="5550550" y="31971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6197425" y="319717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6844300" y="319717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7491175" y="3197175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2"/>
          <p:cNvCxnSpPr>
            <a:endCxn id="238" idx="2"/>
          </p:cNvCxnSpPr>
          <p:nvPr/>
        </p:nvCxnSpPr>
        <p:spPr>
          <a:xfrm>
            <a:off x="2765288" y="3330825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8" name="Google Shape;238;p22"/>
          <p:cNvSpPr/>
          <p:nvPr/>
        </p:nvSpPr>
        <p:spPr>
          <a:xfrm>
            <a:off x="3144188" y="319747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2"/>
          <p:cNvCxnSpPr>
            <a:endCxn id="240" idx="2"/>
          </p:cNvCxnSpPr>
          <p:nvPr/>
        </p:nvCxnSpPr>
        <p:spPr>
          <a:xfrm>
            <a:off x="7111400" y="1811775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0" name="Google Shape;240;p22"/>
          <p:cNvSpPr/>
          <p:nvPr/>
        </p:nvSpPr>
        <p:spPr>
          <a:xfrm>
            <a:off x="7490300" y="16784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635300" y="21718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635300" y="25714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7491175" y="2178575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491175" y="25714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1466525" y="9476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Pull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5489975" y="9798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Push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1849625" y="16430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2496538" y="16430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3143450" y="16427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2497325" y="31617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1850375" y="31617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5550513" y="16434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6197425" y="16434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6844338" y="16431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550400" y="31616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6197313" y="31616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6844225" y="31613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7491175" y="31613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pull (merge)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4" name="Google Shape;264;p23"/>
          <p:cNvCxnSpPr>
            <a:stCxn id="265" idx="2"/>
          </p:cNvCxnSpPr>
          <p:nvPr/>
        </p:nvCxnSpPr>
        <p:spPr>
          <a:xfrm flipH="1">
            <a:off x="1564088" y="18120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>
            <a:stCxn id="265" idx="6"/>
            <a:endCxn id="267" idx="2"/>
          </p:cNvCxnSpPr>
          <p:nvPr/>
        </p:nvCxnSpPr>
        <p:spPr>
          <a:xfrm>
            <a:off x="2117588" y="18120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>
            <a:stCxn id="267" idx="6"/>
            <a:endCxn id="269" idx="2"/>
          </p:cNvCxnSpPr>
          <p:nvPr/>
        </p:nvCxnSpPr>
        <p:spPr>
          <a:xfrm>
            <a:off x="2764463" y="18120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3"/>
          <p:cNvSpPr/>
          <p:nvPr/>
        </p:nvSpPr>
        <p:spPr>
          <a:xfrm>
            <a:off x="1849688" y="16781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2496563" y="16781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143438" y="167812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3"/>
          <p:cNvCxnSpPr>
            <a:stCxn id="271" idx="2"/>
          </p:cNvCxnSpPr>
          <p:nvPr/>
        </p:nvCxnSpPr>
        <p:spPr>
          <a:xfrm flipH="1">
            <a:off x="1564850" y="33314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3"/>
          <p:cNvCxnSpPr>
            <a:stCxn id="271" idx="6"/>
            <a:endCxn id="273" idx="2"/>
          </p:cNvCxnSpPr>
          <p:nvPr/>
        </p:nvCxnSpPr>
        <p:spPr>
          <a:xfrm>
            <a:off x="2118350" y="33314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3"/>
          <p:cNvSpPr/>
          <p:nvPr/>
        </p:nvSpPr>
        <p:spPr>
          <a:xfrm>
            <a:off x="1850450" y="31974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2497325" y="31974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23"/>
          <p:cNvCxnSpPr>
            <a:endCxn id="275" idx="2"/>
          </p:cNvCxnSpPr>
          <p:nvPr/>
        </p:nvCxnSpPr>
        <p:spPr>
          <a:xfrm>
            <a:off x="2765288" y="3330825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3"/>
          <p:cNvSpPr/>
          <p:nvPr/>
        </p:nvSpPr>
        <p:spPr>
          <a:xfrm>
            <a:off x="3144188" y="319747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5683600" y="15230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Pull (merge)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7" name="Google Shape;277;p23"/>
          <p:cNvCxnSpPr/>
          <p:nvPr/>
        </p:nvCxnSpPr>
        <p:spPr>
          <a:xfrm>
            <a:off x="733175" y="2571450"/>
            <a:ext cx="30918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3"/>
          <p:cNvSpPr txBox="1"/>
          <p:nvPr/>
        </p:nvSpPr>
        <p:spPr>
          <a:xfrm>
            <a:off x="635300" y="21718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635300" y="25714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0" name="Google Shape;280;p23"/>
          <p:cNvCxnSpPr>
            <a:stCxn id="281" idx="2"/>
          </p:cNvCxnSpPr>
          <p:nvPr/>
        </p:nvCxnSpPr>
        <p:spPr>
          <a:xfrm flipH="1">
            <a:off x="5425475" y="25755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3"/>
          <p:cNvCxnSpPr>
            <a:stCxn id="281" idx="6"/>
            <a:endCxn id="283" idx="2"/>
          </p:cNvCxnSpPr>
          <p:nvPr/>
        </p:nvCxnSpPr>
        <p:spPr>
          <a:xfrm>
            <a:off x="5978975" y="25755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>
            <a:endCxn id="285" idx="2"/>
          </p:cNvCxnSpPr>
          <p:nvPr/>
        </p:nvCxnSpPr>
        <p:spPr>
          <a:xfrm>
            <a:off x="6625763" y="257461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>
            <a:endCxn id="287" idx="2"/>
          </p:cNvCxnSpPr>
          <p:nvPr/>
        </p:nvCxnSpPr>
        <p:spPr>
          <a:xfrm>
            <a:off x="7272713" y="257431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3"/>
          <p:cNvCxnSpPr>
            <a:stCxn id="283" idx="6"/>
            <a:endCxn id="289" idx="2"/>
          </p:cNvCxnSpPr>
          <p:nvPr/>
        </p:nvCxnSpPr>
        <p:spPr>
          <a:xfrm>
            <a:off x="6625850" y="2575525"/>
            <a:ext cx="378900" cy="503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3"/>
          <p:cNvCxnSpPr>
            <a:stCxn id="289" idx="6"/>
            <a:endCxn id="287" idx="2"/>
          </p:cNvCxnSpPr>
          <p:nvPr/>
        </p:nvCxnSpPr>
        <p:spPr>
          <a:xfrm flipH="1" rot="10800000">
            <a:off x="7272563" y="2574975"/>
            <a:ext cx="379200" cy="504000"/>
          </a:xfrm>
          <a:prstGeom prst="curvedConnector3">
            <a:avLst>
              <a:gd fmla="val 4998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3"/>
          <p:cNvSpPr/>
          <p:nvPr/>
        </p:nvSpPr>
        <p:spPr>
          <a:xfrm>
            <a:off x="5711075" y="24415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6357950" y="24415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7004663" y="294502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7004663" y="2441263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7651613" y="2440963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1849625" y="16430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2496538" y="16430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3143450" y="16427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2497325" y="31617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1850375" y="31617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3144200" y="31620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5711225" y="24052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6357875" y="24052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7004775" y="24052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7004775" y="29096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7651675" y="24064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7422425" y="2141300"/>
            <a:ext cx="72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pull (rebase)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08" name="Google Shape;308;p24"/>
          <p:cNvCxnSpPr>
            <a:stCxn id="309" idx="2"/>
          </p:cNvCxnSpPr>
          <p:nvPr/>
        </p:nvCxnSpPr>
        <p:spPr>
          <a:xfrm flipH="1">
            <a:off x="1564088" y="18120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4"/>
          <p:cNvCxnSpPr>
            <a:stCxn id="309" idx="6"/>
            <a:endCxn id="311" idx="2"/>
          </p:cNvCxnSpPr>
          <p:nvPr/>
        </p:nvCxnSpPr>
        <p:spPr>
          <a:xfrm>
            <a:off x="2117588" y="18120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4"/>
          <p:cNvCxnSpPr>
            <a:stCxn id="311" idx="6"/>
            <a:endCxn id="313" idx="2"/>
          </p:cNvCxnSpPr>
          <p:nvPr/>
        </p:nvCxnSpPr>
        <p:spPr>
          <a:xfrm>
            <a:off x="2764463" y="18120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4"/>
          <p:cNvSpPr/>
          <p:nvPr/>
        </p:nvSpPr>
        <p:spPr>
          <a:xfrm>
            <a:off x="1849688" y="16781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2496563" y="16781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3143438" y="167812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24"/>
          <p:cNvCxnSpPr>
            <a:stCxn id="315" idx="2"/>
          </p:cNvCxnSpPr>
          <p:nvPr/>
        </p:nvCxnSpPr>
        <p:spPr>
          <a:xfrm flipH="1">
            <a:off x="1564850" y="33314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4"/>
          <p:cNvCxnSpPr>
            <a:stCxn id="315" idx="6"/>
            <a:endCxn id="317" idx="2"/>
          </p:cNvCxnSpPr>
          <p:nvPr/>
        </p:nvCxnSpPr>
        <p:spPr>
          <a:xfrm>
            <a:off x="2118350" y="33314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4"/>
          <p:cNvSpPr/>
          <p:nvPr/>
        </p:nvSpPr>
        <p:spPr>
          <a:xfrm>
            <a:off x="1850450" y="31974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497325" y="31974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4"/>
          <p:cNvCxnSpPr>
            <a:endCxn id="319" idx="2"/>
          </p:cNvCxnSpPr>
          <p:nvPr/>
        </p:nvCxnSpPr>
        <p:spPr>
          <a:xfrm>
            <a:off x="2765288" y="3330825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4"/>
          <p:cNvSpPr/>
          <p:nvPr/>
        </p:nvSpPr>
        <p:spPr>
          <a:xfrm>
            <a:off x="3144188" y="319747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4"/>
          <p:cNvCxnSpPr/>
          <p:nvPr/>
        </p:nvCxnSpPr>
        <p:spPr>
          <a:xfrm>
            <a:off x="733175" y="2571450"/>
            <a:ext cx="30918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4"/>
          <p:cNvSpPr txBox="1"/>
          <p:nvPr/>
        </p:nvSpPr>
        <p:spPr>
          <a:xfrm>
            <a:off x="635300" y="21718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635300" y="25714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1849625" y="16430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2496538" y="16430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3143450" y="16427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2497325" y="31617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1850375" y="31617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3144200" y="31620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29" name="Google Shape;329;p24"/>
          <p:cNvCxnSpPr>
            <a:stCxn id="330" idx="2"/>
          </p:cNvCxnSpPr>
          <p:nvPr/>
        </p:nvCxnSpPr>
        <p:spPr>
          <a:xfrm flipH="1">
            <a:off x="5425475" y="25755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4"/>
          <p:cNvCxnSpPr>
            <a:stCxn id="330" idx="6"/>
            <a:endCxn id="332" idx="2"/>
          </p:cNvCxnSpPr>
          <p:nvPr/>
        </p:nvCxnSpPr>
        <p:spPr>
          <a:xfrm>
            <a:off x="5978975" y="25755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>
            <a:endCxn id="334" idx="2"/>
          </p:cNvCxnSpPr>
          <p:nvPr/>
        </p:nvCxnSpPr>
        <p:spPr>
          <a:xfrm>
            <a:off x="6625763" y="257461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4"/>
          <p:cNvCxnSpPr>
            <a:endCxn id="336" idx="2"/>
          </p:cNvCxnSpPr>
          <p:nvPr/>
        </p:nvCxnSpPr>
        <p:spPr>
          <a:xfrm>
            <a:off x="7272713" y="257431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24"/>
          <p:cNvSpPr/>
          <p:nvPr/>
        </p:nvSpPr>
        <p:spPr>
          <a:xfrm>
            <a:off x="5711075" y="24415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6357950" y="24415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7004663" y="2441263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7651613" y="2440963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5711225" y="24052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6357875" y="24052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7004775" y="24052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7651600" y="24064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5683600" y="15230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Pull (rebase)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merge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611750" y="11949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3408000" y="11949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6204250" y="11949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972300" y="1616550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1576575" y="1616550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972300" y="2416575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1597225" y="24165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222150" y="24216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2222150" y="1622250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982625" y="3216600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1586900" y="32166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36613" y="3221100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3771638" y="1582875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4375913" y="158287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3771638" y="2382900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4396563" y="23829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5048700" y="23829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5048700" y="158347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3781963" y="3182925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4386238" y="318292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5063163" y="3182325"/>
            <a:ext cx="377700" cy="377700"/>
          </a:xfrm>
          <a:prstGeom prst="rect">
            <a:avLst/>
          </a:prstGeom>
          <a:solidFill>
            <a:srgbClr val="D6272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6612300" y="1582875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7216575" y="15828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6612300" y="23829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7237225" y="23829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7820850" y="23823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7820850" y="1582875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6622625" y="3182925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7226900" y="318292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7835313" y="3181725"/>
            <a:ext cx="377700" cy="377700"/>
          </a:xfrm>
          <a:prstGeom prst="rect">
            <a:avLst/>
          </a:prstGeom>
          <a:solidFill>
            <a:srgbClr val="D6272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5"/>
          <p:cNvCxnSpPr>
            <a:stCxn id="347" idx="3"/>
            <a:endCxn id="348" idx="1"/>
          </p:cNvCxnSpPr>
          <p:nvPr/>
        </p:nvCxnSpPr>
        <p:spPr>
          <a:xfrm>
            <a:off x="2939750" y="2571750"/>
            <a:ext cx="4683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5"/>
          <p:cNvCxnSpPr>
            <a:stCxn id="349" idx="1"/>
            <a:endCxn id="348" idx="3"/>
          </p:cNvCxnSpPr>
          <p:nvPr/>
        </p:nvCxnSpPr>
        <p:spPr>
          <a:xfrm rot="10800000">
            <a:off x="5735950" y="2571750"/>
            <a:ext cx="4683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5"/>
          <p:cNvSpPr txBox="1"/>
          <p:nvPr/>
        </p:nvSpPr>
        <p:spPr>
          <a:xfrm>
            <a:off x="3421425" y="7380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6204250" y="7380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 B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601425" y="7380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 A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3223775" y="4036575"/>
            <a:ext cx="268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 da branch A com a B: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arquivos 2, 3 e 8 alterados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4 criado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9 removido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445075" y="4036575"/>
            <a:ext cx="26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Alterações</a:t>
            </a: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 branch A: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arquivos 2, 3 alterados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4 criado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6261775" y="4036575"/>
            <a:ext cx="26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Alterações na</a:t>
            </a: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branch B: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8 alterado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9 removido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conflito de merge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611750" y="11949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3408000" y="11949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6204250" y="11949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Google Shape;393;p26"/>
          <p:cNvCxnSpPr>
            <a:stCxn id="390" idx="3"/>
            <a:endCxn id="391" idx="1"/>
          </p:cNvCxnSpPr>
          <p:nvPr/>
        </p:nvCxnSpPr>
        <p:spPr>
          <a:xfrm>
            <a:off x="2939750" y="2571750"/>
            <a:ext cx="4683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6"/>
          <p:cNvCxnSpPr>
            <a:stCxn id="392" idx="1"/>
            <a:endCxn id="391" idx="3"/>
          </p:cNvCxnSpPr>
          <p:nvPr/>
        </p:nvCxnSpPr>
        <p:spPr>
          <a:xfrm rot="10800000">
            <a:off x="5735950" y="2571750"/>
            <a:ext cx="4683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6"/>
          <p:cNvSpPr txBox="1"/>
          <p:nvPr/>
        </p:nvSpPr>
        <p:spPr>
          <a:xfrm>
            <a:off x="3421425" y="7380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Conflito de merge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6204250" y="7380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 B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601425" y="7380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 A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972300" y="241657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1597225" y="24165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3771638" y="23829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4396563" y="23829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5048700" y="2382900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6612300" y="2382900"/>
            <a:ext cx="377700" cy="377700"/>
          </a:xfrm>
          <a:prstGeom prst="rect">
            <a:avLst/>
          </a:prstGeom>
          <a:solidFill>
            <a:srgbClr val="D6272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7237225" y="2382900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7820850" y="2382300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3826550" y="2356200"/>
            <a:ext cx="2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</a:t>
            </a:r>
            <a:endParaRPr b="1" sz="16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445075" y="4036575"/>
            <a:ext cx="26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Alterações na branch A: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arquivos 1 alterado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3223775" y="4036575"/>
            <a:ext cx="26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 da branch A com a B: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3 criado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conflito no arquivo 1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6261775" y="4036575"/>
            <a:ext cx="268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Alterações na branch B: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1 removido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 3 criado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/>
          <p:nvPr/>
        </p:nvSpPr>
        <p:spPr>
          <a:xfrm>
            <a:off x="1284575" y="800775"/>
            <a:ext cx="6913500" cy="32382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exemplo de conflito (1)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16" name="Google Shape;4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650" y="800800"/>
            <a:ext cx="6913375" cy="32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7"/>
          <p:cNvCxnSpPr>
            <a:stCxn id="418" idx="2"/>
          </p:cNvCxnSpPr>
          <p:nvPr/>
        </p:nvCxnSpPr>
        <p:spPr>
          <a:xfrm flipH="1">
            <a:off x="3351575" y="43736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7"/>
          <p:cNvCxnSpPr>
            <a:stCxn id="418" idx="6"/>
            <a:endCxn id="420" idx="2"/>
          </p:cNvCxnSpPr>
          <p:nvPr/>
        </p:nvCxnSpPr>
        <p:spPr>
          <a:xfrm>
            <a:off x="3905075" y="43736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7"/>
          <p:cNvSpPr/>
          <p:nvPr/>
        </p:nvSpPr>
        <p:spPr>
          <a:xfrm>
            <a:off x="3637175" y="42397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4284050" y="42397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4283975" y="42034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/>
          <p:nvPr/>
        </p:nvSpPr>
        <p:spPr>
          <a:xfrm>
            <a:off x="1284575" y="800775"/>
            <a:ext cx="6913500" cy="32382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BBB2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8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exemplo de conflito (2)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28" name="Google Shape;428;p28"/>
          <p:cNvCxnSpPr>
            <a:stCxn id="429" idx="2"/>
          </p:cNvCxnSpPr>
          <p:nvPr/>
        </p:nvCxnSpPr>
        <p:spPr>
          <a:xfrm flipH="1">
            <a:off x="3351575" y="43736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8"/>
          <p:cNvCxnSpPr>
            <a:stCxn id="429" idx="6"/>
            <a:endCxn id="431" idx="2"/>
          </p:cNvCxnSpPr>
          <p:nvPr/>
        </p:nvCxnSpPr>
        <p:spPr>
          <a:xfrm>
            <a:off x="3905075" y="43736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8"/>
          <p:cNvCxnSpPr>
            <a:endCxn id="433" idx="2"/>
          </p:cNvCxnSpPr>
          <p:nvPr/>
        </p:nvCxnSpPr>
        <p:spPr>
          <a:xfrm>
            <a:off x="4551863" y="437276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8"/>
          <p:cNvSpPr/>
          <p:nvPr/>
        </p:nvSpPr>
        <p:spPr>
          <a:xfrm>
            <a:off x="3637175" y="42397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284050" y="42397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4930763" y="4239413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575" y="800775"/>
            <a:ext cx="6913500" cy="323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/>
          <p:nvPr/>
        </p:nvSpPr>
        <p:spPr>
          <a:xfrm>
            <a:off x="1284575" y="800775"/>
            <a:ext cx="6913500" cy="32382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39FA4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exemplo de conflito (3)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41" name="Google Shape;441;p29"/>
          <p:cNvCxnSpPr>
            <a:stCxn id="442" idx="2"/>
          </p:cNvCxnSpPr>
          <p:nvPr/>
        </p:nvCxnSpPr>
        <p:spPr>
          <a:xfrm flipH="1">
            <a:off x="3351575" y="43736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9"/>
          <p:cNvCxnSpPr>
            <a:stCxn id="442" idx="6"/>
            <a:endCxn id="444" idx="2"/>
          </p:cNvCxnSpPr>
          <p:nvPr/>
        </p:nvCxnSpPr>
        <p:spPr>
          <a:xfrm>
            <a:off x="3905075" y="43736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9"/>
          <p:cNvCxnSpPr>
            <a:endCxn id="446" idx="2"/>
          </p:cNvCxnSpPr>
          <p:nvPr/>
        </p:nvCxnSpPr>
        <p:spPr>
          <a:xfrm>
            <a:off x="4551863" y="437276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>
            <a:stCxn id="444" idx="6"/>
            <a:endCxn id="448" idx="2"/>
          </p:cNvCxnSpPr>
          <p:nvPr/>
        </p:nvCxnSpPr>
        <p:spPr>
          <a:xfrm>
            <a:off x="4551950" y="4373675"/>
            <a:ext cx="378900" cy="503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9"/>
          <p:cNvSpPr/>
          <p:nvPr/>
        </p:nvSpPr>
        <p:spPr>
          <a:xfrm>
            <a:off x="3637175" y="42397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4284050" y="42397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4930763" y="4743175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4930763" y="4239413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650" y="800774"/>
            <a:ext cx="6913511" cy="32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/>
          <p:nvPr/>
        </p:nvSpPr>
        <p:spPr>
          <a:xfrm>
            <a:off x="1284575" y="800775"/>
            <a:ext cx="6913500" cy="32382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D6272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exemplo de conflito (4)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56" name="Google Shape;456;p30"/>
          <p:cNvCxnSpPr>
            <a:stCxn id="457" idx="2"/>
          </p:cNvCxnSpPr>
          <p:nvPr/>
        </p:nvCxnSpPr>
        <p:spPr>
          <a:xfrm flipH="1">
            <a:off x="3351575" y="43736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0"/>
          <p:cNvCxnSpPr>
            <a:stCxn id="457" idx="6"/>
            <a:endCxn id="459" idx="2"/>
          </p:cNvCxnSpPr>
          <p:nvPr/>
        </p:nvCxnSpPr>
        <p:spPr>
          <a:xfrm>
            <a:off x="3905075" y="43736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0"/>
          <p:cNvCxnSpPr>
            <a:endCxn id="461" idx="2"/>
          </p:cNvCxnSpPr>
          <p:nvPr/>
        </p:nvCxnSpPr>
        <p:spPr>
          <a:xfrm>
            <a:off x="4551863" y="437276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0"/>
          <p:cNvCxnSpPr>
            <a:endCxn id="463" idx="2"/>
          </p:cNvCxnSpPr>
          <p:nvPr/>
        </p:nvCxnSpPr>
        <p:spPr>
          <a:xfrm>
            <a:off x="5198813" y="4372463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0"/>
          <p:cNvCxnSpPr>
            <a:stCxn id="459" idx="6"/>
            <a:endCxn id="465" idx="2"/>
          </p:cNvCxnSpPr>
          <p:nvPr/>
        </p:nvCxnSpPr>
        <p:spPr>
          <a:xfrm>
            <a:off x="4551950" y="4373675"/>
            <a:ext cx="378900" cy="503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0"/>
          <p:cNvCxnSpPr>
            <a:stCxn id="465" idx="6"/>
            <a:endCxn id="463" idx="2"/>
          </p:cNvCxnSpPr>
          <p:nvPr/>
        </p:nvCxnSpPr>
        <p:spPr>
          <a:xfrm flipH="1" rot="10800000">
            <a:off x="5198663" y="4373125"/>
            <a:ext cx="379200" cy="504000"/>
          </a:xfrm>
          <a:prstGeom prst="curvedConnector3">
            <a:avLst>
              <a:gd fmla="val 4998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0"/>
          <p:cNvSpPr/>
          <p:nvPr/>
        </p:nvSpPr>
        <p:spPr>
          <a:xfrm>
            <a:off x="3637175" y="42397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4284050" y="42397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4930763" y="4743175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4930763" y="4239413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5577713" y="4239113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575" y="800775"/>
            <a:ext cx="6913500" cy="323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"/>
          <p:cNvSpPr/>
          <p:nvPr/>
        </p:nvSpPr>
        <p:spPr>
          <a:xfrm>
            <a:off x="412025" y="748525"/>
            <a:ext cx="8467200" cy="4113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D6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exemplo de conflito (5)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4" name="Google Shape;4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" y="756425"/>
            <a:ext cx="8431754" cy="41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274675" y="219750"/>
            <a:ext cx="298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Sumário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13900" y="1026650"/>
            <a:ext cx="3239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</a:t>
            </a:r>
            <a:r>
              <a:rPr b="1" lang="pt-BR" sz="21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</a:t>
            </a:r>
            <a:endParaRPr b="1" sz="2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</a:t>
            </a:r>
            <a:r>
              <a:rPr b="1" lang="pt-BR" sz="21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</a:t>
            </a:r>
            <a:endParaRPr b="1" sz="2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</a:t>
            </a:r>
            <a:r>
              <a:rPr b="1" lang="pt-BR" sz="21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Trunk-based development</a:t>
            </a:r>
            <a:endParaRPr b="1" sz="21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</a:t>
            </a:r>
            <a:r>
              <a:rPr b="1" lang="pt-BR" sz="21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Outras informações</a:t>
            </a:r>
            <a:endParaRPr b="1" sz="21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500" y="992100"/>
            <a:ext cx="1471450" cy="61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6157674" y="2017850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6157674" y="2564850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6655763" y="2397700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201738" y="2462475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036125" y="2413650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504438" y="2346975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300488" y="212420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441563" y="267120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981163" y="3581500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191325" y="3371950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080588" y="3932175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823350" y="3818750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29963" y="415042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695400" y="343030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132975" y="42828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637050" y="42828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292950" y="33719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7477075" y="33719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4"/>
          <p:cNvCxnSpPr>
            <a:stCxn id="86" idx="0"/>
            <a:endCxn id="87" idx="6"/>
          </p:cNvCxnSpPr>
          <p:nvPr/>
        </p:nvCxnSpPr>
        <p:spPr>
          <a:xfrm flipH="1" rot="5400000">
            <a:off x="6277500" y="3789350"/>
            <a:ext cx="777000" cy="210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>
            <a:stCxn id="85" idx="0"/>
            <a:endCxn id="88" idx="2"/>
          </p:cNvCxnSpPr>
          <p:nvPr/>
        </p:nvCxnSpPr>
        <p:spPr>
          <a:xfrm rot="-5400000">
            <a:off x="6983575" y="3789200"/>
            <a:ext cx="777000" cy="2103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2"/>
          <p:cNvCxnSpPr>
            <a:endCxn id="480" idx="1"/>
          </p:cNvCxnSpPr>
          <p:nvPr/>
        </p:nvCxnSpPr>
        <p:spPr>
          <a:xfrm>
            <a:off x="2149400" y="2571750"/>
            <a:ext cx="16689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2"/>
          <p:cNvSpPr txBox="1"/>
          <p:nvPr/>
        </p:nvSpPr>
        <p:spPr>
          <a:xfrm>
            <a:off x="274675" y="219750"/>
            <a:ext cx="5246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add: Mover de Working directory para Staging area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767950" y="1644750"/>
            <a:ext cx="1567500" cy="18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3818300" y="1644750"/>
            <a:ext cx="1567500" cy="18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 txBox="1"/>
          <p:nvPr/>
        </p:nvSpPr>
        <p:spPr>
          <a:xfrm>
            <a:off x="387700" y="1198350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Working directory</a:t>
            </a:r>
            <a:endParaRPr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3408000" y="1198350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Staging Area</a:t>
            </a:r>
            <a:endParaRPr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6868638" y="2273088"/>
            <a:ext cx="597300" cy="597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1018825" y="197677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1706875" y="19767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101882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170687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2"/>
          <p:cNvSpPr/>
          <p:nvPr/>
        </p:nvSpPr>
        <p:spPr>
          <a:xfrm>
            <a:off x="4069175" y="19767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4757225" y="19767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406917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/>
          <p:nvPr/>
        </p:nvSpPr>
        <p:spPr>
          <a:xfrm>
            <a:off x="475722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 txBox="1"/>
          <p:nvPr/>
        </p:nvSpPr>
        <p:spPr>
          <a:xfrm>
            <a:off x="3314450" y="3893700"/>
            <a:ext cx="2575200" cy="61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arquivo1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/>
        </p:nvSpPr>
        <p:spPr>
          <a:xfrm>
            <a:off x="274675" y="219750"/>
            <a:ext cx="524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commit: Mover da Staging area p/ repositório local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767950" y="1644750"/>
            <a:ext cx="1567500" cy="18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3818300" y="1644750"/>
            <a:ext cx="1567500" cy="18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"/>
          <p:cNvSpPr txBox="1"/>
          <p:nvPr/>
        </p:nvSpPr>
        <p:spPr>
          <a:xfrm>
            <a:off x="387700" y="1198350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Working directory</a:t>
            </a:r>
            <a:endParaRPr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3408000" y="1198350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Staging Area</a:t>
            </a:r>
            <a:endParaRPr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6868638" y="2264838"/>
            <a:ext cx="597300" cy="597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1018825" y="197677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1706875" y="19767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101882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"/>
          <p:cNvSpPr/>
          <p:nvPr/>
        </p:nvSpPr>
        <p:spPr>
          <a:xfrm>
            <a:off x="170687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4069175" y="197677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4757225" y="197677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406917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4757225" y="2789025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3"/>
          <p:cNvSpPr txBox="1"/>
          <p:nvPr/>
        </p:nvSpPr>
        <p:spPr>
          <a:xfrm>
            <a:off x="2733050" y="3879975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"nome do commit"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4" name="Google Shape;514;p33"/>
          <p:cNvCxnSpPr>
            <a:stCxn id="501" idx="3"/>
            <a:endCxn id="504" idx="2"/>
          </p:cNvCxnSpPr>
          <p:nvPr/>
        </p:nvCxnSpPr>
        <p:spPr>
          <a:xfrm flipH="1" rot="10800000">
            <a:off x="5385800" y="2563350"/>
            <a:ext cx="1482900" cy="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/>
          <p:nvPr/>
        </p:nvSpPr>
        <p:spPr>
          <a:xfrm>
            <a:off x="274675" y="219750"/>
            <a:ext cx="5246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pull: Realiza o fetch e merge das informações remotas para o repositório local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5249125" y="3378325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1" name="Google Shape;521;p34"/>
          <p:cNvCxnSpPr>
            <a:stCxn id="522" idx="2"/>
          </p:cNvCxnSpPr>
          <p:nvPr/>
        </p:nvCxnSpPr>
        <p:spPr>
          <a:xfrm flipH="1">
            <a:off x="5756500" y="1463050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4"/>
          <p:cNvCxnSpPr>
            <a:stCxn id="522" idx="6"/>
            <a:endCxn id="524" idx="2"/>
          </p:cNvCxnSpPr>
          <p:nvPr/>
        </p:nvCxnSpPr>
        <p:spPr>
          <a:xfrm>
            <a:off x="6310000" y="1463050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>
            <a:endCxn id="526" idx="2"/>
          </p:cNvCxnSpPr>
          <p:nvPr/>
        </p:nvCxnSpPr>
        <p:spPr>
          <a:xfrm>
            <a:off x="6956788" y="1462138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4"/>
          <p:cNvCxnSpPr>
            <a:endCxn id="528" idx="2"/>
          </p:cNvCxnSpPr>
          <p:nvPr/>
        </p:nvCxnSpPr>
        <p:spPr>
          <a:xfrm>
            <a:off x="7603738" y="1461838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4"/>
          <p:cNvCxnSpPr>
            <a:stCxn id="524" idx="6"/>
            <a:endCxn id="530" idx="2"/>
          </p:cNvCxnSpPr>
          <p:nvPr/>
        </p:nvCxnSpPr>
        <p:spPr>
          <a:xfrm>
            <a:off x="6956875" y="1463050"/>
            <a:ext cx="378900" cy="503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4"/>
          <p:cNvCxnSpPr>
            <a:stCxn id="530" idx="6"/>
            <a:endCxn id="528" idx="2"/>
          </p:cNvCxnSpPr>
          <p:nvPr/>
        </p:nvCxnSpPr>
        <p:spPr>
          <a:xfrm flipH="1" rot="10800000">
            <a:off x="7603588" y="1462500"/>
            <a:ext cx="379200" cy="504000"/>
          </a:xfrm>
          <a:prstGeom prst="curvedConnector3">
            <a:avLst>
              <a:gd fmla="val 4998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34"/>
          <p:cNvSpPr/>
          <p:nvPr/>
        </p:nvSpPr>
        <p:spPr>
          <a:xfrm>
            <a:off x="6042100" y="13291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6688975" y="13291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4"/>
          <p:cNvSpPr/>
          <p:nvPr/>
        </p:nvSpPr>
        <p:spPr>
          <a:xfrm>
            <a:off x="7335688" y="1832550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7335688" y="132878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7982638" y="1328488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4"/>
          <p:cNvSpPr txBox="1"/>
          <p:nvPr/>
        </p:nvSpPr>
        <p:spPr>
          <a:xfrm>
            <a:off x="6042250" y="1292800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3" name="Google Shape;533;p34"/>
          <p:cNvSpPr txBox="1"/>
          <p:nvPr/>
        </p:nvSpPr>
        <p:spPr>
          <a:xfrm>
            <a:off x="6688900" y="1292800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4" name="Google Shape;534;p34"/>
          <p:cNvSpPr txBox="1"/>
          <p:nvPr/>
        </p:nvSpPr>
        <p:spPr>
          <a:xfrm>
            <a:off x="7335800" y="1292800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5" name="Google Shape;535;p34"/>
          <p:cNvSpPr txBox="1"/>
          <p:nvPr/>
        </p:nvSpPr>
        <p:spPr>
          <a:xfrm>
            <a:off x="7335800" y="1797150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6" name="Google Shape;536;p34"/>
          <p:cNvSpPr txBox="1"/>
          <p:nvPr/>
        </p:nvSpPr>
        <p:spPr>
          <a:xfrm>
            <a:off x="7982700" y="1294000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7753450" y="1028825"/>
            <a:ext cx="72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38" name="Google Shape;538;p34"/>
          <p:cNvCxnSpPr>
            <a:stCxn id="539" idx="2"/>
          </p:cNvCxnSpPr>
          <p:nvPr/>
        </p:nvCxnSpPr>
        <p:spPr>
          <a:xfrm flipH="1">
            <a:off x="5756500" y="2668663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4"/>
          <p:cNvCxnSpPr>
            <a:stCxn id="539" idx="6"/>
            <a:endCxn id="541" idx="2"/>
          </p:cNvCxnSpPr>
          <p:nvPr/>
        </p:nvCxnSpPr>
        <p:spPr>
          <a:xfrm>
            <a:off x="6310000" y="2668663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4"/>
          <p:cNvCxnSpPr>
            <a:endCxn id="543" idx="2"/>
          </p:cNvCxnSpPr>
          <p:nvPr/>
        </p:nvCxnSpPr>
        <p:spPr>
          <a:xfrm>
            <a:off x="6956788" y="2667750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4"/>
          <p:cNvCxnSpPr>
            <a:endCxn id="545" idx="2"/>
          </p:cNvCxnSpPr>
          <p:nvPr/>
        </p:nvCxnSpPr>
        <p:spPr>
          <a:xfrm>
            <a:off x="7603738" y="2667450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4"/>
          <p:cNvSpPr/>
          <p:nvPr/>
        </p:nvSpPr>
        <p:spPr>
          <a:xfrm>
            <a:off x="6042100" y="2534713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6688975" y="2534713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7335688" y="253440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4"/>
          <p:cNvSpPr/>
          <p:nvPr/>
        </p:nvSpPr>
        <p:spPr>
          <a:xfrm>
            <a:off x="7982638" y="2534100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4"/>
          <p:cNvSpPr txBox="1"/>
          <p:nvPr/>
        </p:nvSpPr>
        <p:spPr>
          <a:xfrm>
            <a:off x="6042250" y="2498413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7" name="Google Shape;547;p34"/>
          <p:cNvSpPr txBox="1"/>
          <p:nvPr/>
        </p:nvSpPr>
        <p:spPr>
          <a:xfrm>
            <a:off x="6688900" y="2498413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7335800" y="2498413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7982625" y="2499613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5249125" y="3901550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</a:t>
            </a: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--rebase</a:t>
            </a: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>
            <a:off x="684400" y="2708800"/>
            <a:ext cx="35106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4"/>
          <p:cNvCxnSpPr>
            <a:stCxn id="553" idx="2"/>
          </p:cNvCxnSpPr>
          <p:nvPr/>
        </p:nvCxnSpPr>
        <p:spPr>
          <a:xfrm flipH="1">
            <a:off x="1515313" y="19494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4"/>
          <p:cNvCxnSpPr>
            <a:stCxn id="553" idx="6"/>
            <a:endCxn id="555" idx="2"/>
          </p:cNvCxnSpPr>
          <p:nvPr/>
        </p:nvCxnSpPr>
        <p:spPr>
          <a:xfrm>
            <a:off x="2068813" y="19494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4"/>
          <p:cNvCxnSpPr>
            <a:stCxn id="555" idx="6"/>
            <a:endCxn id="557" idx="2"/>
          </p:cNvCxnSpPr>
          <p:nvPr/>
        </p:nvCxnSpPr>
        <p:spPr>
          <a:xfrm>
            <a:off x="2715688" y="19494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4"/>
          <p:cNvSpPr/>
          <p:nvPr/>
        </p:nvSpPr>
        <p:spPr>
          <a:xfrm>
            <a:off x="1800913" y="18154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4"/>
          <p:cNvSpPr/>
          <p:nvPr/>
        </p:nvSpPr>
        <p:spPr>
          <a:xfrm>
            <a:off x="2447788" y="18154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3094663" y="181547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8" name="Google Shape;558;p34"/>
          <p:cNvCxnSpPr>
            <a:stCxn id="559" idx="2"/>
          </p:cNvCxnSpPr>
          <p:nvPr/>
        </p:nvCxnSpPr>
        <p:spPr>
          <a:xfrm flipH="1">
            <a:off x="1516075" y="34687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4"/>
          <p:cNvCxnSpPr>
            <a:stCxn id="559" idx="6"/>
            <a:endCxn id="561" idx="2"/>
          </p:cNvCxnSpPr>
          <p:nvPr/>
        </p:nvCxnSpPr>
        <p:spPr>
          <a:xfrm>
            <a:off x="2069575" y="34687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4"/>
          <p:cNvSpPr/>
          <p:nvPr/>
        </p:nvSpPr>
        <p:spPr>
          <a:xfrm>
            <a:off x="1801675" y="33348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2448550" y="33348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" name="Google Shape;562;p34"/>
          <p:cNvCxnSpPr>
            <a:endCxn id="563" idx="2"/>
          </p:cNvCxnSpPr>
          <p:nvPr/>
        </p:nvCxnSpPr>
        <p:spPr>
          <a:xfrm>
            <a:off x="2716513" y="3468175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3" name="Google Shape;563;p34"/>
          <p:cNvSpPr/>
          <p:nvPr/>
        </p:nvSpPr>
        <p:spPr>
          <a:xfrm>
            <a:off x="3095413" y="33348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 txBox="1"/>
          <p:nvPr/>
        </p:nvSpPr>
        <p:spPr>
          <a:xfrm>
            <a:off x="586525" y="230920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586525" y="270880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6" name="Google Shape;566;p34"/>
          <p:cNvSpPr txBox="1"/>
          <p:nvPr/>
        </p:nvSpPr>
        <p:spPr>
          <a:xfrm>
            <a:off x="1417750" y="10850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Pull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7" name="Google Shape;567;p34"/>
          <p:cNvSpPr txBox="1"/>
          <p:nvPr/>
        </p:nvSpPr>
        <p:spPr>
          <a:xfrm>
            <a:off x="1800850" y="17803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8" name="Google Shape;568;p34"/>
          <p:cNvSpPr txBox="1"/>
          <p:nvPr/>
        </p:nvSpPr>
        <p:spPr>
          <a:xfrm>
            <a:off x="2447788" y="17803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9" name="Google Shape;569;p34"/>
          <p:cNvSpPr txBox="1"/>
          <p:nvPr/>
        </p:nvSpPr>
        <p:spPr>
          <a:xfrm>
            <a:off x="3094675" y="17800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0" name="Google Shape;570;p34"/>
          <p:cNvSpPr txBox="1"/>
          <p:nvPr/>
        </p:nvSpPr>
        <p:spPr>
          <a:xfrm>
            <a:off x="2448550" y="32991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1801600" y="32991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2" name="Google Shape;572;p34"/>
          <p:cNvSpPr txBox="1"/>
          <p:nvPr/>
        </p:nvSpPr>
        <p:spPr>
          <a:xfrm>
            <a:off x="834000" y="3901550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/>
          <p:nvPr/>
        </p:nvSpPr>
        <p:spPr>
          <a:xfrm>
            <a:off x="274675" y="219750"/>
            <a:ext cx="5246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push: Envia os commits do repositório local para o repositório remoto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8" name="Google Shape;578;p35"/>
          <p:cNvSpPr txBox="1"/>
          <p:nvPr/>
        </p:nvSpPr>
        <p:spPr>
          <a:xfrm>
            <a:off x="2703000" y="3901550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&lt;remote&gt; &lt;branch&gt;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9" name="Google Shape;579;p35"/>
          <p:cNvCxnSpPr/>
          <p:nvPr/>
        </p:nvCxnSpPr>
        <p:spPr>
          <a:xfrm>
            <a:off x="2812150" y="2620450"/>
            <a:ext cx="35106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5"/>
          <p:cNvCxnSpPr>
            <a:stCxn id="581" idx="2"/>
          </p:cNvCxnSpPr>
          <p:nvPr/>
        </p:nvCxnSpPr>
        <p:spPr>
          <a:xfrm flipH="1">
            <a:off x="3176063" y="186137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5"/>
          <p:cNvCxnSpPr>
            <a:stCxn id="581" idx="6"/>
            <a:endCxn id="583" idx="2"/>
          </p:cNvCxnSpPr>
          <p:nvPr/>
        </p:nvCxnSpPr>
        <p:spPr>
          <a:xfrm>
            <a:off x="3729563" y="18613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5"/>
          <p:cNvCxnSpPr>
            <a:stCxn id="583" idx="6"/>
            <a:endCxn id="585" idx="2"/>
          </p:cNvCxnSpPr>
          <p:nvPr/>
        </p:nvCxnSpPr>
        <p:spPr>
          <a:xfrm>
            <a:off x="4376438" y="186137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35"/>
          <p:cNvSpPr/>
          <p:nvPr/>
        </p:nvSpPr>
        <p:spPr>
          <a:xfrm>
            <a:off x="3461663" y="17274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/>
          <p:nvPr/>
        </p:nvSpPr>
        <p:spPr>
          <a:xfrm>
            <a:off x="4108538" y="172742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4755413" y="172742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35"/>
          <p:cNvCxnSpPr>
            <a:stCxn id="587" idx="2"/>
          </p:cNvCxnSpPr>
          <p:nvPr/>
        </p:nvCxnSpPr>
        <p:spPr>
          <a:xfrm flipH="1">
            <a:off x="3176875" y="3380125"/>
            <a:ext cx="2856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5"/>
          <p:cNvCxnSpPr>
            <a:stCxn id="587" idx="6"/>
            <a:endCxn id="589" idx="2"/>
          </p:cNvCxnSpPr>
          <p:nvPr/>
        </p:nvCxnSpPr>
        <p:spPr>
          <a:xfrm>
            <a:off x="3730375" y="33801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5"/>
          <p:cNvCxnSpPr>
            <a:stCxn id="589" idx="6"/>
            <a:endCxn id="591" idx="2"/>
          </p:cNvCxnSpPr>
          <p:nvPr/>
        </p:nvCxnSpPr>
        <p:spPr>
          <a:xfrm>
            <a:off x="4377250" y="33801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5"/>
          <p:cNvCxnSpPr>
            <a:stCxn id="591" idx="6"/>
            <a:endCxn id="593" idx="2"/>
          </p:cNvCxnSpPr>
          <p:nvPr/>
        </p:nvCxnSpPr>
        <p:spPr>
          <a:xfrm>
            <a:off x="5024125" y="3380125"/>
            <a:ext cx="378900" cy="6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5"/>
          <p:cNvSpPr/>
          <p:nvPr/>
        </p:nvSpPr>
        <p:spPr>
          <a:xfrm>
            <a:off x="3462475" y="32461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4109350" y="324617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4756225" y="324617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/>
          <p:nvPr/>
        </p:nvSpPr>
        <p:spPr>
          <a:xfrm>
            <a:off x="5403100" y="3246175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4" name="Google Shape;594;p35"/>
          <p:cNvCxnSpPr>
            <a:endCxn id="595" idx="2"/>
          </p:cNvCxnSpPr>
          <p:nvPr/>
        </p:nvCxnSpPr>
        <p:spPr>
          <a:xfrm>
            <a:off x="5023325" y="1860775"/>
            <a:ext cx="378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5" name="Google Shape;595;p35"/>
          <p:cNvSpPr/>
          <p:nvPr/>
        </p:nvSpPr>
        <p:spPr>
          <a:xfrm>
            <a:off x="5402225" y="1727425"/>
            <a:ext cx="267900" cy="267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 txBox="1"/>
          <p:nvPr/>
        </p:nvSpPr>
        <p:spPr>
          <a:xfrm>
            <a:off x="5403100" y="2227575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7" name="Google Shape;597;p35"/>
          <p:cNvSpPr txBox="1"/>
          <p:nvPr/>
        </p:nvSpPr>
        <p:spPr>
          <a:xfrm>
            <a:off x="5403100" y="262045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3401900" y="10288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Push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3462438" y="16924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0" name="Google Shape;600;p35"/>
          <p:cNvSpPr txBox="1"/>
          <p:nvPr/>
        </p:nvSpPr>
        <p:spPr>
          <a:xfrm>
            <a:off x="4109350" y="16924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4756263" y="169217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3462325" y="32106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3" name="Google Shape;603;p35"/>
          <p:cNvSpPr txBox="1"/>
          <p:nvPr/>
        </p:nvSpPr>
        <p:spPr>
          <a:xfrm>
            <a:off x="4109238" y="32106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b="1"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4756150" y="32103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5403100" y="3210325"/>
            <a:ext cx="2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6" name="Google Shape;606;p35"/>
          <p:cNvSpPr txBox="1"/>
          <p:nvPr/>
        </p:nvSpPr>
        <p:spPr>
          <a:xfrm>
            <a:off x="2703000" y="4424775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 txBox="1"/>
          <p:nvPr/>
        </p:nvSpPr>
        <p:spPr>
          <a:xfrm>
            <a:off x="145525" y="105750"/>
            <a:ext cx="524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branch: Lista as branches atuais e permite a criação de novas.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checkout: Transita entre branches ou restaura arquivos da working tree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2703000" y="3901550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&lt;branch&gt;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3489850" y="11862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 e Checkout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4" name="Google Shape;614;p36"/>
          <p:cNvSpPr txBox="1"/>
          <p:nvPr/>
        </p:nvSpPr>
        <p:spPr>
          <a:xfrm>
            <a:off x="2703000" y="4424775"/>
            <a:ext cx="3738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&lt;branch&gt;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5" name="Google Shape;615;p36"/>
          <p:cNvCxnSpPr>
            <a:endCxn id="616" idx="2"/>
          </p:cNvCxnSpPr>
          <p:nvPr/>
        </p:nvCxnSpPr>
        <p:spPr>
          <a:xfrm>
            <a:off x="3423591" y="1822771"/>
            <a:ext cx="22971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6"/>
          <p:cNvCxnSpPr>
            <a:stCxn id="618" idx="6"/>
            <a:endCxn id="619" idx="2"/>
          </p:cNvCxnSpPr>
          <p:nvPr/>
        </p:nvCxnSpPr>
        <p:spPr>
          <a:xfrm>
            <a:off x="3423298" y="1823371"/>
            <a:ext cx="1368600" cy="11679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rgbClr val="39FA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6"/>
          <p:cNvSpPr/>
          <p:nvPr/>
        </p:nvSpPr>
        <p:spPr>
          <a:xfrm>
            <a:off x="2933998" y="1631221"/>
            <a:ext cx="489300" cy="384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>
            <a:off x="4791793" y="2799103"/>
            <a:ext cx="489300" cy="384300"/>
          </a:xfrm>
          <a:prstGeom prst="ellipse">
            <a:avLst/>
          </a:prstGeom>
          <a:solidFill>
            <a:srgbClr val="FBBB2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"/>
          <p:cNvSpPr txBox="1"/>
          <p:nvPr/>
        </p:nvSpPr>
        <p:spPr>
          <a:xfrm>
            <a:off x="4170741" y="2053324"/>
            <a:ext cx="125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Nova branch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5720691" y="1631221"/>
            <a:ext cx="489300" cy="384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"/>
          <p:cNvSpPr txBox="1"/>
          <p:nvPr/>
        </p:nvSpPr>
        <p:spPr>
          <a:xfrm>
            <a:off x="145525" y="105750"/>
            <a:ext cx="524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branch: Lista as branches atuais e permite a criação de novas.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checkout: Transita entre branches ou restaura arquivos da working tree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26" name="Google Shape;6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325" y="1246000"/>
            <a:ext cx="4975350" cy="353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/>
        </p:nvSpPr>
        <p:spPr>
          <a:xfrm>
            <a:off x="274675" y="219750"/>
            <a:ext cx="5246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status: Apresenta o estado atual d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e working tree em relação ao último commit feito no local e repositório remoto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32" name="Google Shape;632;p38"/>
          <p:cNvPicPr preferRelativeResize="0"/>
          <p:nvPr/>
        </p:nvPicPr>
        <p:blipFill rotWithShape="1">
          <a:blip r:embed="rId3">
            <a:alphaModFix/>
          </a:blip>
          <a:srcRect b="22940" l="0" r="4039" t="0"/>
          <a:stretch/>
        </p:blipFill>
        <p:spPr>
          <a:xfrm>
            <a:off x="1036050" y="1445425"/>
            <a:ext cx="7071900" cy="3203700"/>
          </a:xfrm>
          <a:prstGeom prst="roundRect">
            <a:avLst>
              <a:gd fmla="val 3441" name="adj"/>
            </a:avLst>
          </a:prstGeom>
          <a:noFill/>
          <a:ln>
            <a:noFill/>
          </a:ln>
        </p:spPr>
      </p:pic>
      <p:sp>
        <p:nvSpPr>
          <p:cNvPr id="633" name="Google Shape;633;p38"/>
          <p:cNvSpPr txBox="1"/>
          <p:nvPr/>
        </p:nvSpPr>
        <p:spPr>
          <a:xfrm>
            <a:off x="3408000" y="9990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Status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/>
          <p:nvPr/>
        </p:nvSpPr>
        <p:spPr>
          <a:xfrm>
            <a:off x="274675" y="219750"/>
            <a:ext cx="524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log: Apresenta os log dos commits realizados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9" name="Google Shape;639;p39"/>
          <p:cNvSpPr txBox="1"/>
          <p:nvPr/>
        </p:nvSpPr>
        <p:spPr>
          <a:xfrm>
            <a:off x="3408000" y="9990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 history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40" name="Google Shape;6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50" y="1445425"/>
            <a:ext cx="4793904" cy="33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 txBox="1"/>
          <p:nvPr/>
        </p:nvSpPr>
        <p:spPr>
          <a:xfrm>
            <a:off x="274675" y="219750"/>
            <a:ext cx="524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remote: Lista os repositórios configurados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6" name="Google Shape;646;p40"/>
          <p:cNvSpPr txBox="1"/>
          <p:nvPr/>
        </p:nvSpPr>
        <p:spPr>
          <a:xfrm>
            <a:off x="3408000" y="99902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 repo infos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47" name="Google Shape;6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25" y="1445425"/>
            <a:ext cx="4836144" cy="339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/>
          <p:nvPr/>
        </p:nvSpPr>
        <p:spPr>
          <a:xfrm>
            <a:off x="274675" y="219750"/>
            <a:ext cx="524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comandos de configuração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Configurando o git localmente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539425" y="1134350"/>
            <a:ext cx="7582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Gerando chave SSH local e obtendo chave pública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ssh-keygen -o -a 100 -t ed25519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 ~/.ssh/id_ed25519.pub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Clonando um repositório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&lt;path&gt;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Configurando usuário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"Seu Nome"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"Seu Email"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Configurando outro editor como principal (ex: VSCode)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core.editor "code --wait"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288" y="577425"/>
            <a:ext cx="2447425" cy="102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6" name="Google Shape;96;p15"/>
          <p:cNvSpPr/>
          <p:nvPr/>
        </p:nvSpPr>
        <p:spPr>
          <a:xfrm>
            <a:off x="1862925" y="257175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351800" y="3611350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307300" y="257175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796175" y="257175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262800" y="257175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240550" y="257175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329550" y="3611350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818425" y="310870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840675" y="41140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307300" y="3611350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796175" y="41140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796175" y="3611350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5285050" y="310870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773925" y="310870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773925" y="41140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751675" y="310870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5"/>
          <p:cNvCxnSpPr>
            <a:stCxn id="96" idx="6"/>
            <a:endCxn id="97" idx="2"/>
          </p:cNvCxnSpPr>
          <p:nvPr/>
        </p:nvCxnSpPr>
        <p:spPr>
          <a:xfrm>
            <a:off x="2130825" y="2705700"/>
            <a:ext cx="221100" cy="1039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97" idx="6"/>
            <a:endCxn id="104" idx="2"/>
          </p:cNvCxnSpPr>
          <p:nvPr/>
        </p:nvCxnSpPr>
        <p:spPr>
          <a:xfrm>
            <a:off x="2619700" y="3745300"/>
            <a:ext cx="221100" cy="5028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04" idx="6"/>
            <a:endCxn id="102" idx="2"/>
          </p:cNvCxnSpPr>
          <p:nvPr/>
        </p:nvCxnSpPr>
        <p:spPr>
          <a:xfrm flipH="1" rot="10800000">
            <a:off x="3108575" y="374545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97" idx="6"/>
            <a:endCxn id="102" idx="2"/>
          </p:cNvCxnSpPr>
          <p:nvPr/>
        </p:nvCxnSpPr>
        <p:spPr>
          <a:xfrm>
            <a:off x="2619700" y="374530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stCxn id="102" idx="6"/>
            <a:endCxn id="103" idx="2"/>
          </p:cNvCxnSpPr>
          <p:nvPr/>
        </p:nvCxnSpPr>
        <p:spPr>
          <a:xfrm flipH="1" rot="10800000">
            <a:off x="3597450" y="324280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03" idx="6"/>
            <a:endCxn id="98" idx="2"/>
          </p:cNvCxnSpPr>
          <p:nvPr/>
        </p:nvCxnSpPr>
        <p:spPr>
          <a:xfrm flipH="1" rot="10800000">
            <a:off x="4086325" y="2705650"/>
            <a:ext cx="221100" cy="5370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02" idx="6"/>
            <a:endCxn id="105" idx="2"/>
          </p:cNvCxnSpPr>
          <p:nvPr/>
        </p:nvCxnSpPr>
        <p:spPr>
          <a:xfrm>
            <a:off x="3597450" y="374530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05" idx="6"/>
            <a:endCxn id="107" idx="2"/>
          </p:cNvCxnSpPr>
          <p:nvPr/>
        </p:nvCxnSpPr>
        <p:spPr>
          <a:xfrm>
            <a:off x="4575200" y="374530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05" idx="6"/>
            <a:endCxn id="106" idx="2"/>
          </p:cNvCxnSpPr>
          <p:nvPr/>
        </p:nvCxnSpPr>
        <p:spPr>
          <a:xfrm>
            <a:off x="4575200" y="3745300"/>
            <a:ext cx="221100" cy="5028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106" idx="6"/>
            <a:endCxn id="110" idx="2"/>
          </p:cNvCxnSpPr>
          <p:nvPr/>
        </p:nvCxnSpPr>
        <p:spPr>
          <a:xfrm>
            <a:off x="5064075" y="424795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>
            <a:stCxn id="110" idx="6"/>
            <a:endCxn id="100" idx="2"/>
          </p:cNvCxnSpPr>
          <p:nvPr/>
        </p:nvCxnSpPr>
        <p:spPr>
          <a:xfrm flipH="1" rot="10800000">
            <a:off x="6041825" y="2705650"/>
            <a:ext cx="221100" cy="15423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>
            <a:stCxn id="108" idx="6"/>
            <a:endCxn id="109" idx="2"/>
          </p:cNvCxnSpPr>
          <p:nvPr/>
        </p:nvCxnSpPr>
        <p:spPr>
          <a:xfrm>
            <a:off x="5552950" y="324265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09" idx="6"/>
            <a:endCxn id="111" idx="2"/>
          </p:cNvCxnSpPr>
          <p:nvPr/>
        </p:nvCxnSpPr>
        <p:spPr>
          <a:xfrm>
            <a:off x="6041825" y="324265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111" idx="6"/>
            <a:endCxn id="101" idx="2"/>
          </p:cNvCxnSpPr>
          <p:nvPr/>
        </p:nvCxnSpPr>
        <p:spPr>
          <a:xfrm flipH="1" rot="10800000">
            <a:off x="7019575" y="2705650"/>
            <a:ext cx="221100" cy="5370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98" idx="6"/>
            <a:endCxn id="99" idx="2"/>
          </p:cNvCxnSpPr>
          <p:nvPr/>
        </p:nvCxnSpPr>
        <p:spPr>
          <a:xfrm>
            <a:off x="4575200" y="270570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07" idx="6"/>
            <a:endCxn id="108" idx="2"/>
          </p:cNvCxnSpPr>
          <p:nvPr/>
        </p:nvCxnSpPr>
        <p:spPr>
          <a:xfrm flipH="1" rot="10800000">
            <a:off x="5064075" y="324280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>
            <a:stCxn id="99" idx="6"/>
            <a:endCxn id="100" idx="2"/>
          </p:cNvCxnSpPr>
          <p:nvPr/>
        </p:nvCxnSpPr>
        <p:spPr>
          <a:xfrm>
            <a:off x="5064075" y="2705700"/>
            <a:ext cx="11988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100" idx="6"/>
            <a:endCxn id="101" idx="2"/>
          </p:cNvCxnSpPr>
          <p:nvPr/>
        </p:nvCxnSpPr>
        <p:spPr>
          <a:xfrm>
            <a:off x="6530700" y="270570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96" idx="6"/>
            <a:endCxn id="98" idx="2"/>
          </p:cNvCxnSpPr>
          <p:nvPr/>
        </p:nvCxnSpPr>
        <p:spPr>
          <a:xfrm>
            <a:off x="2130825" y="2705700"/>
            <a:ext cx="2176500" cy="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96" idx="2"/>
          </p:cNvCxnSpPr>
          <p:nvPr/>
        </p:nvCxnSpPr>
        <p:spPr>
          <a:xfrm flipH="1">
            <a:off x="1557225" y="2705700"/>
            <a:ext cx="3057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101" idx="6"/>
          </p:cNvCxnSpPr>
          <p:nvPr/>
        </p:nvCxnSpPr>
        <p:spPr>
          <a:xfrm>
            <a:off x="7508450" y="2705700"/>
            <a:ext cx="349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2"/>
          <p:cNvSpPr txBox="1"/>
          <p:nvPr/>
        </p:nvSpPr>
        <p:spPr>
          <a:xfrm>
            <a:off x="274675" y="219750"/>
            <a:ext cx="524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.gitignore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https://www.toptal.com/developers/gitignore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9" name="Google Shape;6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160" y="498575"/>
            <a:ext cx="2263815" cy="44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2"/>
          <p:cNvSpPr/>
          <p:nvPr/>
        </p:nvSpPr>
        <p:spPr>
          <a:xfrm>
            <a:off x="1733875" y="1153413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2"/>
          <p:cNvSpPr/>
          <p:nvPr/>
        </p:nvSpPr>
        <p:spPr>
          <a:xfrm>
            <a:off x="2141925" y="2341413"/>
            <a:ext cx="377700" cy="3777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>
            <a:off x="2766850" y="2341413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>
            <a:off x="3350475" y="2340813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"/>
          <p:cNvSpPr/>
          <p:nvPr/>
        </p:nvSpPr>
        <p:spPr>
          <a:xfrm>
            <a:off x="2766850" y="2895863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2"/>
          <p:cNvSpPr/>
          <p:nvPr/>
        </p:nvSpPr>
        <p:spPr>
          <a:xfrm>
            <a:off x="2141925" y="1817638"/>
            <a:ext cx="377700" cy="3777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2"/>
          <p:cNvSpPr/>
          <p:nvPr/>
        </p:nvSpPr>
        <p:spPr>
          <a:xfrm>
            <a:off x="3350475" y="2895863"/>
            <a:ext cx="377700" cy="3777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2"/>
          <p:cNvSpPr/>
          <p:nvPr/>
        </p:nvSpPr>
        <p:spPr>
          <a:xfrm>
            <a:off x="2766850" y="1817638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3350475" y="1817638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2"/>
          <p:cNvSpPr/>
          <p:nvPr/>
        </p:nvSpPr>
        <p:spPr>
          <a:xfrm>
            <a:off x="2141925" y="2895863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2"/>
          <p:cNvSpPr txBox="1"/>
          <p:nvPr/>
        </p:nvSpPr>
        <p:spPr>
          <a:xfrm>
            <a:off x="1397875" y="39741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Alterações na branch: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arquivos 6,8 criados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wentieth Century"/>
              <a:buChar char="●"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arquivos 1,4 e 9 indesejados para commit (cache, env, dados)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3"/>
          <p:cNvSpPr txBox="1"/>
          <p:nvPr/>
        </p:nvSpPr>
        <p:spPr>
          <a:xfrm>
            <a:off x="274675" y="219750"/>
            <a:ext cx="524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.gitignore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6" name="Google Shape;676;p43"/>
          <p:cNvSpPr txBox="1"/>
          <p:nvPr/>
        </p:nvSpPr>
        <p:spPr>
          <a:xfrm>
            <a:off x="539425" y="1134350"/>
            <a:ext cx="75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7" name="Google Shape;6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860" y="363825"/>
            <a:ext cx="2263815" cy="44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75" y="727650"/>
            <a:ext cx="5835832" cy="40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4"/>
          <p:cNvSpPr/>
          <p:nvPr/>
        </p:nvSpPr>
        <p:spPr>
          <a:xfrm>
            <a:off x="4657550" y="941175"/>
            <a:ext cx="4186200" cy="3180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4"/>
          <p:cNvSpPr/>
          <p:nvPr/>
        </p:nvSpPr>
        <p:spPr>
          <a:xfrm>
            <a:off x="121688" y="941175"/>
            <a:ext cx="4186200" cy="3180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4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outros comandos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86" name="Google Shape;686;p44"/>
          <p:cNvPicPr preferRelativeResize="0"/>
          <p:nvPr/>
        </p:nvPicPr>
        <p:blipFill rotWithShape="1">
          <a:blip r:embed="rId3">
            <a:alphaModFix/>
          </a:blip>
          <a:srcRect b="11441" l="0" r="0" t="0"/>
          <a:stretch/>
        </p:blipFill>
        <p:spPr>
          <a:xfrm>
            <a:off x="285238" y="1053600"/>
            <a:ext cx="3890120" cy="29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598" y="1053600"/>
            <a:ext cx="3890114" cy="29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44"/>
          <p:cNvSpPr txBox="1"/>
          <p:nvPr/>
        </p:nvSpPr>
        <p:spPr>
          <a:xfrm>
            <a:off x="1275651" y="4184025"/>
            <a:ext cx="187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https://git-scm.com/docs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44"/>
          <p:cNvSpPr txBox="1"/>
          <p:nvPr/>
        </p:nvSpPr>
        <p:spPr>
          <a:xfrm>
            <a:off x="4342100" y="4184025"/>
            <a:ext cx="481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https://training.github.com/downloads/pt_BR/github-git-cheat-sheet/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5"/>
          <p:cNvSpPr/>
          <p:nvPr/>
        </p:nvSpPr>
        <p:spPr>
          <a:xfrm>
            <a:off x="3510975" y="642100"/>
            <a:ext cx="2121900" cy="15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5" name="Google Shape;695;p45"/>
          <p:cNvCxnSpPr>
            <a:stCxn id="696" idx="6"/>
            <a:endCxn id="697" idx="2"/>
          </p:cNvCxnSpPr>
          <p:nvPr/>
        </p:nvCxnSpPr>
        <p:spPr>
          <a:xfrm>
            <a:off x="1561138" y="3215200"/>
            <a:ext cx="221100" cy="5028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5"/>
          <p:cNvCxnSpPr>
            <a:stCxn id="697" idx="6"/>
            <a:endCxn id="699" idx="2"/>
          </p:cNvCxnSpPr>
          <p:nvPr/>
        </p:nvCxnSpPr>
        <p:spPr>
          <a:xfrm>
            <a:off x="2050013" y="3717850"/>
            <a:ext cx="221100" cy="5028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5"/>
          <p:cNvCxnSpPr>
            <a:stCxn id="699" idx="6"/>
            <a:endCxn id="701" idx="2"/>
          </p:cNvCxnSpPr>
          <p:nvPr/>
        </p:nvCxnSpPr>
        <p:spPr>
          <a:xfrm>
            <a:off x="2538888" y="422050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5"/>
          <p:cNvCxnSpPr>
            <a:stCxn id="701" idx="6"/>
            <a:endCxn id="703" idx="2"/>
          </p:cNvCxnSpPr>
          <p:nvPr/>
        </p:nvCxnSpPr>
        <p:spPr>
          <a:xfrm flipH="1" rot="10800000">
            <a:off x="3027763" y="371800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5"/>
          <p:cNvCxnSpPr>
            <a:stCxn id="703" idx="6"/>
            <a:endCxn id="705" idx="2"/>
          </p:cNvCxnSpPr>
          <p:nvPr/>
        </p:nvCxnSpPr>
        <p:spPr>
          <a:xfrm flipH="1" rot="10800000">
            <a:off x="3516638" y="321535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5"/>
          <p:cNvCxnSpPr>
            <a:stCxn id="703" idx="6"/>
            <a:endCxn id="707" idx="2"/>
          </p:cNvCxnSpPr>
          <p:nvPr/>
        </p:nvCxnSpPr>
        <p:spPr>
          <a:xfrm>
            <a:off x="3516638" y="3717850"/>
            <a:ext cx="221100" cy="5028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5"/>
          <p:cNvCxnSpPr>
            <a:stCxn id="703" idx="6"/>
            <a:endCxn id="709" idx="2"/>
          </p:cNvCxnSpPr>
          <p:nvPr/>
        </p:nvCxnSpPr>
        <p:spPr>
          <a:xfrm>
            <a:off x="3516638" y="3717850"/>
            <a:ext cx="1198800" cy="9507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5"/>
          <p:cNvCxnSpPr>
            <a:stCxn id="697" idx="6"/>
            <a:endCxn id="703" idx="2"/>
          </p:cNvCxnSpPr>
          <p:nvPr/>
        </p:nvCxnSpPr>
        <p:spPr>
          <a:xfrm>
            <a:off x="2050013" y="3717850"/>
            <a:ext cx="11988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5"/>
          <p:cNvCxnSpPr>
            <a:stCxn id="703" idx="6"/>
            <a:endCxn id="712" idx="2"/>
          </p:cNvCxnSpPr>
          <p:nvPr/>
        </p:nvCxnSpPr>
        <p:spPr>
          <a:xfrm>
            <a:off x="3516638" y="3717850"/>
            <a:ext cx="1687500" cy="6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5"/>
          <p:cNvCxnSpPr>
            <a:stCxn id="712" idx="6"/>
            <a:endCxn id="714" idx="2"/>
          </p:cNvCxnSpPr>
          <p:nvPr/>
        </p:nvCxnSpPr>
        <p:spPr>
          <a:xfrm>
            <a:off x="5472138" y="371785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5"/>
          <p:cNvCxnSpPr>
            <a:stCxn id="714" idx="6"/>
            <a:endCxn id="716" idx="2"/>
          </p:cNvCxnSpPr>
          <p:nvPr/>
        </p:nvCxnSpPr>
        <p:spPr>
          <a:xfrm>
            <a:off x="5961013" y="371785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5"/>
          <p:cNvCxnSpPr>
            <a:stCxn id="709" idx="6"/>
            <a:endCxn id="718" idx="2"/>
          </p:cNvCxnSpPr>
          <p:nvPr/>
        </p:nvCxnSpPr>
        <p:spPr>
          <a:xfrm>
            <a:off x="4983238" y="4668500"/>
            <a:ext cx="221100" cy="600"/>
          </a:xfrm>
          <a:prstGeom prst="curvedConnector3">
            <a:avLst>
              <a:gd fmla="val 49977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5"/>
          <p:cNvCxnSpPr>
            <a:stCxn id="718" idx="6"/>
            <a:endCxn id="714" idx="2"/>
          </p:cNvCxnSpPr>
          <p:nvPr/>
        </p:nvCxnSpPr>
        <p:spPr>
          <a:xfrm flipH="1" rot="10800000">
            <a:off x="5472138" y="3717800"/>
            <a:ext cx="221100" cy="9504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45"/>
          <p:cNvCxnSpPr>
            <a:stCxn id="721" idx="6"/>
            <a:endCxn id="712" idx="2"/>
          </p:cNvCxnSpPr>
          <p:nvPr/>
        </p:nvCxnSpPr>
        <p:spPr>
          <a:xfrm flipH="1" rot="10800000">
            <a:off x="4983263" y="371800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5"/>
          <p:cNvCxnSpPr>
            <a:stCxn id="714" idx="6"/>
            <a:endCxn id="723" idx="2"/>
          </p:cNvCxnSpPr>
          <p:nvPr/>
        </p:nvCxnSpPr>
        <p:spPr>
          <a:xfrm flipH="1" rot="10800000">
            <a:off x="5961013" y="321535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5"/>
          <p:cNvCxnSpPr>
            <a:stCxn id="714" idx="6"/>
            <a:endCxn id="725" idx="2"/>
          </p:cNvCxnSpPr>
          <p:nvPr/>
        </p:nvCxnSpPr>
        <p:spPr>
          <a:xfrm>
            <a:off x="5961013" y="3717850"/>
            <a:ext cx="221100" cy="5028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5"/>
          <p:cNvCxnSpPr>
            <a:stCxn id="725" idx="6"/>
            <a:endCxn id="716" idx="2"/>
          </p:cNvCxnSpPr>
          <p:nvPr/>
        </p:nvCxnSpPr>
        <p:spPr>
          <a:xfrm flipH="1" rot="10800000">
            <a:off x="6449888" y="371800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5"/>
          <p:cNvCxnSpPr>
            <a:stCxn id="716" idx="6"/>
            <a:endCxn id="728" idx="2"/>
          </p:cNvCxnSpPr>
          <p:nvPr/>
        </p:nvCxnSpPr>
        <p:spPr>
          <a:xfrm flipH="1" rot="10800000">
            <a:off x="6938763" y="3215350"/>
            <a:ext cx="221100" cy="502500"/>
          </a:xfrm>
          <a:prstGeom prst="curvedConnector3">
            <a:avLst>
              <a:gd fmla="val 4997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45"/>
          <p:cNvCxnSpPr>
            <a:stCxn id="696" idx="6"/>
            <a:endCxn id="705" idx="2"/>
          </p:cNvCxnSpPr>
          <p:nvPr/>
        </p:nvCxnSpPr>
        <p:spPr>
          <a:xfrm>
            <a:off x="1561138" y="3215200"/>
            <a:ext cx="2176500" cy="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5"/>
          <p:cNvCxnSpPr>
            <a:stCxn id="705" idx="6"/>
            <a:endCxn id="723" idx="2"/>
          </p:cNvCxnSpPr>
          <p:nvPr/>
        </p:nvCxnSpPr>
        <p:spPr>
          <a:xfrm>
            <a:off x="4005513" y="3215200"/>
            <a:ext cx="2176500" cy="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5"/>
          <p:cNvCxnSpPr>
            <a:stCxn id="723" idx="6"/>
            <a:endCxn id="728" idx="2"/>
          </p:cNvCxnSpPr>
          <p:nvPr/>
        </p:nvCxnSpPr>
        <p:spPr>
          <a:xfrm>
            <a:off x="6449888" y="321520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5"/>
          <p:cNvCxnSpPr>
            <a:stCxn id="707" idx="6"/>
            <a:endCxn id="721" idx="2"/>
          </p:cNvCxnSpPr>
          <p:nvPr/>
        </p:nvCxnSpPr>
        <p:spPr>
          <a:xfrm>
            <a:off x="4005513" y="4220500"/>
            <a:ext cx="709800" cy="6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45"/>
          <p:cNvSpPr/>
          <p:nvPr/>
        </p:nvSpPr>
        <p:spPr>
          <a:xfrm>
            <a:off x="1782113" y="35839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5"/>
          <p:cNvSpPr/>
          <p:nvPr/>
        </p:nvSpPr>
        <p:spPr>
          <a:xfrm>
            <a:off x="2759863" y="408655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5"/>
          <p:cNvSpPr/>
          <p:nvPr/>
        </p:nvSpPr>
        <p:spPr>
          <a:xfrm>
            <a:off x="4715363" y="408655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5"/>
          <p:cNvSpPr/>
          <p:nvPr/>
        </p:nvSpPr>
        <p:spPr>
          <a:xfrm>
            <a:off x="6181988" y="308125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5"/>
          <p:cNvSpPr/>
          <p:nvPr/>
        </p:nvSpPr>
        <p:spPr>
          <a:xfrm>
            <a:off x="3737613" y="308125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5"/>
          <p:cNvSpPr/>
          <p:nvPr/>
        </p:nvSpPr>
        <p:spPr>
          <a:xfrm>
            <a:off x="1293238" y="308125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5"/>
          <p:cNvSpPr/>
          <p:nvPr/>
        </p:nvSpPr>
        <p:spPr>
          <a:xfrm>
            <a:off x="3248738" y="35839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5"/>
          <p:cNvSpPr/>
          <p:nvPr/>
        </p:nvSpPr>
        <p:spPr>
          <a:xfrm>
            <a:off x="5204238" y="35839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5"/>
          <p:cNvSpPr/>
          <p:nvPr/>
        </p:nvSpPr>
        <p:spPr>
          <a:xfrm>
            <a:off x="5693113" y="35839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5"/>
          <p:cNvSpPr/>
          <p:nvPr/>
        </p:nvSpPr>
        <p:spPr>
          <a:xfrm>
            <a:off x="3737613" y="408655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5"/>
          <p:cNvSpPr/>
          <p:nvPr/>
        </p:nvSpPr>
        <p:spPr>
          <a:xfrm>
            <a:off x="2270988" y="408655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5"/>
          <p:cNvSpPr/>
          <p:nvPr/>
        </p:nvSpPr>
        <p:spPr>
          <a:xfrm>
            <a:off x="6181988" y="408655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/>
          <p:nvPr/>
        </p:nvSpPr>
        <p:spPr>
          <a:xfrm>
            <a:off x="7159738" y="308125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/>
          <p:nvPr/>
        </p:nvSpPr>
        <p:spPr>
          <a:xfrm>
            <a:off x="5204238" y="453425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5"/>
          <p:cNvSpPr/>
          <p:nvPr/>
        </p:nvSpPr>
        <p:spPr>
          <a:xfrm>
            <a:off x="4715338" y="453455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5"/>
          <p:cNvSpPr/>
          <p:nvPr/>
        </p:nvSpPr>
        <p:spPr>
          <a:xfrm>
            <a:off x="6670863" y="35839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45"/>
          <p:cNvCxnSpPr>
            <a:stCxn id="716" idx="6"/>
          </p:cNvCxnSpPr>
          <p:nvPr/>
        </p:nvCxnSpPr>
        <p:spPr>
          <a:xfrm>
            <a:off x="6938763" y="3717850"/>
            <a:ext cx="9120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5"/>
          <p:cNvCxnSpPr>
            <a:stCxn id="728" idx="6"/>
          </p:cNvCxnSpPr>
          <p:nvPr/>
        </p:nvCxnSpPr>
        <p:spPr>
          <a:xfrm>
            <a:off x="7427638" y="3215200"/>
            <a:ext cx="4230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45"/>
          <p:cNvSpPr txBox="1"/>
          <p:nvPr/>
        </p:nvSpPr>
        <p:spPr>
          <a:xfrm>
            <a:off x="3511125" y="1655800"/>
            <a:ext cx="21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</a:t>
            </a:r>
            <a:endParaRPr b="1"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36" name="Google Shape;736;p45"/>
          <p:cNvCxnSpPr/>
          <p:nvPr/>
        </p:nvCxnSpPr>
        <p:spPr>
          <a:xfrm flipH="1" rot="10800000">
            <a:off x="3778274" y="799650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45"/>
          <p:cNvCxnSpPr/>
          <p:nvPr/>
        </p:nvCxnSpPr>
        <p:spPr>
          <a:xfrm flipH="1" rot="10800000">
            <a:off x="3778274" y="1346650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45"/>
          <p:cNvSpPr/>
          <p:nvPr/>
        </p:nvSpPr>
        <p:spPr>
          <a:xfrm>
            <a:off x="4276363" y="1179500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5"/>
          <p:cNvSpPr/>
          <p:nvPr/>
        </p:nvSpPr>
        <p:spPr>
          <a:xfrm>
            <a:off x="3822338" y="1244275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5"/>
          <p:cNvSpPr/>
          <p:nvPr/>
        </p:nvSpPr>
        <p:spPr>
          <a:xfrm>
            <a:off x="4656725" y="1195450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5"/>
          <p:cNvSpPr/>
          <p:nvPr/>
        </p:nvSpPr>
        <p:spPr>
          <a:xfrm>
            <a:off x="5125038" y="1128775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5"/>
          <p:cNvSpPr/>
          <p:nvPr/>
        </p:nvSpPr>
        <p:spPr>
          <a:xfrm>
            <a:off x="4921088" y="90600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5"/>
          <p:cNvSpPr/>
          <p:nvPr/>
        </p:nvSpPr>
        <p:spPr>
          <a:xfrm>
            <a:off x="4062163" y="145300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5"/>
          <p:cNvSpPr txBox="1"/>
          <p:nvPr/>
        </p:nvSpPr>
        <p:spPr>
          <a:xfrm>
            <a:off x="2680713" y="2195800"/>
            <a:ext cx="3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Esquema baseado no Feature Branch Workflow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9" name="Google Shape;749;p46"/>
          <p:cNvCxnSpPr>
            <a:stCxn id="750" idx="6"/>
            <a:endCxn id="751" idx="2"/>
          </p:cNvCxnSpPr>
          <p:nvPr/>
        </p:nvCxnSpPr>
        <p:spPr>
          <a:xfrm>
            <a:off x="2430650" y="1937900"/>
            <a:ext cx="450600" cy="6753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6"/>
          <p:cNvCxnSpPr>
            <a:stCxn id="751" idx="6"/>
            <a:endCxn id="753" idx="2"/>
          </p:cNvCxnSpPr>
          <p:nvPr/>
        </p:nvCxnSpPr>
        <p:spPr>
          <a:xfrm>
            <a:off x="3149000" y="2613125"/>
            <a:ext cx="450300" cy="6750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46"/>
          <p:cNvSpPr/>
          <p:nvPr/>
        </p:nvSpPr>
        <p:spPr>
          <a:xfrm>
            <a:off x="2881100" y="24791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6"/>
          <p:cNvSpPr/>
          <p:nvPr/>
        </p:nvSpPr>
        <p:spPr>
          <a:xfrm>
            <a:off x="2162750" y="180395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3599338" y="31541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6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definição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55" name="Google Shape;755;p46"/>
          <p:cNvCxnSpPr>
            <a:stCxn id="750" idx="6"/>
          </p:cNvCxnSpPr>
          <p:nvPr/>
        </p:nvCxnSpPr>
        <p:spPr>
          <a:xfrm>
            <a:off x="2430650" y="1937900"/>
            <a:ext cx="4543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6"/>
          <p:cNvCxnSpPr>
            <a:stCxn id="751" idx="6"/>
          </p:cNvCxnSpPr>
          <p:nvPr/>
        </p:nvCxnSpPr>
        <p:spPr>
          <a:xfrm>
            <a:off x="3149000" y="2613125"/>
            <a:ext cx="38253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6"/>
          <p:cNvCxnSpPr>
            <a:stCxn id="753" idx="6"/>
          </p:cNvCxnSpPr>
          <p:nvPr/>
        </p:nvCxnSpPr>
        <p:spPr>
          <a:xfrm>
            <a:off x="3867238" y="3288050"/>
            <a:ext cx="31140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46"/>
          <p:cNvSpPr txBox="1"/>
          <p:nvPr/>
        </p:nvSpPr>
        <p:spPr>
          <a:xfrm>
            <a:off x="6045513" y="153860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9" name="Google Shape;759;p46"/>
          <p:cNvSpPr txBox="1"/>
          <p:nvPr/>
        </p:nvSpPr>
        <p:spPr>
          <a:xfrm>
            <a:off x="5338713" y="2213525"/>
            <a:ext cx="16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0" name="Google Shape;760;p46"/>
          <p:cNvSpPr txBox="1"/>
          <p:nvPr/>
        </p:nvSpPr>
        <p:spPr>
          <a:xfrm>
            <a:off x="5338713" y="2887850"/>
            <a:ext cx="16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feature-xxx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5" name="Google Shape;765;p47"/>
          <p:cNvCxnSpPr>
            <a:stCxn id="766" idx="6"/>
            <a:endCxn id="767" idx="2"/>
          </p:cNvCxnSpPr>
          <p:nvPr/>
        </p:nvCxnSpPr>
        <p:spPr>
          <a:xfrm>
            <a:off x="1882700" y="2076188"/>
            <a:ext cx="450600" cy="9912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47"/>
          <p:cNvSpPr/>
          <p:nvPr/>
        </p:nvSpPr>
        <p:spPr>
          <a:xfrm>
            <a:off x="2333150" y="29333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7"/>
          <p:cNvSpPr/>
          <p:nvPr/>
        </p:nvSpPr>
        <p:spPr>
          <a:xfrm>
            <a:off x="1614800" y="194223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7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branch </a:t>
            </a:r>
            <a:r>
              <a:rPr i="1"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</a:t>
            </a:r>
            <a:r>
              <a:rPr i="1"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 i="1"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9" name="Google Shape;769;p47"/>
          <p:cNvSpPr txBox="1"/>
          <p:nvPr/>
        </p:nvSpPr>
        <p:spPr>
          <a:xfrm>
            <a:off x="7475813" y="18763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0" name="Google Shape;770;p47"/>
          <p:cNvSpPr txBox="1"/>
          <p:nvPr/>
        </p:nvSpPr>
        <p:spPr>
          <a:xfrm>
            <a:off x="7475821" y="28670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1" name="Google Shape;771;p47"/>
          <p:cNvSpPr/>
          <p:nvPr/>
        </p:nvSpPr>
        <p:spPr>
          <a:xfrm>
            <a:off x="3051488" y="29333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7"/>
          <p:cNvSpPr/>
          <p:nvPr/>
        </p:nvSpPr>
        <p:spPr>
          <a:xfrm>
            <a:off x="3769850" y="194223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7"/>
          <p:cNvSpPr/>
          <p:nvPr/>
        </p:nvSpPr>
        <p:spPr>
          <a:xfrm>
            <a:off x="6643250" y="194223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5924888" y="29333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47"/>
          <p:cNvCxnSpPr>
            <a:stCxn id="771" idx="6"/>
            <a:endCxn id="772" idx="2"/>
          </p:cNvCxnSpPr>
          <p:nvPr/>
        </p:nvCxnSpPr>
        <p:spPr>
          <a:xfrm flipH="1" rot="10800000">
            <a:off x="3319388" y="2076088"/>
            <a:ext cx="450600" cy="9912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7"/>
          <p:cNvCxnSpPr>
            <a:stCxn id="767" idx="6"/>
            <a:endCxn id="771" idx="2"/>
          </p:cNvCxnSpPr>
          <p:nvPr/>
        </p:nvCxnSpPr>
        <p:spPr>
          <a:xfrm>
            <a:off x="2601050" y="3067288"/>
            <a:ext cx="450300" cy="6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7"/>
          <p:cNvCxnSpPr>
            <a:stCxn id="766" idx="6"/>
            <a:endCxn id="772" idx="2"/>
          </p:cNvCxnSpPr>
          <p:nvPr/>
        </p:nvCxnSpPr>
        <p:spPr>
          <a:xfrm>
            <a:off x="1882700" y="2076188"/>
            <a:ext cx="18873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7"/>
          <p:cNvCxnSpPr>
            <a:stCxn id="774" idx="6"/>
            <a:endCxn id="773" idx="2"/>
          </p:cNvCxnSpPr>
          <p:nvPr/>
        </p:nvCxnSpPr>
        <p:spPr>
          <a:xfrm flipH="1" rot="10800000">
            <a:off x="6192788" y="2076088"/>
            <a:ext cx="450600" cy="9912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7"/>
          <p:cNvCxnSpPr>
            <a:stCxn id="773" idx="6"/>
            <a:endCxn id="780" idx="2"/>
          </p:cNvCxnSpPr>
          <p:nvPr/>
        </p:nvCxnSpPr>
        <p:spPr>
          <a:xfrm>
            <a:off x="6911150" y="2076188"/>
            <a:ext cx="4503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7"/>
          <p:cNvCxnSpPr>
            <a:stCxn id="774" idx="6"/>
            <a:endCxn id="782" idx="2"/>
          </p:cNvCxnSpPr>
          <p:nvPr/>
        </p:nvCxnSpPr>
        <p:spPr>
          <a:xfrm>
            <a:off x="6192788" y="3067288"/>
            <a:ext cx="1168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7"/>
          <p:cNvCxnSpPr>
            <a:stCxn id="772" idx="6"/>
            <a:endCxn id="773" idx="2"/>
          </p:cNvCxnSpPr>
          <p:nvPr/>
        </p:nvCxnSpPr>
        <p:spPr>
          <a:xfrm>
            <a:off x="4037750" y="2076188"/>
            <a:ext cx="26055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47"/>
          <p:cNvCxnSpPr>
            <a:stCxn id="771" idx="6"/>
            <a:endCxn id="774" idx="2"/>
          </p:cNvCxnSpPr>
          <p:nvPr/>
        </p:nvCxnSpPr>
        <p:spPr>
          <a:xfrm>
            <a:off x="3319388" y="3067288"/>
            <a:ext cx="26055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47"/>
          <p:cNvSpPr/>
          <p:nvPr/>
        </p:nvSpPr>
        <p:spPr>
          <a:xfrm>
            <a:off x="3051500" y="400343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7"/>
          <p:cNvSpPr/>
          <p:nvPr/>
        </p:nvSpPr>
        <p:spPr>
          <a:xfrm>
            <a:off x="3769850" y="405838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7"/>
          <p:cNvSpPr/>
          <p:nvPr/>
        </p:nvSpPr>
        <p:spPr>
          <a:xfrm>
            <a:off x="4488200" y="293363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5206550" y="293393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9" name="Google Shape;789;p47"/>
          <p:cNvCxnSpPr>
            <a:stCxn id="785" idx="6"/>
            <a:endCxn id="787" idx="2"/>
          </p:cNvCxnSpPr>
          <p:nvPr/>
        </p:nvCxnSpPr>
        <p:spPr>
          <a:xfrm flipH="1" rot="10800000">
            <a:off x="3319400" y="3067588"/>
            <a:ext cx="1168800" cy="10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7"/>
          <p:cNvCxnSpPr>
            <a:stCxn id="786" idx="6"/>
            <a:endCxn id="788" idx="2"/>
          </p:cNvCxnSpPr>
          <p:nvPr/>
        </p:nvCxnSpPr>
        <p:spPr>
          <a:xfrm flipH="1" rot="10800000">
            <a:off x="4037750" y="3067938"/>
            <a:ext cx="1168800" cy="112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7"/>
          <p:cNvSpPr txBox="1"/>
          <p:nvPr/>
        </p:nvSpPr>
        <p:spPr>
          <a:xfrm>
            <a:off x="3439388" y="14761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2" name="Google Shape;792;p47"/>
          <p:cNvSpPr txBox="1"/>
          <p:nvPr/>
        </p:nvSpPr>
        <p:spPr>
          <a:xfrm>
            <a:off x="6312788" y="154203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3" name="Google Shape;793;p47"/>
          <p:cNvSpPr/>
          <p:nvPr/>
        </p:nvSpPr>
        <p:spPr>
          <a:xfrm>
            <a:off x="4488188" y="4058413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7"/>
          <p:cNvSpPr/>
          <p:nvPr/>
        </p:nvSpPr>
        <p:spPr>
          <a:xfrm>
            <a:off x="5924888" y="2933963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47"/>
          <p:cNvCxnSpPr>
            <a:stCxn id="793" idx="6"/>
            <a:endCxn id="794" idx="2"/>
          </p:cNvCxnSpPr>
          <p:nvPr/>
        </p:nvCxnSpPr>
        <p:spPr>
          <a:xfrm flipH="1" rot="10800000">
            <a:off x="4756088" y="3067963"/>
            <a:ext cx="1168800" cy="112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branch </a:t>
            </a:r>
            <a:r>
              <a:rPr i="1"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</a:t>
            </a:r>
            <a:endParaRPr i="1"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01" name="Google Shape;801;p48"/>
          <p:cNvSpPr txBox="1"/>
          <p:nvPr/>
        </p:nvSpPr>
        <p:spPr>
          <a:xfrm>
            <a:off x="7393421" y="18764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802" name="Google Shape;802;p48"/>
          <p:cNvCxnSpPr>
            <a:stCxn id="803" idx="6"/>
            <a:endCxn id="804" idx="2"/>
          </p:cNvCxnSpPr>
          <p:nvPr/>
        </p:nvCxnSpPr>
        <p:spPr>
          <a:xfrm>
            <a:off x="1882700" y="2076188"/>
            <a:ext cx="18873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48"/>
          <p:cNvSpPr/>
          <p:nvPr/>
        </p:nvSpPr>
        <p:spPr>
          <a:xfrm>
            <a:off x="5206550" y="293393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896450" y="95173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48"/>
          <p:cNvCxnSpPr>
            <a:stCxn id="806" idx="6"/>
            <a:endCxn id="803" idx="2"/>
          </p:cNvCxnSpPr>
          <p:nvPr/>
        </p:nvCxnSpPr>
        <p:spPr>
          <a:xfrm>
            <a:off x="1164350" y="1085688"/>
            <a:ext cx="450600" cy="9906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48"/>
          <p:cNvSpPr/>
          <p:nvPr/>
        </p:nvSpPr>
        <p:spPr>
          <a:xfrm>
            <a:off x="6722250" y="293353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48"/>
          <p:cNvCxnSpPr>
            <a:stCxn id="803" idx="6"/>
            <a:endCxn id="810" idx="2"/>
          </p:cNvCxnSpPr>
          <p:nvPr/>
        </p:nvCxnSpPr>
        <p:spPr>
          <a:xfrm>
            <a:off x="1882700" y="2076188"/>
            <a:ext cx="450300" cy="4959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48"/>
          <p:cNvCxnSpPr>
            <a:stCxn id="803" idx="6"/>
            <a:endCxn id="812" idx="2"/>
          </p:cNvCxnSpPr>
          <p:nvPr/>
        </p:nvCxnSpPr>
        <p:spPr>
          <a:xfrm>
            <a:off x="1882700" y="2076188"/>
            <a:ext cx="1168800" cy="9912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48"/>
          <p:cNvCxnSpPr>
            <a:stCxn id="803" idx="6"/>
            <a:endCxn id="814" idx="2"/>
          </p:cNvCxnSpPr>
          <p:nvPr/>
        </p:nvCxnSpPr>
        <p:spPr>
          <a:xfrm>
            <a:off x="1882700" y="2076188"/>
            <a:ext cx="1168800" cy="14871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48"/>
          <p:cNvCxnSpPr>
            <a:stCxn id="810" idx="6"/>
            <a:endCxn id="816" idx="2"/>
          </p:cNvCxnSpPr>
          <p:nvPr/>
        </p:nvCxnSpPr>
        <p:spPr>
          <a:xfrm>
            <a:off x="2601038" y="2572213"/>
            <a:ext cx="4506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48"/>
          <p:cNvCxnSpPr>
            <a:stCxn id="812" idx="6"/>
            <a:endCxn id="818" idx="2"/>
          </p:cNvCxnSpPr>
          <p:nvPr/>
        </p:nvCxnSpPr>
        <p:spPr>
          <a:xfrm>
            <a:off x="3319388" y="3067288"/>
            <a:ext cx="450600" cy="6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8"/>
          <p:cNvCxnSpPr>
            <a:stCxn id="814" idx="6"/>
            <a:endCxn id="820" idx="2"/>
          </p:cNvCxnSpPr>
          <p:nvPr/>
        </p:nvCxnSpPr>
        <p:spPr>
          <a:xfrm>
            <a:off x="3319475" y="3563275"/>
            <a:ext cx="1168500" cy="6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8"/>
          <p:cNvCxnSpPr>
            <a:stCxn id="820" idx="6"/>
            <a:endCxn id="822" idx="2"/>
          </p:cNvCxnSpPr>
          <p:nvPr/>
        </p:nvCxnSpPr>
        <p:spPr>
          <a:xfrm>
            <a:off x="4756013" y="3563950"/>
            <a:ext cx="4506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8"/>
          <p:cNvCxnSpPr>
            <a:stCxn id="816" idx="6"/>
            <a:endCxn id="804" idx="2"/>
          </p:cNvCxnSpPr>
          <p:nvPr/>
        </p:nvCxnSpPr>
        <p:spPr>
          <a:xfrm flipH="1" rot="10800000">
            <a:off x="3319400" y="2076288"/>
            <a:ext cx="450600" cy="4956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8"/>
          <p:cNvCxnSpPr>
            <a:stCxn id="804" idx="6"/>
            <a:endCxn id="825" idx="2"/>
          </p:cNvCxnSpPr>
          <p:nvPr/>
        </p:nvCxnSpPr>
        <p:spPr>
          <a:xfrm>
            <a:off x="4037750" y="2076188"/>
            <a:ext cx="450300" cy="27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8"/>
          <p:cNvCxnSpPr>
            <a:stCxn id="825" idx="6"/>
            <a:endCxn id="827" idx="2"/>
          </p:cNvCxnSpPr>
          <p:nvPr/>
        </p:nvCxnSpPr>
        <p:spPr>
          <a:xfrm flipH="1" rot="10800000">
            <a:off x="4756025" y="2076113"/>
            <a:ext cx="1248000" cy="27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8"/>
          <p:cNvCxnSpPr>
            <a:stCxn id="827" idx="6"/>
            <a:endCxn id="829" idx="2"/>
          </p:cNvCxnSpPr>
          <p:nvPr/>
        </p:nvCxnSpPr>
        <p:spPr>
          <a:xfrm>
            <a:off x="6271800" y="2076200"/>
            <a:ext cx="3714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8"/>
          <p:cNvCxnSpPr>
            <a:stCxn id="831" idx="6"/>
            <a:endCxn id="829" idx="2"/>
          </p:cNvCxnSpPr>
          <p:nvPr/>
        </p:nvCxnSpPr>
        <p:spPr>
          <a:xfrm flipH="1" rot="10800000">
            <a:off x="6271788" y="2076288"/>
            <a:ext cx="371400" cy="1983300"/>
          </a:xfrm>
          <a:prstGeom prst="curvedConnector3">
            <a:avLst>
              <a:gd fmla="val 5000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48"/>
          <p:cNvCxnSpPr>
            <a:stCxn id="833" idx="6"/>
            <a:endCxn id="831" idx="2"/>
          </p:cNvCxnSpPr>
          <p:nvPr/>
        </p:nvCxnSpPr>
        <p:spPr>
          <a:xfrm>
            <a:off x="5474438" y="4059688"/>
            <a:ext cx="5295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48"/>
          <p:cNvCxnSpPr>
            <a:stCxn id="835" idx="6"/>
            <a:endCxn id="833" idx="2"/>
          </p:cNvCxnSpPr>
          <p:nvPr/>
        </p:nvCxnSpPr>
        <p:spPr>
          <a:xfrm>
            <a:off x="4756088" y="4059688"/>
            <a:ext cx="450600" cy="6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8"/>
          <p:cNvCxnSpPr>
            <a:stCxn id="804" idx="6"/>
            <a:endCxn id="835" idx="2"/>
          </p:cNvCxnSpPr>
          <p:nvPr/>
        </p:nvCxnSpPr>
        <p:spPr>
          <a:xfrm>
            <a:off x="4037750" y="2076188"/>
            <a:ext cx="450300" cy="19836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48"/>
          <p:cNvCxnSpPr>
            <a:stCxn id="822" idx="6"/>
            <a:endCxn id="827" idx="2"/>
          </p:cNvCxnSpPr>
          <p:nvPr/>
        </p:nvCxnSpPr>
        <p:spPr>
          <a:xfrm flipH="1" rot="10800000">
            <a:off x="5474375" y="2076225"/>
            <a:ext cx="529500" cy="14874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8"/>
          <p:cNvCxnSpPr>
            <a:stCxn id="818" idx="6"/>
            <a:endCxn id="825" idx="2"/>
          </p:cNvCxnSpPr>
          <p:nvPr/>
        </p:nvCxnSpPr>
        <p:spPr>
          <a:xfrm flipH="1" rot="10800000">
            <a:off x="4037738" y="2078838"/>
            <a:ext cx="450300" cy="9891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48"/>
          <p:cNvSpPr/>
          <p:nvPr/>
        </p:nvSpPr>
        <p:spPr>
          <a:xfrm>
            <a:off x="1614800" y="19422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3051488" y="2933338"/>
            <a:ext cx="267900" cy="267900"/>
          </a:xfrm>
          <a:prstGeom prst="ellipse">
            <a:avLst/>
          </a:prstGeom>
          <a:solidFill>
            <a:srgbClr val="29E367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3769850" y="19422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6643250" y="19422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4488188" y="3925738"/>
            <a:ext cx="267900" cy="267900"/>
          </a:xfrm>
          <a:prstGeom prst="ellipse">
            <a:avLst/>
          </a:prstGeom>
          <a:solidFill>
            <a:srgbClr val="2DFDAD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5206538" y="3925738"/>
            <a:ext cx="267900" cy="267900"/>
          </a:xfrm>
          <a:prstGeom prst="ellipse">
            <a:avLst/>
          </a:prstGeom>
          <a:solidFill>
            <a:srgbClr val="2DFDAD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6003888" y="3925638"/>
            <a:ext cx="267900" cy="267900"/>
          </a:xfrm>
          <a:prstGeom prst="ellipse">
            <a:avLst/>
          </a:prstGeom>
          <a:solidFill>
            <a:srgbClr val="2DFDAD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3769838" y="2933988"/>
            <a:ext cx="267900" cy="267900"/>
          </a:xfrm>
          <a:prstGeom prst="ellipse">
            <a:avLst/>
          </a:prstGeom>
          <a:solidFill>
            <a:srgbClr val="29E367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4488113" y="3430000"/>
            <a:ext cx="267900" cy="267900"/>
          </a:xfrm>
          <a:prstGeom prst="ellipse">
            <a:avLst/>
          </a:prstGeom>
          <a:solidFill>
            <a:srgbClr val="5EE329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5206475" y="3429675"/>
            <a:ext cx="267900" cy="267900"/>
          </a:xfrm>
          <a:prstGeom prst="ellipse">
            <a:avLst/>
          </a:prstGeom>
          <a:solidFill>
            <a:srgbClr val="5EE329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2333138" y="2438263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3051500" y="2437938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3051575" y="3429325"/>
            <a:ext cx="267900" cy="267900"/>
          </a:xfrm>
          <a:prstGeom prst="ellipse">
            <a:avLst/>
          </a:prstGeom>
          <a:solidFill>
            <a:srgbClr val="5EE329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4488125" y="1944863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6003900" y="194225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Google Shape;839;p48"/>
          <p:cNvCxnSpPr>
            <a:stCxn id="804" idx="6"/>
            <a:endCxn id="825" idx="2"/>
          </p:cNvCxnSpPr>
          <p:nvPr/>
        </p:nvCxnSpPr>
        <p:spPr>
          <a:xfrm>
            <a:off x="4037750" y="2076188"/>
            <a:ext cx="450300" cy="2700"/>
          </a:xfrm>
          <a:prstGeom prst="curvedConnector3">
            <a:avLst>
              <a:gd fmla="val 5000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8"/>
          <p:cNvCxnSpPr>
            <a:stCxn id="833" idx="6"/>
            <a:endCxn id="831" idx="2"/>
          </p:cNvCxnSpPr>
          <p:nvPr/>
        </p:nvCxnSpPr>
        <p:spPr>
          <a:xfrm>
            <a:off x="5474438" y="4059688"/>
            <a:ext cx="5295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48"/>
          <p:cNvSpPr txBox="1"/>
          <p:nvPr/>
        </p:nvSpPr>
        <p:spPr>
          <a:xfrm>
            <a:off x="7393421" y="23716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feature-1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42" name="Google Shape;842;p48"/>
          <p:cNvSpPr txBox="1"/>
          <p:nvPr/>
        </p:nvSpPr>
        <p:spPr>
          <a:xfrm>
            <a:off x="7393421" y="286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feature-2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43" name="Google Shape;843;p48"/>
          <p:cNvSpPr txBox="1"/>
          <p:nvPr/>
        </p:nvSpPr>
        <p:spPr>
          <a:xfrm>
            <a:off x="7393421" y="33621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feature-3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44" name="Google Shape;844;p48"/>
          <p:cNvSpPr txBox="1"/>
          <p:nvPr/>
        </p:nvSpPr>
        <p:spPr>
          <a:xfrm>
            <a:off x="7393421" y="38574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feature-4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845" name="Google Shape;845;p48"/>
          <p:cNvCxnSpPr>
            <a:stCxn id="806" idx="6"/>
            <a:endCxn id="846" idx="2"/>
          </p:cNvCxnSpPr>
          <p:nvPr/>
        </p:nvCxnSpPr>
        <p:spPr>
          <a:xfrm>
            <a:off x="1164350" y="1085688"/>
            <a:ext cx="6118200" cy="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8"/>
          <p:cNvSpPr/>
          <p:nvPr/>
        </p:nvSpPr>
        <p:spPr>
          <a:xfrm>
            <a:off x="7282450" y="194223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8" name="Google Shape;848;p48"/>
          <p:cNvCxnSpPr>
            <a:stCxn id="829" idx="6"/>
            <a:endCxn id="847" idx="2"/>
          </p:cNvCxnSpPr>
          <p:nvPr/>
        </p:nvCxnSpPr>
        <p:spPr>
          <a:xfrm>
            <a:off x="6911150" y="2076188"/>
            <a:ext cx="371400" cy="600"/>
          </a:xfrm>
          <a:prstGeom prst="curvedConnector3">
            <a:avLst>
              <a:gd fmla="val 49987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48"/>
          <p:cNvSpPr/>
          <p:nvPr/>
        </p:nvSpPr>
        <p:spPr>
          <a:xfrm>
            <a:off x="7282450" y="951288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branch </a:t>
            </a:r>
            <a:r>
              <a:rPr i="1"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release</a:t>
            </a: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(opcional)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4" name="Google Shape;854;p49"/>
          <p:cNvSpPr txBox="1"/>
          <p:nvPr/>
        </p:nvSpPr>
        <p:spPr>
          <a:xfrm>
            <a:off x="6874359" y="19316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5" name="Google Shape;855;p49"/>
          <p:cNvSpPr/>
          <p:nvPr/>
        </p:nvSpPr>
        <p:spPr>
          <a:xfrm>
            <a:off x="859363" y="201328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9"/>
          <p:cNvSpPr/>
          <p:nvPr/>
        </p:nvSpPr>
        <p:spPr>
          <a:xfrm>
            <a:off x="5887813" y="201328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9"/>
          <p:cNvSpPr/>
          <p:nvPr/>
        </p:nvSpPr>
        <p:spPr>
          <a:xfrm>
            <a:off x="2296138" y="3500375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9"/>
          <p:cNvSpPr txBox="1"/>
          <p:nvPr/>
        </p:nvSpPr>
        <p:spPr>
          <a:xfrm>
            <a:off x="6874359" y="24268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release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9" name="Google Shape;859;p49"/>
          <p:cNvSpPr txBox="1"/>
          <p:nvPr/>
        </p:nvSpPr>
        <p:spPr>
          <a:xfrm>
            <a:off x="6874359" y="29221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0" name="Google Shape;860;p49"/>
          <p:cNvSpPr txBox="1"/>
          <p:nvPr/>
        </p:nvSpPr>
        <p:spPr>
          <a:xfrm>
            <a:off x="6874359" y="34173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feature-x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1" name="Google Shape;861;p49"/>
          <p:cNvSpPr/>
          <p:nvPr/>
        </p:nvSpPr>
        <p:spPr>
          <a:xfrm>
            <a:off x="3732750" y="30049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9"/>
          <p:cNvSpPr/>
          <p:nvPr/>
        </p:nvSpPr>
        <p:spPr>
          <a:xfrm>
            <a:off x="3014400" y="3501288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1577700" y="30032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4451100" y="2508613"/>
            <a:ext cx="267900" cy="267900"/>
          </a:xfrm>
          <a:prstGeom prst="ellipse">
            <a:avLst/>
          </a:prstGeom>
          <a:solidFill>
            <a:srgbClr val="C516DE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5185363" y="2508613"/>
            <a:ext cx="267900" cy="267900"/>
          </a:xfrm>
          <a:prstGeom prst="ellipse">
            <a:avLst/>
          </a:prstGeom>
          <a:solidFill>
            <a:srgbClr val="C516DE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"/>
          <p:cNvSpPr/>
          <p:nvPr/>
        </p:nvSpPr>
        <p:spPr>
          <a:xfrm>
            <a:off x="5903725" y="3004713"/>
            <a:ext cx="267900" cy="267900"/>
          </a:xfrm>
          <a:prstGeom prst="ellipse">
            <a:avLst/>
          </a:prstGeom>
          <a:solidFill>
            <a:srgbClr val="00A5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9"/>
          <p:cNvSpPr/>
          <p:nvPr/>
        </p:nvSpPr>
        <p:spPr>
          <a:xfrm>
            <a:off x="5903713" y="3005313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8" name="Google Shape;868;p49"/>
          <p:cNvCxnSpPr>
            <a:stCxn id="855" idx="6"/>
            <a:endCxn id="863" idx="2"/>
          </p:cNvCxnSpPr>
          <p:nvPr/>
        </p:nvCxnSpPr>
        <p:spPr>
          <a:xfrm>
            <a:off x="1127263" y="2147238"/>
            <a:ext cx="450300" cy="9900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9"/>
          <p:cNvCxnSpPr>
            <a:stCxn id="863" idx="6"/>
            <a:endCxn id="857" idx="2"/>
          </p:cNvCxnSpPr>
          <p:nvPr/>
        </p:nvCxnSpPr>
        <p:spPr>
          <a:xfrm>
            <a:off x="1845600" y="3137150"/>
            <a:ext cx="450600" cy="4971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9"/>
          <p:cNvCxnSpPr>
            <a:stCxn id="857" idx="6"/>
            <a:endCxn id="862" idx="2"/>
          </p:cNvCxnSpPr>
          <p:nvPr/>
        </p:nvCxnSpPr>
        <p:spPr>
          <a:xfrm>
            <a:off x="2564038" y="3634325"/>
            <a:ext cx="450300" cy="9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9"/>
          <p:cNvCxnSpPr>
            <a:stCxn id="862" idx="6"/>
            <a:endCxn id="861" idx="2"/>
          </p:cNvCxnSpPr>
          <p:nvPr/>
        </p:nvCxnSpPr>
        <p:spPr>
          <a:xfrm flipH="1" rot="10800000">
            <a:off x="3282300" y="3138738"/>
            <a:ext cx="450600" cy="4965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9"/>
          <p:cNvCxnSpPr>
            <a:stCxn id="861" idx="6"/>
            <a:endCxn id="864" idx="2"/>
          </p:cNvCxnSpPr>
          <p:nvPr/>
        </p:nvCxnSpPr>
        <p:spPr>
          <a:xfrm flipH="1" rot="10800000">
            <a:off x="4000650" y="2642688"/>
            <a:ext cx="450600" cy="4962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49"/>
          <p:cNvCxnSpPr>
            <a:stCxn id="864" idx="6"/>
            <a:endCxn id="865" idx="2"/>
          </p:cNvCxnSpPr>
          <p:nvPr/>
        </p:nvCxnSpPr>
        <p:spPr>
          <a:xfrm>
            <a:off x="4719000" y="2642563"/>
            <a:ext cx="4665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9"/>
          <p:cNvCxnSpPr>
            <a:stCxn id="861" idx="6"/>
            <a:endCxn id="867" idx="2"/>
          </p:cNvCxnSpPr>
          <p:nvPr/>
        </p:nvCxnSpPr>
        <p:spPr>
          <a:xfrm>
            <a:off x="4000650" y="3138888"/>
            <a:ext cx="19032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9"/>
          <p:cNvCxnSpPr>
            <a:stCxn id="865" idx="6"/>
            <a:endCxn id="867" idx="2"/>
          </p:cNvCxnSpPr>
          <p:nvPr/>
        </p:nvCxnSpPr>
        <p:spPr>
          <a:xfrm>
            <a:off x="5453263" y="2642563"/>
            <a:ext cx="450600" cy="4968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9"/>
          <p:cNvCxnSpPr>
            <a:stCxn id="865" idx="6"/>
            <a:endCxn id="856" idx="2"/>
          </p:cNvCxnSpPr>
          <p:nvPr/>
        </p:nvCxnSpPr>
        <p:spPr>
          <a:xfrm flipH="1" rot="10800000">
            <a:off x="5453263" y="2147263"/>
            <a:ext cx="434700" cy="4953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9"/>
          <p:cNvCxnSpPr>
            <a:stCxn id="855" idx="6"/>
            <a:endCxn id="856" idx="2"/>
          </p:cNvCxnSpPr>
          <p:nvPr/>
        </p:nvCxnSpPr>
        <p:spPr>
          <a:xfrm>
            <a:off x="1127263" y="2147238"/>
            <a:ext cx="4760700" cy="6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9"/>
          <p:cNvCxnSpPr/>
          <p:nvPr/>
        </p:nvCxnSpPr>
        <p:spPr>
          <a:xfrm>
            <a:off x="6155713" y="2147250"/>
            <a:ext cx="5283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9"/>
          <p:cNvCxnSpPr/>
          <p:nvPr/>
        </p:nvCxnSpPr>
        <p:spPr>
          <a:xfrm>
            <a:off x="6173718" y="3139275"/>
            <a:ext cx="514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9"/>
          <p:cNvCxnSpPr>
            <a:stCxn id="863" idx="6"/>
            <a:endCxn id="861" idx="2"/>
          </p:cNvCxnSpPr>
          <p:nvPr/>
        </p:nvCxnSpPr>
        <p:spPr>
          <a:xfrm>
            <a:off x="1845600" y="3137150"/>
            <a:ext cx="1887300" cy="18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49"/>
          <p:cNvSpPr txBox="1"/>
          <p:nvPr/>
        </p:nvSpPr>
        <p:spPr>
          <a:xfrm>
            <a:off x="528913" y="15791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2" name="Google Shape;882;p49"/>
          <p:cNvSpPr txBox="1"/>
          <p:nvPr/>
        </p:nvSpPr>
        <p:spPr>
          <a:xfrm>
            <a:off x="5573263" y="15791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0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branch </a:t>
            </a:r>
            <a:r>
              <a:rPr i="1"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hotfix</a:t>
            </a: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(opcional)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8" name="Google Shape;888;p50"/>
          <p:cNvSpPr txBox="1"/>
          <p:nvPr/>
        </p:nvSpPr>
        <p:spPr>
          <a:xfrm>
            <a:off x="6874359" y="19316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9" name="Google Shape;889;p50"/>
          <p:cNvSpPr txBox="1"/>
          <p:nvPr/>
        </p:nvSpPr>
        <p:spPr>
          <a:xfrm>
            <a:off x="6874359" y="24268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hotifx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0" name="Google Shape;890;p50"/>
          <p:cNvSpPr txBox="1"/>
          <p:nvPr/>
        </p:nvSpPr>
        <p:spPr>
          <a:xfrm>
            <a:off x="6874359" y="29221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release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1" name="Google Shape;891;p50"/>
          <p:cNvSpPr txBox="1"/>
          <p:nvPr/>
        </p:nvSpPr>
        <p:spPr>
          <a:xfrm>
            <a:off x="6874359" y="39234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feature-x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2" name="Google Shape;892;p50"/>
          <p:cNvSpPr txBox="1"/>
          <p:nvPr/>
        </p:nvSpPr>
        <p:spPr>
          <a:xfrm>
            <a:off x="1840063" y="15791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v5.0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3" name="Google Shape;893;p50"/>
          <p:cNvSpPr txBox="1"/>
          <p:nvPr/>
        </p:nvSpPr>
        <p:spPr>
          <a:xfrm>
            <a:off x="5116063" y="15791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v6.0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4" name="Google Shape;894;p50"/>
          <p:cNvSpPr/>
          <p:nvPr/>
        </p:nvSpPr>
        <p:spPr>
          <a:xfrm>
            <a:off x="859363" y="35056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0"/>
          <p:cNvSpPr/>
          <p:nvPr/>
        </p:nvSpPr>
        <p:spPr>
          <a:xfrm>
            <a:off x="1516825" y="3004225"/>
            <a:ext cx="267900" cy="267900"/>
          </a:xfrm>
          <a:prstGeom prst="ellipse">
            <a:avLst/>
          </a:prstGeom>
          <a:solidFill>
            <a:srgbClr val="C516DE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50"/>
          <p:cNvSpPr/>
          <p:nvPr/>
        </p:nvSpPr>
        <p:spPr>
          <a:xfrm>
            <a:off x="2170513" y="2012100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0"/>
          <p:cNvSpPr/>
          <p:nvPr/>
        </p:nvSpPr>
        <p:spPr>
          <a:xfrm>
            <a:off x="2170513" y="350448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50"/>
          <p:cNvSpPr/>
          <p:nvPr/>
        </p:nvSpPr>
        <p:spPr>
          <a:xfrm>
            <a:off x="2824213" y="2505825"/>
            <a:ext cx="267900" cy="267900"/>
          </a:xfrm>
          <a:prstGeom prst="ellipse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0"/>
          <p:cNvSpPr/>
          <p:nvPr/>
        </p:nvSpPr>
        <p:spPr>
          <a:xfrm>
            <a:off x="2824213" y="4001150"/>
            <a:ext cx="267900" cy="267900"/>
          </a:xfrm>
          <a:prstGeom prst="ellipse">
            <a:avLst/>
          </a:prstGeom>
          <a:solidFill>
            <a:srgbClr val="5EE329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0"/>
          <p:cNvSpPr/>
          <p:nvPr/>
        </p:nvSpPr>
        <p:spPr>
          <a:xfrm>
            <a:off x="3481663" y="201268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0"/>
          <p:cNvSpPr/>
          <p:nvPr/>
        </p:nvSpPr>
        <p:spPr>
          <a:xfrm>
            <a:off x="3481663" y="350507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0"/>
          <p:cNvSpPr/>
          <p:nvPr/>
        </p:nvSpPr>
        <p:spPr>
          <a:xfrm>
            <a:off x="3481663" y="4002650"/>
            <a:ext cx="267900" cy="267900"/>
          </a:xfrm>
          <a:prstGeom prst="ellipse">
            <a:avLst/>
          </a:prstGeom>
          <a:solidFill>
            <a:srgbClr val="5EE329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0"/>
          <p:cNvSpPr/>
          <p:nvPr/>
        </p:nvSpPr>
        <p:spPr>
          <a:xfrm>
            <a:off x="4135363" y="350268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0"/>
          <p:cNvSpPr/>
          <p:nvPr/>
        </p:nvSpPr>
        <p:spPr>
          <a:xfrm>
            <a:off x="4796575" y="3004825"/>
            <a:ext cx="267900" cy="267900"/>
          </a:xfrm>
          <a:prstGeom prst="ellipse">
            <a:avLst/>
          </a:prstGeom>
          <a:solidFill>
            <a:srgbClr val="C516DE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0"/>
          <p:cNvSpPr/>
          <p:nvPr/>
        </p:nvSpPr>
        <p:spPr>
          <a:xfrm>
            <a:off x="5446513" y="2009113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0"/>
          <p:cNvSpPr/>
          <p:nvPr/>
        </p:nvSpPr>
        <p:spPr>
          <a:xfrm>
            <a:off x="5446513" y="35015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50"/>
          <p:cNvCxnSpPr>
            <a:stCxn id="905" idx="6"/>
            <a:endCxn id="908" idx="2"/>
          </p:cNvCxnSpPr>
          <p:nvPr/>
        </p:nvCxnSpPr>
        <p:spPr>
          <a:xfrm>
            <a:off x="5714413" y="2143063"/>
            <a:ext cx="385800" cy="4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50"/>
          <p:cNvCxnSpPr>
            <a:stCxn id="906" idx="6"/>
            <a:endCxn id="910" idx="2"/>
          </p:cNvCxnSpPr>
          <p:nvPr/>
        </p:nvCxnSpPr>
        <p:spPr>
          <a:xfrm>
            <a:off x="5714413" y="3635450"/>
            <a:ext cx="385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50"/>
          <p:cNvCxnSpPr>
            <a:stCxn id="894" idx="6"/>
            <a:endCxn id="897" idx="2"/>
          </p:cNvCxnSpPr>
          <p:nvPr/>
        </p:nvCxnSpPr>
        <p:spPr>
          <a:xfrm flipH="1" rot="10800000">
            <a:off x="1127263" y="3638425"/>
            <a:ext cx="1043400" cy="12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50"/>
          <p:cNvCxnSpPr>
            <a:stCxn id="897" idx="6"/>
            <a:endCxn id="901" idx="2"/>
          </p:cNvCxnSpPr>
          <p:nvPr/>
        </p:nvCxnSpPr>
        <p:spPr>
          <a:xfrm>
            <a:off x="2438413" y="3638438"/>
            <a:ext cx="1043400" cy="6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50"/>
          <p:cNvCxnSpPr>
            <a:stCxn id="901" idx="6"/>
            <a:endCxn id="903" idx="2"/>
          </p:cNvCxnSpPr>
          <p:nvPr/>
        </p:nvCxnSpPr>
        <p:spPr>
          <a:xfrm flipH="1" rot="10800000">
            <a:off x="3749563" y="3636625"/>
            <a:ext cx="385800" cy="2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50"/>
          <p:cNvCxnSpPr>
            <a:stCxn id="903" idx="6"/>
            <a:endCxn id="906" idx="2"/>
          </p:cNvCxnSpPr>
          <p:nvPr/>
        </p:nvCxnSpPr>
        <p:spPr>
          <a:xfrm flipH="1" rot="10800000">
            <a:off x="4403263" y="3635438"/>
            <a:ext cx="1043400" cy="12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50"/>
          <p:cNvCxnSpPr>
            <a:stCxn id="894" idx="6"/>
            <a:endCxn id="895" idx="2"/>
          </p:cNvCxnSpPr>
          <p:nvPr/>
        </p:nvCxnSpPr>
        <p:spPr>
          <a:xfrm flipH="1" rot="10800000">
            <a:off x="1127263" y="3138025"/>
            <a:ext cx="389700" cy="501600"/>
          </a:xfrm>
          <a:prstGeom prst="curvedConnector3">
            <a:avLst>
              <a:gd fmla="val 4998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0"/>
          <p:cNvCxnSpPr>
            <a:stCxn id="895" idx="6"/>
            <a:endCxn id="896" idx="2"/>
          </p:cNvCxnSpPr>
          <p:nvPr/>
        </p:nvCxnSpPr>
        <p:spPr>
          <a:xfrm flipH="1" rot="10800000">
            <a:off x="1784725" y="2146075"/>
            <a:ext cx="385800" cy="9921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0"/>
          <p:cNvCxnSpPr>
            <a:stCxn id="896" idx="6"/>
            <a:endCxn id="898" idx="2"/>
          </p:cNvCxnSpPr>
          <p:nvPr/>
        </p:nvCxnSpPr>
        <p:spPr>
          <a:xfrm>
            <a:off x="2438413" y="2146050"/>
            <a:ext cx="385800" cy="493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0"/>
          <p:cNvCxnSpPr>
            <a:stCxn id="898" idx="6"/>
            <a:endCxn id="900" idx="2"/>
          </p:cNvCxnSpPr>
          <p:nvPr/>
        </p:nvCxnSpPr>
        <p:spPr>
          <a:xfrm flipH="1" rot="10800000">
            <a:off x="3092113" y="2146575"/>
            <a:ext cx="389700" cy="493200"/>
          </a:xfrm>
          <a:prstGeom prst="curvedConnector3">
            <a:avLst>
              <a:gd fmla="val 49981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0"/>
          <p:cNvCxnSpPr>
            <a:stCxn id="897" idx="6"/>
            <a:endCxn id="899" idx="2"/>
          </p:cNvCxnSpPr>
          <p:nvPr/>
        </p:nvCxnSpPr>
        <p:spPr>
          <a:xfrm>
            <a:off x="2438413" y="3638438"/>
            <a:ext cx="385800" cy="496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0"/>
          <p:cNvCxnSpPr>
            <a:stCxn id="899" idx="6"/>
            <a:endCxn id="902" idx="2"/>
          </p:cNvCxnSpPr>
          <p:nvPr/>
        </p:nvCxnSpPr>
        <p:spPr>
          <a:xfrm>
            <a:off x="3092113" y="4135100"/>
            <a:ext cx="389700" cy="1500"/>
          </a:xfrm>
          <a:prstGeom prst="curvedConnector3">
            <a:avLst>
              <a:gd fmla="val 49981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50"/>
          <p:cNvCxnSpPr>
            <a:stCxn id="902" idx="6"/>
            <a:endCxn id="903" idx="2"/>
          </p:cNvCxnSpPr>
          <p:nvPr/>
        </p:nvCxnSpPr>
        <p:spPr>
          <a:xfrm flipH="1" rot="10800000">
            <a:off x="3749563" y="3636500"/>
            <a:ext cx="385800" cy="500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0"/>
          <p:cNvCxnSpPr>
            <a:stCxn id="903" idx="6"/>
            <a:endCxn id="904" idx="2"/>
          </p:cNvCxnSpPr>
          <p:nvPr/>
        </p:nvCxnSpPr>
        <p:spPr>
          <a:xfrm flipH="1" rot="10800000">
            <a:off x="4403263" y="3138638"/>
            <a:ext cx="393300" cy="4980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0"/>
          <p:cNvCxnSpPr>
            <a:stCxn id="904" idx="6"/>
            <a:endCxn id="905" idx="2"/>
          </p:cNvCxnSpPr>
          <p:nvPr/>
        </p:nvCxnSpPr>
        <p:spPr>
          <a:xfrm flipH="1" rot="10800000">
            <a:off x="5064475" y="2143075"/>
            <a:ext cx="381900" cy="995700"/>
          </a:xfrm>
          <a:prstGeom prst="curvedConnector3">
            <a:avLst>
              <a:gd fmla="val 5001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0"/>
          <p:cNvCxnSpPr>
            <a:stCxn id="904" idx="6"/>
            <a:endCxn id="906" idx="2"/>
          </p:cNvCxnSpPr>
          <p:nvPr/>
        </p:nvCxnSpPr>
        <p:spPr>
          <a:xfrm>
            <a:off x="5064475" y="3138775"/>
            <a:ext cx="381900" cy="496800"/>
          </a:xfrm>
          <a:prstGeom prst="curvedConnector3">
            <a:avLst>
              <a:gd fmla="val 5001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50"/>
          <p:cNvCxnSpPr>
            <a:stCxn id="900" idx="6"/>
            <a:endCxn id="905" idx="2"/>
          </p:cNvCxnSpPr>
          <p:nvPr/>
        </p:nvCxnSpPr>
        <p:spPr>
          <a:xfrm flipH="1" rot="10800000">
            <a:off x="3749563" y="2143038"/>
            <a:ext cx="1697100" cy="3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0"/>
          <p:cNvCxnSpPr>
            <a:stCxn id="896" idx="6"/>
            <a:endCxn id="900" idx="2"/>
          </p:cNvCxnSpPr>
          <p:nvPr/>
        </p:nvCxnSpPr>
        <p:spPr>
          <a:xfrm>
            <a:off x="2438413" y="2146050"/>
            <a:ext cx="1043400" cy="6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50"/>
          <p:cNvCxnSpPr>
            <a:stCxn id="895" idx="6"/>
            <a:endCxn id="897" idx="2"/>
          </p:cNvCxnSpPr>
          <p:nvPr/>
        </p:nvCxnSpPr>
        <p:spPr>
          <a:xfrm>
            <a:off x="1784725" y="3138175"/>
            <a:ext cx="385800" cy="5004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50"/>
          <p:cNvSpPr txBox="1"/>
          <p:nvPr/>
        </p:nvSpPr>
        <p:spPr>
          <a:xfrm>
            <a:off x="6874359" y="34227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929" name="Google Shape;929;p50"/>
          <p:cNvCxnSpPr>
            <a:stCxn id="896" idx="2"/>
            <a:endCxn id="930" idx="6"/>
          </p:cNvCxnSpPr>
          <p:nvPr/>
        </p:nvCxnSpPr>
        <p:spPr>
          <a:xfrm flipH="1">
            <a:off x="1127413" y="2146050"/>
            <a:ext cx="10431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50"/>
          <p:cNvSpPr txBox="1"/>
          <p:nvPr/>
        </p:nvSpPr>
        <p:spPr>
          <a:xfrm>
            <a:off x="3151213" y="15791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v5.1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932" name="Google Shape;932;p50"/>
          <p:cNvCxnSpPr>
            <a:stCxn id="898" idx="6"/>
            <a:endCxn id="901" idx="2"/>
          </p:cNvCxnSpPr>
          <p:nvPr/>
        </p:nvCxnSpPr>
        <p:spPr>
          <a:xfrm>
            <a:off x="3092113" y="2639775"/>
            <a:ext cx="389700" cy="999300"/>
          </a:xfrm>
          <a:prstGeom prst="curvedConnector3">
            <a:avLst>
              <a:gd fmla="val 49981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7" name="Google Shape;937;p51"/>
          <p:cNvCxnSpPr>
            <a:stCxn id="938" idx="6"/>
            <a:endCxn id="939" idx="2"/>
          </p:cNvCxnSpPr>
          <p:nvPr/>
        </p:nvCxnSpPr>
        <p:spPr>
          <a:xfrm>
            <a:off x="2356841" y="2148140"/>
            <a:ext cx="399600" cy="14640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51"/>
          <p:cNvCxnSpPr>
            <a:stCxn id="941" idx="6"/>
            <a:endCxn id="942" idx="2"/>
          </p:cNvCxnSpPr>
          <p:nvPr/>
        </p:nvCxnSpPr>
        <p:spPr>
          <a:xfrm flipH="1" rot="10800000">
            <a:off x="6909613" y="2148156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51"/>
          <p:cNvCxnSpPr>
            <a:stCxn id="944" idx="6"/>
            <a:endCxn id="945" idx="2"/>
          </p:cNvCxnSpPr>
          <p:nvPr/>
        </p:nvCxnSpPr>
        <p:spPr>
          <a:xfrm flipH="1" rot="10800000">
            <a:off x="5771437" y="2148232"/>
            <a:ext cx="114900" cy="17568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1"/>
          <p:cNvCxnSpPr>
            <a:stCxn id="947" idx="6"/>
            <a:endCxn id="948" idx="2"/>
          </p:cNvCxnSpPr>
          <p:nvPr/>
        </p:nvCxnSpPr>
        <p:spPr>
          <a:xfrm flipH="1" rot="10800000">
            <a:off x="4064172" y="2148186"/>
            <a:ext cx="114900" cy="878400"/>
          </a:xfrm>
          <a:prstGeom prst="curvedConnector3">
            <a:avLst>
              <a:gd fmla="val 50052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51"/>
          <p:cNvCxnSpPr>
            <a:stCxn id="950" idx="6"/>
            <a:endCxn id="951" idx="2"/>
          </p:cNvCxnSpPr>
          <p:nvPr/>
        </p:nvCxnSpPr>
        <p:spPr>
          <a:xfrm flipH="1" rot="10800000">
            <a:off x="5202349" y="2148201"/>
            <a:ext cx="114900" cy="11712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51"/>
          <p:cNvCxnSpPr>
            <a:stCxn id="953" idx="6"/>
            <a:endCxn id="954" idx="2"/>
          </p:cNvCxnSpPr>
          <p:nvPr/>
        </p:nvCxnSpPr>
        <p:spPr>
          <a:xfrm flipH="1" rot="10800000">
            <a:off x="6055981" y="2148217"/>
            <a:ext cx="114900" cy="14640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51"/>
          <p:cNvSpPr/>
          <p:nvPr/>
        </p:nvSpPr>
        <p:spPr>
          <a:xfrm>
            <a:off x="3894672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5" name="Google Shape;955;p51"/>
          <p:cNvCxnSpPr>
            <a:stCxn id="956" idx="6"/>
            <a:endCxn id="938" idx="2"/>
          </p:cNvCxnSpPr>
          <p:nvPr/>
        </p:nvCxnSpPr>
        <p:spPr>
          <a:xfrm flipH="1" rot="10800000">
            <a:off x="2072364" y="2148171"/>
            <a:ext cx="114900" cy="585600"/>
          </a:xfrm>
          <a:prstGeom prst="curvedConnector3">
            <a:avLst>
              <a:gd fmla="val 5003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51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8" name="Google Shape;958;p51"/>
          <p:cNvSpPr/>
          <p:nvPr/>
        </p:nvSpPr>
        <p:spPr>
          <a:xfrm>
            <a:off x="195600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1"/>
          <p:cNvSpPr/>
          <p:nvPr/>
        </p:nvSpPr>
        <p:spPr>
          <a:xfrm>
            <a:off x="480144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51"/>
          <p:cNvSpPr/>
          <p:nvPr/>
        </p:nvSpPr>
        <p:spPr>
          <a:xfrm>
            <a:off x="1618320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1"/>
          <p:cNvSpPr/>
          <p:nvPr/>
        </p:nvSpPr>
        <p:spPr>
          <a:xfrm>
            <a:off x="1618320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1"/>
          <p:cNvSpPr/>
          <p:nvPr/>
        </p:nvSpPr>
        <p:spPr>
          <a:xfrm>
            <a:off x="2756496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1"/>
          <p:cNvSpPr/>
          <p:nvPr/>
        </p:nvSpPr>
        <p:spPr>
          <a:xfrm>
            <a:off x="3041040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1"/>
          <p:cNvSpPr/>
          <p:nvPr/>
        </p:nvSpPr>
        <p:spPr>
          <a:xfrm>
            <a:off x="3325584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1"/>
          <p:cNvSpPr/>
          <p:nvPr/>
        </p:nvSpPr>
        <p:spPr>
          <a:xfrm>
            <a:off x="4179216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51"/>
          <p:cNvSpPr/>
          <p:nvPr/>
        </p:nvSpPr>
        <p:spPr>
          <a:xfrm>
            <a:off x="1049232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51"/>
          <p:cNvSpPr/>
          <p:nvPr/>
        </p:nvSpPr>
        <p:spPr>
          <a:xfrm>
            <a:off x="1618320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51"/>
          <p:cNvSpPr/>
          <p:nvPr/>
        </p:nvSpPr>
        <p:spPr>
          <a:xfrm>
            <a:off x="1618320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51"/>
          <p:cNvSpPr/>
          <p:nvPr/>
        </p:nvSpPr>
        <p:spPr>
          <a:xfrm>
            <a:off x="1902864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51"/>
          <p:cNvSpPr/>
          <p:nvPr/>
        </p:nvSpPr>
        <p:spPr>
          <a:xfrm>
            <a:off x="1902864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51"/>
          <p:cNvSpPr/>
          <p:nvPr/>
        </p:nvSpPr>
        <p:spPr>
          <a:xfrm>
            <a:off x="2756496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1"/>
          <p:cNvSpPr/>
          <p:nvPr/>
        </p:nvSpPr>
        <p:spPr>
          <a:xfrm>
            <a:off x="2471952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3325584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3325584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1"/>
          <p:cNvSpPr/>
          <p:nvPr/>
        </p:nvSpPr>
        <p:spPr>
          <a:xfrm>
            <a:off x="2756496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3325584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3610128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610128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4463761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4463761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4748305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5601937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5317393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6171025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4748305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317393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1"/>
          <p:cNvSpPr/>
          <p:nvPr/>
        </p:nvSpPr>
        <p:spPr>
          <a:xfrm>
            <a:off x="5317393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51"/>
          <p:cNvSpPr/>
          <p:nvPr/>
        </p:nvSpPr>
        <p:spPr>
          <a:xfrm>
            <a:off x="5601937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51"/>
          <p:cNvCxnSpPr>
            <a:stCxn id="958" idx="6"/>
            <a:endCxn id="959" idx="2"/>
          </p:cNvCxnSpPr>
          <p:nvPr/>
        </p:nvCxnSpPr>
        <p:spPr>
          <a:xfrm>
            <a:off x="365100" y="1855325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51"/>
          <p:cNvCxnSpPr>
            <a:stCxn id="959" idx="6"/>
            <a:endCxn id="990" idx="2"/>
          </p:cNvCxnSpPr>
          <p:nvPr/>
        </p:nvCxnSpPr>
        <p:spPr>
          <a:xfrm>
            <a:off x="649644" y="2148140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51"/>
          <p:cNvCxnSpPr>
            <a:stCxn id="959" idx="6"/>
            <a:endCxn id="992" idx="2"/>
          </p:cNvCxnSpPr>
          <p:nvPr/>
        </p:nvCxnSpPr>
        <p:spPr>
          <a:xfrm>
            <a:off x="649644" y="2148140"/>
            <a:ext cx="114900" cy="585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51"/>
          <p:cNvCxnSpPr>
            <a:stCxn id="990" idx="6"/>
            <a:endCxn id="960" idx="2"/>
          </p:cNvCxnSpPr>
          <p:nvPr/>
        </p:nvCxnSpPr>
        <p:spPr>
          <a:xfrm>
            <a:off x="934188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1"/>
          <p:cNvCxnSpPr>
            <a:stCxn id="992" idx="6"/>
            <a:endCxn id="995" idx="2"/>
          </p:cNvCxnSpPr>
          <p:nvPr/>
        </p:nvCxnSpPr>
        <p:spPr>
          <a:xfrm>
            <a:off x="934188" y="2733771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51"/>
          <p:cNvCxnSpPr>
            <a:stCxn id="995" idx="6"/>
            <a:endCxn id="961" idx="2"/>
          </p:cNvCxnSpPr>
          <p:nvPr/>
        </p:nvCxnSpPr>
        <p:spPr>
          <a:xfrm>
            <a:off x="1218732" y="2733771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51"/>
          <p:cNvCxnSpPr>
            <a:stCxn id="966" idx="6"/>
            <a:endCxn id="967" idx="2"/>
          </p:cNvCxnSpPr>
          <p:nvPr/>
        </p:nvCxnSpPr>
        <p:spPr>
          <a:xfrm>
            <a:off x="1218732" y="302658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51"/>
          <p:cNvCxnSpPr>
            <a:stCxn id="961" idx="6"/>
            <a:endCxn id="956" idx="2"/>
          </p:cNvCxnSpPr>
          <p:nvPr/>
        </p:nvCxnSpPr>
        <p:spPr>
          <a:xfrm>
            <a:off x="1787820" y="2733771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1"/>
          <p:cNvCxnSpPr>
            <a:endCxn id="969" idx="2"/>
          </p:cNvCxnSpPr>
          <p:nvPr/>
        </p:nvCxnSpPr>
        <p:spPr>
          <a:xfrm>
            <a:off x="1787964" y="3025986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1"/>
          <p:cNvCxnSpPr>
            <a:stCxn id="968" idx="6"/>
            <a:endCxn id="970" idx="2"/>
          </p:cNvCxnSpPr>
          <p:nvPr/>
        </p:nvCxnSpPr>
        <p:spPr>
          <a:xfrm>
            <a:off x="1787820" y="3319401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51"/>
          <p:cNvCxnSpPr/>
          <p:nvPr/>
        </p:nvCxnSpPr>
        <p:spPr>
          <a:xfrm flipH="1" rot="-5400000">
            <a:off x="2641452" y="2440956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1"/>
          <p:cNvCxnSpPr>
            <a:stCxn id="962" idx="6"/>
            <a:endCxn id="963" idx="2"/>
          </p:cNvCxnSpPr>
          <p:nvPr/>
        </p:nvCxnSpPr>
        <p:spPr>
          <a:xfrm>
            <a:off x="2925996" y="244095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51"/>
          <p:cNvCxnSpPr>
            <a:stCxn id="1004" idx="6"/>
            <a:endCxn id="962" idx="2"/>
          </p:cNvCxnSpPr>
          <p:nvPr/>
        </p:nvCxnSpPr>
        <p:spPr>
          <a:xfrm>
            <a:off x="2641452" y="244095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51"/>
          <p:cNvCxnSpPr>
            <a:stCxn id="963" idx="6"/>
            <a:endCxn id="964" idx="2"/>
          </p:cNvCxnSpPr>
          <p:nvPr/>
        </p:nvCxnSpPr>
        <p:spPr>
          <a:xfrm>
            <a:off x="3210540" y="244095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51"/>
          <p:cNvCxnSpPr>
            <a:stCxn id="971" idx="6"/>
            <a:endCxn id="973" idx="2"/>
          </p:cNvCxnSpPr>
          <p:nvPr/>
        </p:nvCxnSpPr>
        <p:spPr>
          <a:xfrm>
            <a:off x="2925996" y="302658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51"/>
          <p:cNvCxnSpPr>
            <a:stCxn id="972" idx="6"/>
            <a:endCxn id="974" idx="2"/>
          </p:cNvCxnSpPr>
          <p:nvPr/>
        </p:nvCxnSpPr>
        <p:spPr>
          <a:xfrm>
            <a:off x="2641452" y="3319401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1"/>
          <p:cNvCxnSpPr>
            <a:stCxn id="939" idx="6"/>
            <a:endCxn id="975" idx="2"/>
          </p:cNvCxnSpPr>
          <p:nvPr/>
        </p:nvCxnSpPr>
        <p:spPr>
          <a:xfrm>
            <a:off x="2925996" y="3612217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51"/>
          <p:cNvCxnSpPr>
            <a:endCxn id="977" idx="2"/>
          </p:cNvCxnSpPr>
          <p:nvPr/>
        </p:nvCxnSpPr>
        <p:spPr>
          <a:xfrm>
            <a:off x="3495228" y="3318801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51"/>
          <p:cNvCxnSpPr>
            <a:stCxn id="973" idx="6"/>
            <a:endCxn id="976" idx="2"/>
          </p:cNvCxnSpPr>
          <p:nvPr/>
        </p:nvCxnSpPr>
        <p:spPr>
          <a:xfrm>
            <a:off x="3495084" y="302658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51"/>
          <p:cNvCxnSpPr>
            <a:stCxn id="976" idx="6"/>
            <a:endCxn id="947" idx="2"/>
          </p:cNvCxnSpPr>
          <p:nvPr/>
        </p:nvCxnSpPr>
        <p:spPr>
          <a:xfrm>
            <a:off x="3779628" y="302658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51"/>
          <p:cNvCxnSpPr>
            <a:stCxn id="965" idx="6"/>
            <a:endCxn id="980" idx="2"/>
          </p:cNvCxnSpPr>
          <p:nvPr/>
        </p:nvCxnSpPr>
        <p:spPr>
          <a:xfrm>
            <a:off x="4348716" y="244095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51"/>
          <p:cNvCxnSpPr>
            <a:stCxn id="983" idx="6"/>
            <a:endCxn id="941" idx="2"/>
          </p:cNvCxnSpPr>
          <p:nvPr/>
        </p:nvCxnSpPr>
        <p:spPr>
          <a:xfrm>
            <a:off x="6340525" y="244095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51"/>
          <p:cNvCxnSpPr>
            <a:stCxn id="960" idx="6"/>
            <a:endCxn id="1004" idx="2"/>
          </p:cNvCxnSpPr>
          <p:nvPr/>
        </p:nvCxnSpPr>
        <p:spPr>
          <a:xfrm>
            <a:off x="1787820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51"/>
          <p:cNvCxnSpPr>
            <a:stCxn id="964" idx="6"/>
            <a:endCxn id="965" idx="2"/>
          </p:cNvCxnSpPr>
          <p:nvPr/>
        </p:nvCxnSpPr>
        <p:spPr>
          <a:xfrm>
            <a:off x="3495084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51"/>
          <p:cNvCxnSpPr>
            <a:stCxn id="980" idx="6"/>
            <a:endCxn id="982" idx="2"/>
          </p:cNvCxnSpPr>
          <p:nvPr/>
        </p:nvCxnSpPr>
        <p:spPr>
          <a:xfrm>
            <a:off x="4917805" y="244095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51"/>
          <p:cNvCxnSpPr>
            <a:stCxn id="982" idx="6"/>
            <a:endCxn id="983" idx="2"/>
          </p:cNvCxnSpPr>
          <p:nvPr/>
        </p:nvCxnSpPr>
        <p:spPr>
          <a:xfrm>
            <a:off x="5486893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51"/>
          <p:cNvCxnSpPr>
            <a:stCxn id="978" idx="6"/>
            <a:endCxn id="950" idx="2"/>
          </p:cNvCxnSpPr>
          <p:nvPr/>
        </p:nvCxnSpPr>
        <p:spPr>
          <a:xfrm>
            <a:off x="4633261" y="3319401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51"/>
          <p:cNvCxnSpPr>
            <a:stCxn id="975" idx="6"/>
            <a:endCxn id="985" idx="2"/>
          </p:cNvCxnSpPr>
          <p:nvPr/>
        </p:nvCxnSpPr>
        <p:spPr>
          <a:xfrm>
            <a:off x="3495084" y="3612217"/>
            <a:ext cx="18222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51"/>
          <p:cNvCxnSpPr>
            <a:stCxn id="979" idx="6"/>
            <a:endCxn id="984" idx="2"/>
          </p:cNvCxnSpPr>
          <p:nvPr/>
        </p:nvCxnSpPr>
        <p:spPr>
          <a:xfrm>
            <a:off x="4633261" y="3905032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51"/>
          <p:cNvCxnSpPr>
            <a:stCxn id="984" idx="6"/>
            <a:endCxn id="986" idx="2"/>
          </p:cNvCxnSpPr>
          <p:nvPr/>
        </p:nvCxnSpPr>
        <p:spPr>
          <a:xfrm>
            <a:off x="4917805" y="3905032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51"/>
          <p:cNvCxnSpPr>
            <a:stCxn id="986" idx="6"/>
            <a:endCxn id="944" idx="2"/>
          </p:cNvCxnSpPr>
          <p:nvPr/>
        </p:nvCxnSpPr>
        <p:spPr>
          <a:xfrm>
            <a:off x="5486893" y="3905032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51"/>
          <p:cNvCxnSpPr>
            <a:stCxn id="985" idx="6"/>
            <a:endCxn id="987" idx="2"/>
          </p:cNvCxnSpPr>
          <p:nvPr/>
        </p:nvCxnSpPr>
        <p:spPr>
          <a:xfrm>
            <a:off x="5486893" y="3612217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51"/>
          <p:cNvCxnSpPr>
            <a:stCxn id="987" idx="6"/>
            <a:endCxn id="953" idx="2"/>
          </p:cNvCxnSpPr>
          <p:nvPr/>
        </p:nvCxnSpPr>
        <p:spPr>
          <a:xfrm>
            <a:off x="5771437" y="3612217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1"/>
          <p:cNvCxnSpPr>
            <a:stCxn id="945" idx="6"/>
            <a:endCxn id="954" idx="2"/>
          </p:cNvCxnSpPr>
          <p:nvPr/>
        </p:nvCxnSpPr>
        <p:spPr>
          <a:xfrm>
            <a:off x="6055981" y="2148140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1"/>
          <p:cNvCxnSpPr>
            <a:stCxn id="954" idx="6"/>
            <a:endCxn id="942" idx="2"/>
          </p:cNvCxnSpPr>
          <p:nvPr/>
        </p:nvCxnSpPr>
        <p:spPr>
          <a:xfrm>
            <a:off x="6340525" y="2148140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1"/>
          <p:cNvCxnSpPr>
            <a:stCxn id="969" idx="6"/>
            <a:endCxn id="971" idx="2"/>
          </p:cNvCxnSpPr>
          <p:nvPr/>
        </p:nvCxnSpPr>
        <p:spPr>
          <a:xfrm>
            <a:off x="2072364" y="302658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51"/>
          <p:cNvCxnSpPr>
            <a:stCxn id="970" idx="6"/>
            <a:endCxn id="972" idx="2"/>
          </p:cNvCxnSpPr>
          <p:nvPr/>
        </p:nvCxnSpPr>
        <p:spPr>
          <a:xfrm>
            <a:off x="2072364" y="3319401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51"/>
          <p:cNvCxnSpPr>
            <a:stCxn id="977" idx="6"/>
            <a:endCxn id="978" idx="2"/>
          </p:cNvCxnSpPr>
          <p:nvPr/>
        </p:nvCxnSpPr>
        <p:spPr>
          <a:xfrm>
            <a:off x="3779628" y="3319401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51"/>
          <p:cNvCxnSpPr>
            <a:stCxn id="959" idx="6"/>
            <a:endCxn id="968" idx="2"/>
          </p:cNvCxnSpPr>
          <p:nvPr/>
        </p:nvCxnSpPr>
        <p:spPr>
          <a:xfrm>
            <a:off x="649644" y="2148140"/>
            <a:ext cx="968700" cy="11712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51"/>
          <p:cNvCxnSpPr>
            <a:stCxn id="959" idx="6"/>
            <a:endCxn id="966" idx="2"/>
          </p:cNvCxnSpPr>
          <p:nvPr/>
        </p:nvCxnSpPr>
        <p:spPr>
          <a:xfrm>
            <a:off x="649644" y="2148140"/>
            <a:ext cx="399600" cy="8784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51"/>
          <p:cNvCxnSpPr>
            <a:stCxn id="959" idx="6"/>
            <a:endCxn id="938" idx="2"/>
          </p:cNvCxnSpPr>
          <p:nvPr/>
        </p:nvCxnSpPr>
        <p:spPr>
          <a:xfrm>
            <a:off x="649644" y="2148140"/>
            <a:ext cx="15378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51"/>
          <p:cNvCxnSpPr>
            <a:stCxn id="938" idx="6"/>
            <a:endCxn id="948" idx="2"/>
          </p:cNvCxnSpPr>
          <p:nvPr/>
        </p:nvCxnSpPr>
        <p:spPr>
          <a:xfrm>
            <a:off x="2356841" y="2148140"/>
            <a:ext cx="182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1"/>
          <p:cNvCxnSpPr>
            <a:stCxn id="948" idx="6"/>
            <a:endCxn id="951" idx="2"/>
          </p:cNvCxnSpPr>
          <p:nvPr/>
        </p:nvCxnSpPr>
        <p:spPr>
          <a:xfrm>
            <a:off x="4348691" y="2148128"/>
            <a:ext cx="968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1"/>
          <p:cNvCxnSpPr>
            <a:stCxn id="951" idx="6"/>
            <a:endCxn id="945" idx="2"/>
          </p:cNvCxnSpPr>
          <p:nvPr/>
        </p:nvCxnSpPr>
        <p:spPr>
          <a:xfrm>
            <a:off x="5486893" y="2148128"/>
            <a:ext cx="399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51"/>
          <p:cNvSpPr/>
          <p:nvPr/>
        </p:nvSpPr>
        <p:spPr>
          <a:xfrm>
            <a:off x="2471947" y="176652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51"/>
          <p:cNvCxnSpPr>
            <a:stCxn id="958" idx="6"/>
            <a:endCxn id="1036" idx="2"/>
          </p:cNvCxnSpPr>
          <p:nvPr/>
        </p:nvCxnSpPr>
        <p:spPr>
          <a:xfrm flipH="1" rot="10800000">
            <a:off x="365100" y="1851425"/>
            <a:ext cx="2106900" cy="3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1"/>
          <p:cNvCxnSpPr>
            <a:stCxn id="1036" idx="6"/>
            <a:endCxn id="981" idx="2"/>
          </p:cNvCxnSpPr>
          <p:nvPr/>
        </p:nvCxnSpPr>
        <p:spPr>
          <a:xfrm>
            <a:off x="2641447" y="1851275"/>
            <a:ext cx="2960400" cy="4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51"/>
          <p:cNvCxnSpPr>
            <a:stCxn id="942" idx="6"/>
            <a:endCxn id="1040" idx="2"/>
          </p:cNvCxnSpPr>
          <p:nvPr/>
        </p:nvCxnSpPr>
        <p:spPr>
          <a:xfrm>
            <a:off x="7194157" y="2148140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51"/>
          <p:cNvCxnSpPr>
            <a:stCxn id="981" idx="6"/>
          </p:cNvCxnSpPr>
          <p:nvPr/>
        </p:nvCxnSpPr>
        <p:spPr>
          <a:xfrm>
            <a:off x="5771437" y="1855325"/>
            <a:ext cx="153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51"/>
          <p:cNvSpPr/>
          <p:nvPr/>
        </p:nvSpPr>
        <p:spPr>
          <a:xfrm>
            <a:off x="764688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51"/>
          <p:cNvSpPr/>
          <p:nvPr/>
        </p:nvSpPr>
        <p:spPr>
          <a:xfrm>
            <a:off x="764688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51"/>
          <p:cNvSpPr/>
          <p:nvPr/>
        </p:nvSpPr>
        <p:spPr>
          <a:xfrm>
            <a:off x="1049232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1"/>
          <p:cNvSpPr/>
          <p:nvPr/>
        </p:nvSpPr>
        <p:spPr>
          <a:xfrm>
            <a:off x="2471952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1"/>
          <p:cNvSpPr/>
          <p:nvPr/>
        </p:nvSpPr>
        <p:spPr>
          <a:xfrm>
            <a:off x="1902864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1"/>
          <p:cNvSpPr/>
          <p:nvPr/>
        </p:nvSpPr>
        <p:spPr>
          <a:xfrm>
            <a:off x="588648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51"/>
          <p:cNvSpPr/>
          <p:nvPr/>
        </p:nvSpPr>
        <p:spPr>
          <a:xfrm>
            <a:off x="6171025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1"/>
          <p:cNvSpPr/>
          <p:nvPr/>
        </p:nvSpPr>
        <p:spPr>
          <a:xfrm>
            <a:off x="7024657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1"/>
          <p:cNvSpPr/>
          <p:nvPr/>
        </p:nvSpPr>
        <p:spPr>
          <a:xfrm>
            <a:off x="6740113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51"/>
          <p:cNvSpPr/>
          <p:nvPr/>
        </p:nvSpPr>
        <p:spPr>
          <a:xfrm>
            <a:off x="5032849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1"/>
          <p:cNvSpPr/>
          <p:nvPr/>
        </p:nvSpPr>
        <p:spPr>
          <a:xfrm>
            <a:off x="5886481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5601937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1"/>
          <p:cNvSpPr/>
          <p:nvPr/>
        </p:nvSpPr>
        <p:spPr>
          <a:xfrm>
            <a:off x="218734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1"/>
          <p:cNvSpPr/>
          <p:nvPr/>
        </p:nvSpPr>
        <p:spPr>
          <a:xfrm>
            <a:off x="4179191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1"/>
          <p:cNvSpPr/>
          <p:nvPr/>
        </p:nvSpPr>
        <p:spPr>
          <a:xfrm>
            <a:off x="5317393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1"/>
          <p:cNvSpPr txBox="1"/>
          <p:nvPr/>
        </p:nvSpPr>
        <p:spPr>
          <a:xfrm>
            <a:off x="7511534" y="161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3" name="Google Shape;1043;p51"/>
          <p:cNvSpPr txBox="1"/>
          <p:nvPr/>
        </p:nvSpPr>
        <p:spPr>
          <a:xfrm>
            <a:off x="7511525" y="19480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4" name="Google Shape;1044;p51"/>
          <p:cNvSpPr txBox="1"/>
          <p:nvPr/>
        </p:nvSpPr>
        <p:spPr>
          <a:xfrm>
            <a:off x="7511534" y="22408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feature-1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5" name="Google Shape;1045;p51"/>
          <p:cNvSpPr txBox="1"/>
          <p:nvPr/>
        </p:nvSpPr>
        <p:spPr>
          <a:xfrm>
            <a:off x="7511525" y="25339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feature-2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6" name="Google Shape;1046;p51"/>
          <p:cNvSpPr txBox="1"/>
          <p:nvPr/>
        </p:nvSpPr>
        <p:spPr>
          <a:xfrm>
            <a:off x="7511525" y="28267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feature-3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7" name="Google Shape;1047;p51"/>
          <p:cNvSpPr txBox="1"/>
          <p:nvPr/>
        </p:nvSpPr>
        <p:spPr>
          <a:xfrm>
            <a:off x="7511525" y="31199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feature-4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8" name="Google Shape;1048;p51"/>
          <p:cNvSpPr txBox="1"/>
          <p:nvPr/>
        </p:nvSpPr>
        <p:spPr>
          <a:xfrm>
            <a:off x="7511525" y="34127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feature-5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9" name="Google Shape;1049;p51"/>
          <p:cNvSpPr txBox="1"/>
          <p:nvPr/>
        </p:nvSpPr>
        <p:spPr>
          <a:xfrm>
            <a:off x="7511525" y="37058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feature-6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050" name="Google Shape;1050;p51"/>
          <p:cNvCxnSpPr>
            <a:stCxn id="938" idx="6"/>
            <a:endCxn id="1036" idx="2"/>
          </p:cNvCxnSpPr>
          <p:nvPr/>
        </p:nvCxnSpPr>
        <p:spPr>
          <a:xfrm flipH="1" rot="10800000">
            <a:off x="2356841" y="1851140"/>
            <a:ext cx="115200" cy="297000"/>
          </a:xfrm>
          <a:prstGeom prst="curvedConnector3">
            <a:avLst>
              <a:gd fmla="val 4995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51"/>
          <p:cNvCxnSpPr>
            <a:stCxn id="951" idx="6"/>
            <a:endCxn id="981" idx="2"/>
          </p:cNvCxnSpPr>
          <p:nvPr/>
        </p:nvCxnSpPr>
        <p:spPr>
          <a:xfrm flipH="1" rot="10800000">
            <a:off x="5486893" y="1855328"/>
            <a:ext cx="114900" cy="292800"/>
          </a:xfrm>
          <a:prstGeom prst="curvedConnector3">
            <a:avLst>
              <a:gd fmla="val 5006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51"/>
          <p:cNvSpPr txBox="1"/>
          <p:nvPr/>
        </p:nvSpPr>
        <p:spPr>
          <a:xfrm>
            <a:off x="-746" y="1370375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3" name="Google Shape;1053;p51"/>
          <p:cNvSpPr txBox="1"/>
          <p:nvPr/>
        </p:nvSpPr>
        <p:spPr>
          <a:xfrm>
            <a:off x="227555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4" name="Google Shape;1054;p51"/>
          <p:cNvSpPr txBox="1"/>
          <p:nvPr/>
        </p:nvSpPr>
        <p:spPr>
          <a:xfrm>
            <a:off x="540560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v3.0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055" name="Google Shape;1055;p51"/>
          <p:cNvCxnSpPr>
            <a:stCxn id="948" idx="6"/>
            <a:endCxn id="979" idx="2"/>
          </p:cNvCxnSpPr>
          <p:nvPr/>
        </p:nvCxnSpPr>
        <p:spPr>
          <a:xfrm>
            <a:off x="4348691" y="2148128"/>
            <a:ext cx="115200" cy="1756800"/>
          </a:xfrm>
          <a:prstGeom prst="curvedConnector3">
            <a:avLst>
              <a:gd fmla="val 4994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274675" y="219750"/>
            <a:ext cx="298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definição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63" y="1369222"/>
            <a:ext cx="6402600" cy="2405100"/>
          </a:xfrm>
          <a:prstGeom prst="roundRect">
            <a:avLst>
              <a:gd fmla="val 6694" name="adj"/>
            </a:avLst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3812394" y="3774275"/>
            <a:ext cx="151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https://git-scm.com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Google Shape;1060;p52"/>
          <p:cNvCxnSpPr>
            <a:stCxn id="1061" idx="6"/>
            <a:endCxn id="1062" idx="2"/>
          </p:cNvCxnSpPr>
          <p:nvPr/>
        </p:nvCxnSpPr>
        <p:spPr>
          <a:xfrm flipH="1" rot="10800000">
            <a:off x="2072364" y="2148171"/>
            <a:ext cx="114900" cy="585600"/>
          </a:xfrm>
          <a:prstGeom prst="curvedConnector3">
            <a:avLst>
              <a:gd fmla="val 5003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3" name="Google Shape;1063;p52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 (1)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4" name="Google Shape;1064;p52"/>
          <p:cNvSpPr/>
          <p:nvPr/>
        </p:nvSpPr>
        <p:spPr>
          <a:xfrm>
            <a:off x="195600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2"/>
          <p:cNvSpPr/>
          <p:nvPr/>
        </p:nvSpPr>
        <p:spPr>
          <a:xfrm>
            <a:off x="480144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2"/>
          <p:cNvSpPr/>
          <p:nvPr/>
        </p:nvSpPr>
        <p:spPr>
          <a:xfrm>
            <a:off x="1618320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2"/>
          <p:cNvSpPr/>
          <p:nvPr/>
        </p:nvSpPr>
        <p:spPr>
          <a:xfrm>
            <a:off x="5601937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52"/>
          <p:cNvCxnSpPr>
            <a:stCxn id="1064" idx="6"/>
            <a:endCxn id="1065" idx="2"/>
          </p:cNvCxnSpPr>
          <p:nvPr/>
        </p:nvCxnSpPr>
        <p:spPr>
          <a:xfrm>
            <a:off x="365100" y="1855325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52"/>
          <p:cNvCxnSpPr>
            <a:stCxn id="1065" idx="6"/>
            <a:endCxn id="1070" idx="2"/>
          </p:cNvCxnSpPr>
          <p:nvPr/>
        </p:nvCxnSpPr>
        <p:spPr>
          <a:xfrm>
            <a:off x="649644" y="2148140"/>
            <a:ext cx="114900" cy="585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52"/>
          <p:cNvCxnSpPr>
            <a:stCxn id="1070" idx="6"/>
            <a:endCxn id="1072" idx="2"/>
          </p:cNvCxnSpPr>
          <p:nvPr/>
        </p:nvCxnSpPr>
        <p:spPr>
          <a:xfrm>
            <a:off x="934188" y="2733771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52"/>
          <p:cNvCxnSpPr>
            <a:stCxn id="1072" idx="6"/>
            <a:endCxn id="1066" idx="2"/>
          </p:cNvCxnSpPr>
          <p:nvPr/>
        </p:nvCxnSpPr>
        <p:spPr>
          <a:xfrm>
            <a:off x="1218732" y="2733771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52"/>
          <p:cNvCxnSpPr>
            <a:stCxn id="1066" idx="6"/>
            <a:endCxn id="1061" idx="2"/>
          </p:cNvCxnSpPr>
          <p:nvPr/>
        </p:nvCxnSpPr>
        <p:spPr>
          <a:xfrm>
            <a:off x="1787820" y="2733771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52"/>
          <p:cNvCxnSpPr>
            <a:stCxn id="1076" idx="6"/>
            <a:endCxn id="1077" idx="2"/>
          </p:cNvCxnSpPr>
          <p:nvPr/>
        </p:nvCxnSpPr>
        <p:spPr>
          <a:xfrm>
            <a:off x="6055981" y="2148140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52"/>
          <p:cNvCxnSpPr>
            <a:stCxn id="1077" idx="6"/>
            <a:endCxn id="1079" idx="2"/>
          </p:cNvCxnSpPr>
          <p:nvPr/>
        </p:nvCxnSpPr>
        <p:spPr>
          <a:xfrm>
            <a:off x="6340525" y="2148140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52"/>
          <p:cNvCxnSpPr>
            <a:stCxn id="1065" idx="6"/>
            <a:endCxn id="1062" idx="2"/>
          </p:cNvCxnSpPr>
          <p:nvPr/>
        </p:nvCxnSpPr>
        <p:spPr>
          <a:xfrm>
            <a:off x="649644" y="2148140"/>
            <a:ext cx="15378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52"/>
          <p:cNvCxnSpPr>
            <a:stCxn id="1062" idx="6"/>
            <a:endCxn id="1082" idx="2"/>
          </p:cNvCxnSpPr>
          <p:nvPr/>
        </p:nvCxnSpPr>
        <p:spPr>
          <a:xfrm>
            <a:off x="2356841" y="2148140"/>
            <a:ext cx="182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52"/>
          <p:cNvCxnSpPr>
            <a:stCxn id="1082" idx="6"/>
            <a:endCxn id="1084" idx="2"/>
          </p:cNvCxnSpPr>
          <p:nvPr/>
        </p:nvCxnSpPr>
        <p:spPr>
          <a:xfrm>
            <a:off x="4348691" y="2148128"/>
            <a:ext cx="968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52"/>
          <p:cNvCxnSpPr>
            <a:stCxn id="1084" idx="6"/>
            <a:endCxn id="1076" idx="2"/>
          </p:cNvCxnSpPr>
          <p:nvPr/>
        </p:nvCxnSpPr>
        <p:spPr>
          <a:xfrm>
            <a:off x="5486893" y="2148128"/>
            <a:ext cx="399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Google Shape;1086;p52"/>
          <p:cNvSpPr/>
          <p:nvPr/>
        </p:nvSpPr>
        <p:spPr>
          <a:xfrm>
            <a:off x="2471947" y="176652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7" name="Google Shape;1087;p52"/>
          <p:cNvCxnSpPr>
            <a:stCxn id="1064" idx="6"/>
            <a:endCxn id="1086" idx="2"/>
          </p:cNvCxnSpPr>
          <p:nvPr/>
        </p:nvCxnSpPr>
        <p:spPr>
          <a:xfrm flipH="1" rot="10800000">
            <a:off x="365100" y="1851425"/>
            <a:ext cx="2106900" cy="3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52"/>
          <p:cNvCxnSpPr>
            <a:stCxn id="1086" idx="6"/>
            <a:endCxn id="1067" idx="2"/>
          </p:cNvCxnSpPr>
          <p:nvPr/>
        </p:nvCxnSpPr>
        <p:spPr>
          <a:xfrm>
            <a:off x="2641447" y="1851275"/>
            <a:ext cx="2960400" cy="4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52"/>
          <p:cNvCxnSpPr>
            <a:stCxn id="1079" idx="6"/>
            <a:endCxn id="1090" idx="2"/>
          </p:cNvCxnSpPr>
          <p:nvPr/>
        </p:nvCxnSpPr>
        <p:spPr>
          <a:xfrm>
            <a:off x="7194157" y="2148140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52"/>
          <p:cNvCxnSpPr>
            <a:stCxn id="1067" idx="6"/>
          </p:cNvCxnSpPr>
          <p:nvPr/>
        </p:nvCxnSpPr>
        <p:spPr>
          <a:xfrm>
            <a:off x="5771437" y="1855325"/>
            <a:ext cx="153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52"/>
          <p:cNvSpPr/>
          <p:nvPr/>
        </p:nvSpPr>
        <p:spPr>
          <a:xfrm>
            <a:off x="764688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52"/>
          <p:cNvSpPr/>
          <p:nvPr/>
        </p:nvSpPr>
        <p:spPr>
          <a:xfrm>
            <a:off x="1049232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2"/>
          <p:cNvSpPr/>
          <p:nvPr/>
        </p:nvSpPr>
        <p:spPr>
          <a:xfrm>
            <a:off x="1902864" y="264902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2"/>
          <p:cNvSpPr/>
          <p:nvPr/>
        </p:nvSpPr>
        <p:spPr>
          <a:xfrm>
            <a:off x="588648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52"/>
          <p:cNvSpPr/>
          <p:nvPr/>
        </p:nvSpPr>
        <p:spPr>
          <a:xfrm>
            <a:off x="6171025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52"/>
          <p:cNvSpPr/>
          <p:nvPr/>
        </p:nvSpPr>
        <p:spPr>
          <a:xfrm>
            <a:off x="7024657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2"/>
          <p:cNvSpPr/>
          <p:nvPr/>
        </p:nvSpPr>
        <p:spPr>
          <a:xfrm>
            <a:off x="218734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52"/>
          <p:cNvSpPr/>
          <p:nvPr/>
        </p:nvSpPr>
        <p:spPr>
          <a:xfrm>
            <a:off x="4179191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2"/>
          <p:cNvSpPr/>
          <p:nvPr/>
        </p:nvSpPr>
        <p:spPr>
          <a:xfrm>
            <a:off x="5317393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2"/>
          <p:cNvSpPr txBox="1"/>
          <p:nvPr/>
        </p:nvSpPr>
        <p:spPr>
          <a:xfrm>
            <a:off x="7511534" y="161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3" name="Google Shape;1093;p52"/>
          <p:cNvSpPr txBox="1"/>
          <p:nvPr/>
        </p:nvSpPr>
        <p:spPr>
          <a:xfrm>
            <a:off x="7511525" y="19480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4" name="Google Shape;1094;p52"/>
          <p:cNvSpPr txBox="1"/>
          <p:nvPr/>
        </p:nvSpPr>
        <p:spPr>
          <a:xfrm>
            <a:off x="7511525" y="25339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feature-2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095" name="Google Shape;1095;p52"/>
          <p:cNvCxnSpPr>
            <a:stCxn id="1062" idx="6"/>
            <a:endCxn id="1086" idx="2"/>
          </p:cNvCxnSpPr>
          <p:nvPr/>
        </p:nvCxnSpPr>
        <p:spPr>
          <a:xfrm flipH="1" rot="10800000">
            <a:off x="2356841" y="1851140"/>
            <a:ext cx="115200" cy="297000"/>
          </a:xfrm>
          <a:prstGeom prst="curvedConnector3">
            <a:avLst>
              <a:gd fmla="val 4995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52"/>
          <p:cNvCxnSpPr>
            <a:stCxn id="1084" idx="6"/>
            <a:endCxn id="1067" idx="2"/>
          </p:cNvCxnSpPr>
          <p:nvPr/>
        </p:nvCxnSpPr>
        <p:spPr>
          <a:xfrm flipH="1" rot="10800000">
            <a:off x="5486893" y="1855328"/>
            <a:ext cx="114900" cy="292800"/>
          </a:xfrm>
          <a:prstGeom prst="curvedConnector3">
            <a:avLst>
              <a:gd fmla="val 5006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52"/>
          <p:cNvSpPr txBox="1"/>
          <p:nvPr/>
        </p:nvSpPr>
        <p:spPr>
          <a:xfrm>
            <a:off x="-746" y="1370375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8" name="Google Shape;1098;p52"/>
          <p:cNvSpPr txBox="1"/>
          <p:nvPr/>
        </p:nvSpPr>
        <p:spPr>
          <a:xfrm>
            <a:off x="227555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9" name="Google Shape;1099;p52"/>
          <p:cNvSpPr txBox="1"/>
          <p:nvPr/>
        </p:nvSpPr>
        <p:spPr>
          <a:xfrm>
            <a:off x="540560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v3.0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4" name="Google Shape;1104;p53"/>
          <p:cNvCxnSpPr>
            <a:stCxn id="1105" idx="6"/>
            <a:endCxn id="1106" idx="2"/>
          </p:cNvCxnSpPr>
          <p:nvPr/>
        </p:nvCxnSpPr>
        <p:spPr>
          <a:xfrm flipH="1" rot="10800000">
            <a:off x="4064172" y="2148186"/>
            <a:ext cx="114900" cy="878400"/>
          </a:xfrm>
          <a:prstGeom prst="curvedConnector3">
            <a:avLst>
              <a:gd fmla="val 50052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Google Shape;1105;p53"/>
          <p:cNvSpPr/>
          <p:nvPr/>
        </p:nvSpPr>
        <p:spPr>
          <a:xfrm>
            <a:off x="3894672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3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 (2)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8" name="Google Shape;1108;p53"/>
          <p:cNvSpPr/>
          <p:nvPr/>
        </p:nvSpPr>
        <p:spPr>
          <a:xfrm>
            <a:off x="195600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3"/>
          <p:cNvSpPr/>
          <p:nvPr/>
        </p:nvSpPr>
        <p:spPr>
          <a:xfrm>
            <a:off x="480144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3"/>
          <p:cNvSpPr/>
          <p:nvPr/>
        </p:nvSpPr>
        <p:spPr>
          <a:xfrm>
            <a:off x="1049232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3"/>
          <p:cNvSpPr/>
          <p:nvPr/>
        </p:nvSpPr>
        <p:spPr>
          <a:xfrm>
            <a:off x="1618320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3"/>
          <p:cNvSpPr/>
          <p:nvPr/>
        </p:nvSpPr>
        <p:spPr>
          <a:xfrm>
            <a:off x="1902864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3"/>
          <p:cNvSpPr/>
          <p:nvPr/>
        </p:nvSpPr>
        <p:spPr>
          <a:xfrm>
            <a:off x="2756496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3"/>
          <p:cNvSpPr/>
          <p:nvPr/>
        </p:nvSpPr>
        <p:spPr>
          <a:xfrm>
            <a:off x="3325584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3"/>
          <p:cNvSpPr/>
          <p:nvPr/>
        </p:nvSpPr>
        <p:spPr>
          <a:xfrm>
            <a:off x="3610128" y="294183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3"/>
          <p:cNvSpPr/>
          <p:nvPr/>
        </p:nvSpPr>
        <p:spPr>
          <a:xfrm>
            <a:off x="5601937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7" name="Google Shape;1117;p53"/>
          <p:cNvCxnSpPr>
            <a:stCxn id="1108" idx="6"/>
            <a:endCxn id="1109" idx="2"/>
          </p:cNvCxnSpPr>
          <p:nvPr/>
        </p:nvCxnSpPr>
        <p:spPr>
          <a:xfrm>
            <a:off x="365100" y="1855325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53"/>
          <p:cNvCxnSpPr>
            <a:stCxn id="1110" idx="6"/>
            <a:endCxn id="1111" idx="2"/>
          </p:cNvCxnSpPr>
          <p:nvPr/>
        </p:nvCxnSpPr>
        <p:spPr>
          <a:xfrm>
            <a:off x="1218732" y="302658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53"/>
          <p:cNvCxnSpPr>
            <a:endCxn id="1112" idx="2"/>
          </p:cNvCxnSpPr>
          <p:nvPr/>
        </p:nvCxnSpPr>
        <p:spPr>
          <a:xfrm>
            <a:off x="1787964" y="3025986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53"/>
          <p:cNvCxnSpPr/>
          <p:nvPr/>
        </p:nvCxnSpPr>
        <p:spPr>
          <a:xfrm flipH="1" rot="-5400000">
            <a:off x="2641452" y="2440956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53"/>
          <p:cNvCxnSpPr>
            <a:stCxn id="1113" idx="6"/>
            <a:endCxn id="1114" idx="2"/>
          </p:cNvCxnSpPr>
          <p:nvPr/>
        </p:nvCxnSpPr>
        <p:spPr>
          <a:xfrm>
            <a:off x="2925996" y="302658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53"/>
          <p:cNvCxnSpPr>
            <a:stCxn id="1114" idx="6"/>
            <a:endCxn id="1115" idx="2"/>
          </p:cNvCxnSpPr>
          <p:nvPr/>
        </p:nvCxnSpPr>
        <p:spPr>
          <a:xfrm>
            <a:off x="3495084" y="302658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53"/>
          <p:cNvCxnSpPr>
            <a:stCxn id="1115" idx="6"/>
            <a:endCxn id="1105" idx="2"/>
          </p:cNvCxnSpPr>
          <p:nvPr/>
        </p:nvCxnSpPr>
        <p:spPr>
          <a:xfrm>
            <a:off x="3779628" y="302658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53"/>
          <p:cNvCxnSpPr>
            <a:stCxn id="1125" idx="6"/>
            <a:endCxn id="1126" idx="2"/>
          </p:cNvCxnSpPr>
          <p:nvPr/>
        </p:nvCxnSpPr>
        <p:spPr>
          <a:xfrm>
            <a:off x="6055981" y="2148140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53"/>
          <p:cNvCxnSpPr>
            <a:stCxn id="1126" idx="6"/>
            <a:endCxn id="1128" idx="2"/>
          </p:cNvCxnSpPr>
          <p:nvPr/>
        </p:nvCxnSpPr>
        <p:spPr>
          <a:xfrm>
            <a:off x="6340525" y="2148140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53"/>
          <p:cNvCxnSpPr>
            <a:stCxn id="1112" idx="6"/>
            <a:endCxn id="1113" idx="2"/>
          </p:cNvCxnSpPr>
          <p:nvPr/>
        </p:nvCxnSpPr>
        <p:spPr>
          <a:xfrm>
            <a:off x="2072364" y="302658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53"/>
          <p:cNvCxnSpPr>
            <a:stCxn id="1109" idx="6"/>
            <a:endCxn id="1110" idx="2"/>
          </p:cNvCxnSpPr>
          <p:nvPr/>
        </p:nvCxnSpPr>
        <p:spPr>
          <a:xfrm>
            <a:off x="649644" y="2148140"/>
            <a:ext cx="399600" cy="8784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53"/>
          <p:cNvCxnSpPr>
            <a:stCxn id="1109" idx="6"/>
            <a:endCxn id="1132" idx="2"/>
          </p:cNvCxnSpPr>
          <p:nvPr/>
        </p:nvCxnSpPr>
        <p:spPr>
          <a:xfrm>
            <a:off x="649644" y="2148140"/>
            <a:ext cx="15378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53"/>
          <p:cNvCxnSpPr>
            <a:stCxn id="1132" idx="6"/>
            <a:endCxn id="1106" idx="2"/>
          </p:cNvCxnSpPr>
          <p:nvPr/>
        </p:nvCxnSpPr>
        <p:spPr>
          <a:xfrm>
            <a:off x="2356841" y="2148140"/>
            <a:ext cx="182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53"/>
          <p:cNvCxnSpPr>
            <a:stCxn id="1106" idx="6"/>
            <a:endCxn id="1135" idx="2"/>
          </p:cNvCxnSpPr>
          <p:nvPr/>
        </p:nvCxnSpPr>
        <p:spPr>
          <a:xfrm>
            <a:off x="4348691" y="2148128"/>
            <a:ext cx="968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3"/>
          <p:cNvCxnSpPr>
            <a:stCxn id="1135" idx="6"/>
            <a:endCxn id="1125" idx="2"/>
          </p:cNvCxnSpPr>
          <p:nvPr/>
        </p:nvCxnSpPr>
        <p:spPr>
          <a:xfrm>
            <a:off x="5486893" y="2148128"/>
            <a:ext cx="399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53"/>
          <p:cNvSpPr/>
          <p:nvPr/>
        </p:nvSpPr>
        <p:spPr>
          <a:xfrm>
            <a:off x="2471947" y="176652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53"/>
          <p:cNvCxnSpPr>
            <a:stCxn id="1108" idx="6"/>
            <a:endCxn id="1137" idx="2"/>
          </p:cNvCxnSpPr>
          <p:nvPr/>
        </p:nvCxnSpPr>
        <p:spPr>
          <a:xfrm flipH="1" rot="10800000">
            <a:off x="365100" y="1851425"/>
            <a:ext cx="2106900" cy="3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53"/>
          <p:cNvCxnSpPr>
            <a:stCxn id="1137" idx="6"/>
            <a:endCxn id="1116" idx="2"/>
          </p:cNvCxnSpPr>
          <p:nvPr/>
        </p:nvCxnSpPr>
        <p:spPr>
          <a:xfrm>
            <a:off x="2641447" y="1851275"/>
            <a:ext cx="2960400" cy="4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53"/>
          <p:cNvCxnSpPr>
            <a:stCxn id="1128" idx="6"/>
            <a:endCxn id="1141" idx="2"/>
          </p:cNvCxnSpPr>
          <p:nvPr/>
        </p:nvCxnSpPr>
        <p:spPr>
          <a:xfrm>
            <a:off x="7194157" y="2148140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53"/>
          <p:cNvCxnSpPr>
            <a:stCxn id="1116" idx="6"/>
          </p:cNvCxnSpPr>
          <p:nvPr/>
        </p:nvCxnSpPr>
        <p:spPr>
          <a:xfrm>
            <a:off x="5771437" y="1855325"/>
            <a:ext cx="153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53"/>
          <p:cNvSpPr/>
          <p:nvPr/>
        </p:nvSpPr>
        <p:spPr>
          <a:xfrm>
            <a:off x="588648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53"/>
          <p:cNvSpPr/>
          <p:nvPr/>
        </p:nvSpPr>
        <p:spPr>
          <a:xfrm>
            <a:off x="6171025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3"/>
          <p:cNvSpPr/>
          <p:nvPr/>
        </p:nvSpPr>
        <p:spPr>
          <a:xfrm>
            <a:off x="7024657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3"/>
          <p:cNvSpPr/>
          <p:nvPr/>
        </p:nvSpPr>
        <p:spPr>
          <a:xfrm>
            <a:off x="218734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3"/>
          <p:cNvSpPr/>
          <p:nvPr/>
        </p:nvSpPr>
        <p:spPr>
          <a:xfrm>
            <a:off x="4179191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3"/>
          <p:cNvSpPr/>
          <p:nvPr/>
        </p:nvSpPr>
        <p:spPr>
          <a:xfrm>
            <a:off x="5317393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3"/>
          <p:cNvSpPr txBox="1"/>
          <p:nvPr/>
        </p:nvSpPr>
        <p:spPr>
          <a:xfrm>
            <a:off x="7511534" y="161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4" name="Google Shape;1144;p53"/>
          <p:cNvSpPr txBox="1"/>
          <p:nvPr/>
        </p:nvSpPr>
        <p:spPr>
          <a:xfrm>
            <a:off x="7511525" y="19480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5" name="Google Shape;1145;p53"/>
          <p:cNvSpPr txBox="1"/>
          <p:nvPr/>
        </p:nvSpPr>
        <p:spPr>
          <a:xfrm>
            <a:off x="7511525" y="28267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feature-3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46" name="Google Shape;1146;p53"/>
          <p:cNvCxnSpPr>
            <a:stCxn id="1132" idx="6"/>
            <a:endCxn id="1137" idx="2"/>
          </p:cNvCxnSpPr>
          <p:nvPr/>
        </p:nvCxnSpPr>
        <p:spPr>
          <a:xfrm flipH="1" rot="10800000">
            <a:off x="2356841" y="1851140"/>
            <a:ext cx="115200" cy="297000"/>
          </a:xfrm>
          <a:prstGeom prst="curvedConnector3">
            <a:avLst>
              <a:gd fmla="val 4995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53"/>
          <p:cNvCxnSpPr>
            <a:stCxn id="1135" idx="6"/>
            <a:endCxn id="1116" idx="2"/>
          </p:cNvCxnSpPr>
          <p:nvPr/>
        </p:nvCxnSpPr>
        <p:spPr>
          <a:xfrm flipH="1" rot="10800000">
            <a:off x="5486893" y="1855328"/>
            <a:ext cx="114900" cy="292800"/>
          </a:xfrm>
          <a:prstGeom prst="curvedConnector3">
            <a:avLst>
              <a:gd fmla="val 5006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53"/>
          <p:cNvSpPr txBox="1"/>
          <p:nvPr/>
        </p:nvSpPr>
        <p:spPr>
          <a:xfrm>
            <a:off x="-746" y="1370375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9" name="Google Shape;1149;p53"/>
          <p:cNvSpPr txBox="1"/>
          <p:nvPr/>
        </p:nvSpPr>
        <p:spPr>
          <a:xfrm>
            <a:off x="227555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0" name="Google Shape;1150;p53"/>
          <p:cNvSpPr txBox="1"/>
          <p:nvPr/>
        </p:nvSpPr>
        <p:spPr>
          <a:xfrm>
            <a:off x="540560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v3.0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1" name="Google Shape;1151;p53"/>
          <p:cNvSpPr txBox="1"/>
          <p:nvPr/>
        </p:nvSpPr>
        <p:spPr>
          <a:xfrm flipH="1">
            <a:off x="2117438" y="2039538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6" name="Google Shape;1156;p54"/>
          <p:cNvCxnSpPr>
            <a:stCxn id="1157" idx="6"/>
            <a:endCxn id="1158" idx="2"/>
          </p:cNvCxnSpPr>
          <p:nvPr/>
        </p:nvCxnSpPr>
        <p:spPr>
          <a:xfrm flipH="1" rot="10800000">
            <a:off x="5202349" y="2148201"/>
            <a:ext cx="114900" cy="11712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54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 (3)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0" name="Google Shape;1160;p54"/>
          <p:cNvSpPr/>
          <p:nvPr/>
        </p:nvSpPr>
        <p:spPr>
          <a:xfrm>
            <a:off x="195600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4"/>
          <p:cNvSpPr/>
          <p:nvPr/>
        </p:nvSpPr>
        <p:spPr>
          <a:xfrm>
            <a:off x="480144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4"/>
          <p:cNvSpPr/>
          <p:nvPr/>
        </p:nvSpPr>
        <p:spPr>
          <a:xfrm>
            <a:off x="1618320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4"/>
          <p:cNvSpPr/>
          <p:nvPr/>
        </p:nvSpPr>
        <p:spPr>
          <a:xfrm>
            <a:off x="1902864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4"/>
          <p:cNvSpPr/>
          <p:nvPr/>
        </p:nvSpPr>
        <p:spPr>
          <a:xfrm>
            <a:off x="2471952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4"/>
          <p:cNvSpPr/>
          <p:nvPr/>
        </p:nvSpPr>
        <p:spPr>
          <a:xfrm>
            <a:off x="3325584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54"/>
          <p:cNvSpPr/>
          <p:nvPr/>
        </p:nvSpPr>
        <p:spPr>
          <a:xfrm>
            <a:off x="3610128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4"/>
          <p:cNvSpPr/>
          <p:nvPr/>
        </p:nvSpPr>
        <p:spPr>
          <a:xfrm>
            <a:off x="4463761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4"/>
          <p:cNvSpPr/>
          <p:nvPr/>
        </p:nvSpPr>
        <p:spPr>
          <a:xfrm>
            <a:off x="5601937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54"/>
          <p:cNvCxnSpPr>
            <a:stCxn id="1160" idx="6"/>
            <a:endCxn id="1161" idx="2"/>
          </p:cNvCxnSpPr>
          <p:nvPr/>
        </p:nvCxnSpPr>
        <p:spPr>
          <a:xfrm>
            <a:off x="365100" y="1855325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54"/>
          <p:cNvCxnSpPr>
            <a:stCxn id="1162" idx="6"/>
            <a:endCxn id="1163" idx="2"/>
          </p:cNvCxnSpPr>
          <p:nvPr/>
        </p:nvCxnSpPr>
        <p:spPr>
          <a:xfrm>
            <a:off x="1787820" y="3319401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54"/>
          <p:cNvCxnSpPr>
            <a:stCxn id="1164" idx="6"/>
            <a:endCxn id="1165" idx="2"/>
          </p:cNvCxnSpPr>
          <p:nvPr/>
        </p:nvCxnSpPr>
        <p:spPr>
          <a:xfrm>
            <a:off x="2641452" y="3319401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54"/>
          <p:cNvCxnSpPr>
            <a:endCxn id="1166" idx="2"/>
          </p:cNvCxnSpPr>
          <p:nvPr/>
        </p:nvCxnSpPr>
        <p:spPr>
          <a:xfrm>
            <a:off x="3495228" y="3318801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54"/>
          <p:cNvCxnSpPr>
            <a:stCxn id="1167" idx="6"/>
            <a:endCxn id="1157" idx="2"/>
          </p:cNvCxnSpPr>
          <p:nvPr/>
        </p:nvCxnSpPr>
        <p:spPr>
          <a:xfrm>
            <a:off x="4633261" y="3319401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54"/>
          <p:cNvCxnSpPr>
            <a:stCxn id="1175" idx="6"/>
            <a:endCxn id="1176" idx="2"/>
          </p:cNvCxnSpPr>
          <p:nvPr/>
        </p:nvCxnSpPr>
        <p:spPr>
          <a:xfrm>
            <a:off x="6055981" y="2148140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54"/>
          <p:cNvCxnSpPr>
            <a:stCxn id="1176" idx="6"/>
            <a:endCxn id="1178" idx="2"/>
          </p:cNvCxnSpPr>
          <p:nvPr/>
        </p:nvCxnSpPr>
        <p:spPr>
          <a:xfrm>
            <a:off x="6340525" y="2148140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54"/>
          <p:cNvCxnSpPr>
            <a:stCxn id="1163" idx="6"/>
            <a:endCxn id="1164" idx="2"/>
          </p:cNvCxnSpPr>
          <p:nvPr/>
        </p:nvCxnSpPr>
        <p:spPr>
          <a:xfrm>
            <a:off x="2072364" y="3319401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54"/>
          <p:cNvCxnSpPr>
            <a:stCxn id="1166" idx="6"/>
            <a:endCxn id="1167" idx="2"/>
          </p:cNvCxnSpPr>
          <p:nvPr/>
        </p:nvCxnSpPr>
        <p:spPr>
          <a:xfrm>
            <a:off x="3779628" y="3319401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54"/>
          <p:cNvCxnSpPr>
            <a:stCxn id="1161" idx="6"/>
            <a:endCxn id="1162" idx="2"/>
          </p:cNvCxnSpPr>
          <p:nvPr/>
        </p:nvCxnSpPr>
        <p:spPr>
          <a:xfrm>
            <a:off x="649644" y="2148140"/>
            <a:ext cx="968700" cy="11712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54"/>
          <p:cNvCxnSpPr>
            <a:stCxn id="1161" idx="6"/>
            <a:endCxn id="1183" idx="2"/>
          </p:cNvCxnSpPr>
          <p:nvPr/>
        </p:nvCxnSpPr>
        <p:spPr>
          <a:xfrm>
            <a:off x="649644" y="2148140"/>
            <a:ext cx="15378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54"/>
          <p:cNvCxnSpPr>
            <a:stCxn id="1183" idx="6"/>
            <a:endCxn id="1185" idx="2"/>
          </p:cNvCxnSpPr>
          <p:nvPr/>
        </p:nvCxnSpPr>
        <p:spPr>
          <a:xfrm>
            <a:off x="2356841" y="2148140"/>
            <a:ext cx="182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54"/>
          <p:cNvCxnSpPr>
            <a:stCxn id="1185" idx="6"/>
            <a:endCxn id="1158" idx="2"/>
          </p:cNvCxnSpPr>
          <p:nvPr/>
        </p:nvCxnSpPr>
        <p:spPr>
          <a:xfrm>
            <a:off x="4348691" y="2148128"/>
            <a:ext cx="968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54"/>
          <p:cNvCxnSpPr>
            <a:stCxn id="1158" idx="6"/>
            <a:endCxn id="1175" idx="2"/>
          </p:cNvCxnSpPr>
          <p:nvPr/>
        </p:nvCxnSpPr>
        <p:spPr>
          <a:xfrm>
            <a:off x="5486893" y="2148128"/>
            <a:ext cx="399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54"/>
          <p:cNvSpPr/>
          <p:nvPr/>
        </p:nvSpPr>
        <p:spPr>
          <a:xfrm>
            <a:off x="2471947" y="176652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9" name="Google Shape;1189;p54"/>
          <p:cNvCxnSpPr>
            <a:stCxn id="1160" idx="6"/>
            <a:endCxn id="1188" idx="2"/>
          </p:cNvCxnSpPr>
          <p:nvPr/>
        </p:nvCxnSpPr>
        <p:spPr>
          <a:xfrm flipH="1" rot="10800000">
            <a:off x="365100" y="1851425"/>
            <a:ext cx="2106900" cy="3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54"/>
          <p:cNvCxnSpPr>
            <a:stCxn id="1188" idx="6"/>
            <a:endCxn id="1168" idx="2"/>
          </p:cNvCxnSpPr>
          <p:nvPr/>
        </p:nvCxnSpPr>
        <p:spPr>
          <a:xfrm>
            <a:off x="2641447" y="1851275"/>
            <a:ext cx="2960400" cy="4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54"/>
          <p:cNvCxnSpPr>
            <a:stCxn id="1178" idx="6"/>
            <a:endCxn id="1192" idx="2"/>
          </p:cNvCxnSpPr>
          <p:nvPr/>
        </p:nvCxnSpPr>
        <p:spPr>
          <a:xfrm>
            <a:off x="7194157" y="2148140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54"/>
          <p:cNvCxnSpPr>
            <a:stCxn id="1168" idx="6"/>
          </p:cNvCxnSpPr>
          <p:nvPr/>
        </p:nvCxnSpPr>
        <p:spPr>
          <a:xfrm>
            <a:off x="5771437" y="1855325"/>
            <a:ext cx="153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54"/>
          <p:cNvSpPr/>
          <p:nvPr/>
        </p:nvSpPr>
        <p:spPr>
          <a:xfrm>
            <a:off x="588648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4"/>
          <p:cNvSpPr/>
          <p:nvPr/>
        </p:nvSpPr>
        <p:spPr>
          <a:xfrm>
            <a:off x="6171025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4"/>
          <p:cNvSpPr/>
          <p:nvPr/>
        </p:nvSpPr>
        <p:spPr>
          <a:xfrm>
            <a:off x="7024657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5032849" y="3234651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4"/>
          <p:cNvSpPr/>
          <p:nvPr/>
        </p:nvSpPr>
        <p:spPr>
          <a:xfrm>
            <a:off x="218734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4"/>
          <p:cNvSpPr/>
          <p:nvPr/>
        </p:nvSpPr>
        <p:spPr>
          <a:xfrm>
            <a:off x="4179191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5317393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4"/>
          <p:cNvSpPr txBox="1"/>
          <p:nvPr/>
        </p:nvSpPr>
        <p:spPr>
          <a:xfrm>
            <a:off x="7511534" y="161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5" name="Google Shape;1195;p54"/>
          <p:cNvSpPr txBox="1"/>
          <p:nvPr/>
        </p:nvSpPr>
        <p:spPr>
          <a:xfrm>
            <a:off x="7511525" y="19480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6" name="Google Shape;1196;p54"/>
          <p:cNvSpPr txBox="1"/>
          <p:nvPr/>
        </p:nvSpPr>
        <p:spPr>
          <a:xfrm>
            <a:off x="7511525" y="31199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feature-4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97" name="Google Shape;1197;p54"/>
          <p:cNvCxnSpPr>
            <a:stCxn id="1183" idx="6"/>
            <a:endCxn id="1188" idx="2"/>
          </p:cNvCxnSpPr>
          <p:nvPr/>
        </p:nvCxnSpPr>
        <p:spPr>
          <a:xfrm flipH="1" rot="10800000">
            <a:off x="2356841" y="1851140"/>
            <a:ext cx="115200" cy="297000"/>
          </a:xfrm>
          <a:prstGeom prst="curvedConnector3">
            <a:avLst>
              <a:gd fmla="val 4995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54"/>
          <p:cNvCxnSpPr>
            <a:stCxn id="1158" idx="6"/>
            <a:endCxn id="1168" idx="2"/>
          </p:cNvCxnSpPr>
          <p:nvPr/>
        </p:nvCxnSpPr>
        <p:spPr>
          <a:xfrm flipH="1" rot="10800000">
            <a:off x="5486893" y="1855328"/>
            <a:ext cx="114900" cy="292800"/>
          </a:xfrm>
          <a:prstGeom prst="curvedConnector3">
            <a:avLst>
              <a:gd fmla="val 5006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9" name="Google Shape;1199;p54"/>
          <p:cNvSpPr txBox="1"/>
          <p:nvPr/>
        </p:nvSpPr>
        <p:spPr>
          <a:xfrm>
            <a:off x="-746" y="1370375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0" name="Google Shape;1200;p54"/>
          <p:cNvSpPr txBox="1"/>
          <p:nvPr/>
        </p:nvSpPr>
        <p:spPr>
          <a:xfrm>
            <a:off x="227555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1" name="Google Shape;1201;p54"/>
          <p:cNvSpPr txBox="1"/>
          <p:nvPr/>
        </p:nvSpPr>
        <p:spPr>
          <a:xfrm>
            <a:off x="540560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v3.0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2" name="Google Shape;1202;p54"/>
          <p:cNvSpPr txBox="1"/>
          <p:nvPr/>
        </p:nvSpPr>
        <p:spPr>
          <a:xfrm flipH="1">
            <a:off x="2117438" y="2039538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3" name="Google Shape;1203;p54"/>
          <p:cNvSpPr txBox="1"/>
          <p:nvPr/>
        </p:nvSpPr>
        <p:spPr>
          <a:xfrm flipH="1">
            <a:off x="4109350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8" name="Google Shape;1208;p55"/>
          <p:cNvCxnSpPr>
            <a:stCxn id="1209" idx="6"/>
            <a:endCxn id="1210" idx="2"/>
          </p:cNvCxnSpPr>
          <p:nvPr/>
        </p:nvCxnSpPr>
        <p:spPr>
          <a:xfrm flipH="1" rot="10800000">
            <a:off x="5771437" y="2148232"/>
            <a:ext cx="114900" cy="17568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55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 (4)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2" name="Google Shape;1212;p55"/>
          <p:cNvSpPr/>
          <p:nvPr/>
        </p:nvSpPr>
        <p:spPr>
          <a:xfrm>
            <a:off x="195600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5"/>
          <p:cNvSpPr/>
          <p:nvPr/>
        </p:nvSpPr>
        <p:spPr>
          <a:xfrm>
            <a:off x="480144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5"/>
          <p:cNvSpPr/>
          <p:nvPr/>
        </p:nvSpPr>
        <p:spPr>
          <a:xfrm>
            <a:off x="4463761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5"/>
          <p:cNvSpPr/>
          <p:nvPr/>
        </p:nvSpPr>
        <p:spPr>
          <a:xfrm>
            <a:off x="5601937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5"/>
          <p:cNvSpPr/>
          <p:nvPr/>
        </p:nvSpPr>
        <p:spPr>
          <a:xfrm>
            <a:off x="4748305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55"/>
          <p:cNvSpPr/>
          <p:nvPr/>
        </p:nvSpPr>
        <p:spPr>
          <a:xfrm>
            <a:off x="5317393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8" name="Google Shape;1218;p55"/>
          <p:cNvCxnSpPr>
            <a:stCxn id="1212" idx="6"/>
            <a:endCxn id="1213" idx="2"/>
          </p:cNvCxnSpPr>
          <p:nvPr/>
        </p:nvCxnSpPr>
        <p:spPr>
          <a:xfrm>
            <a:off x="365100" y="1855325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55"/>
          <p:cNvCxnSpPr>
            <a:stCxn id="1214" idx="6"/>
            <a:endCxn id="1216" idx="2"/>
          </p:cNvCxnSpPr>
          <p:nvPr/>
        </p:nvCxnSpPr>
        <p:spPr>
          <a:xfrm>
            <a:off x="4633261" y="3905032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55"/>
          <p:cNvCxnSpPr>
            <a:stCxn id="1216" idx="6"/>
            <a:endCxn id="1217" idx="2"/>
          </p:cNvCxnSpPr>
          <p:nvPr/>
        </p:nvCxnSpPr>
        <p:spPr>
          <a:xfrm>
            <a:off x="4917805" y="3905032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55"/>
          <p:cNvCxnSpPr>
            <a:stCxn id="1217" idx="6"/>
            <a:endCxn id="1209" idx="2"/>
          </p:cNvCxnSpPr>
          <p:nvPr/>
        </p:nvCxnSpPr>
        <p:spPr>
          <a:xfrm>
            <a:off x="5486893" y="3905032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55"/>
          <p:cNvCxnSpPr>
            <a:stCxn id="1210" idx="6"/>
            <a:endCxn id="1223" idx="2"/>
          </p:cNvCxnSpPr>
          <p:nvPr/>
        </p:nvCxnSpPr>
        <p:spPr>
          <a:xfrm>
            <a:off x="6055981" y="2148140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55"/>
          <p:cNvCxnSpPr>
            <a:stCxn id="1223" idx="6"/>
            <a:endCxn id="1225" idx="2"/>
          </p:cNvCxnSpPr>
          <p:nvPr/>
        </p:nvCxnSpPr>
        <p:spPr>
          <a:xfrm>
            <a:off x="6340525" y="2148140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55"/>
          <p:cNvCxnSpPr>
            <a:stCxn id="1213" idx="6"/>
            <a:endCxn id="1227" idx="2"/>
          </p:cNvCxnSpPr>
          <p:nvPr/>
        </p:nvCxnSpPr>
        <p:spPr>
          <a:xfrm>
            <a:off x="649644" y="2148140"/>
            <a:ext cx="15378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55"/>
          <p:cNvCxnSpPr>
            <a:stCxn id="1227" idx="6"/>
            <a:endCxn id="1229" idx="2"/>
          </p:cNvCxnSpPr>
          <p:nvPr/>
        </p:nvCxnSpPr>
        <p:spPr>
          <a:xfrm>
            <a:off x="2356841" y="2148140"/>
            <a:ext cx="182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55"/>
          <p:cNvCxnSpPr>
            <a:stCxn id="1229" idx="6"/>
            <a:endCxn id="1231" idx="2"/>
          </p:cNvCxnSpPr>
          <p:nvPr/>
        </p:nvCxnSpPr>
        <p:spPr>
          <a:xfrm>
            <a:off x="4348691" y="2148128"/>
            <a:ext cx="968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55"/>
          <p:cNvCxnSpPr>
            <a:stCxn id="1231" idx="6"/>
            <a:endCxn id="1210" idx="2"/>
          </p:cNvCxnSpPr>
          <p:nvPr/>
        </p:nvCxnSpPr>
        <p:spPr>
          <a:xfrm>
            <a:off x="5486893" y="2148128"/>
            <a:ext cx="399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3" name="Google Shape;1233;p55"/>
          <p:cNvSpPr/>
          <p:nvPr/>
        </p:nvSpPr>
        <p:spPr>
          <a:xfrm>
            <a:off x="2471947" y="176652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4" name="Google Shape;1234;p55"/>
          <p:cNvCxnSpPr>
            <a:stCxn id="1212" idx="6"/>
            <a:endCxn id="1233" idx="2"/>
          </p:cNvCxnSpPr>
          <p:nvPr/>
        </p:nvCxnSpPr>
        <p:spPr>
          <a:xfrm flipH="1" rot="10800000">
            <a:off x="365100" y="1851425"/>
            <a:ext cx="2106900" cy="3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55"/>
          <p:cNvCxnSpPr>
            <a:stCxn id="1233" idx="6"/>
            <a:endCxn id="1215" idx="2"/>
          </p:cNvCxnSpPr>
          <p:nvPr/>
        </p:nvCxnSpPr>
        <p:spPr>
          <a:xfrm>
            <a:off x="2641447" y="1851275"/>
            <a:ext cx="2960400" cy="4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55"/>
          <p:cNvCxnSpPr>
            <a:stCxn id="1225" idx="6"/>
            <a:endCxn id="1237" idx="2"/>
          </p:cNvCxnSpPr>
          <p:nvPr/>
        </p:nvCxnSpPr>
        <p:spPr>
          <a:xfrm>
            <a:off x="7194157" y="2148140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55"/>
          <p:cNvCxnSpPr>
            <a:stCxn id="1215" idx="6"/>
          </p:cNvCxnSpPr>
          <p:nvPr/>
        </p:nvCxnSpPr>
        <p:spPr>
          <a:xfrm>
            <a:off x="5771437" y="1855325"/>
            <a:ext cx="153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55"/>
          <p:cNvSpPr/>
          <p:nvPr/>
        </p:nvSpPr>
        <p:spPr>
          <a:xfrm>
            <a:off x="588648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5"/>
          <p:cNvSpPr/>
          <p:nvPr/>
        </p:nvSpPr>
        <p:spPr>
          <a:xfrm>
            <a:off x="6171025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5"/>
          <p:cNvSpPr/>
          <p:nvPr/>
        </p:nvSpPr>
        <p:spPr>
          <a:xfrm>
            <a:off x="7024657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5"/>
          <p:cNvSpPr/>
          <p:nvPr/>
        </p:nvSpPr>
        <p:spPr>
          <a:xfrm>
            <a:off x="5601937" y="3820282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5"/>
          <p:cNvSpPr/>
          <p:nvPr/>
        </p:nvSpPr>
        <p:spPr>
          <a:xfrm>
            <a:off x="218734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55"/>
          <p:cNvSpPr/>
          <p:nvPr/>
        </p:nvSpPr>
        <p:spPr>
          <a:xfrm>
            <a:off x="4179191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5"/>
          <p:cNvSpPr/>
          <p:nvPr/>
        </p:nvSpPr>
        <p:spPr>
          <a:xfrm>
            <a:off x="5317393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5"/>
          <p:cNvSpPr txBox="1"/>
          <p:nvPr/>
        </p:nvSpPr>
        <p:spPr>
          <a:xfrm>
            <a:off x="7511534" y="161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0" name="Google Shape;1240;p55"/>
          <p:cNvSpPr txBox="1"/>
          <p:nvPr/>
        </p:nvSpPr>
        <p:spPr>
          <a:xfrm>
            <a:off x="7511525" y="19480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1" name="Google Shape;1241;p55"/>
          <p:cNvSpPr txBox="1"/>
          <p:nvPr/>
        </p:nvSpPr>
        <p:spPr>
          <a:xfrm>
            <a:off x="7511525" y="37058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feature-6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242" name="Google Shape;1242;p55"/>
          <p:cNvCxnSpPr>
            <a:stCxn id="1227" idx="6"/>
            <a:endCxn id="1233" idx="2"/>
          </p:cNvCxnSpPr>
          <p:nvPr/>
        </p:nvCxnSpPr>
        <p:spPr>
          <a:xfrm flipH="1" rot="10800000">
            <a:off x="2356841" y="1851140"/>
            <a:ext cx="115200" cy="297000"/>
          </a:xfrm>
          <a:prstGeom prst="curvedConnector3">
            <a:avLst>
              <a:gd fmla="val 4995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55"/>
          <p:cNvCxnSpPr>
            <a:stCxn id="1231" idx="6"/>
            <a:endCxn id="1215" idx="2"/>
          </p:cNvCxnSpPr>
          <p:nvPr/>
        </p:nvCxnSpPr>
        <p:spPr>
          <a:xfrm flipH="1" rot="10800000">
            <a:off x="5486893" y="1855328"/>
            <a:ext cx="114900" cy="292800"/>
          </a:xfrm>
          <a:prstGeom prst="curvedConnector3">
            <a:avLst>
              <a:gd fmla="val 5006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55"/>
          <p:cNvSpPr txBox="1"/>
          <p:nvPr/>
        </p:nvSpPr>
        <p:spPr>
          <a:xfrm>
            <a:off x="-746" y="1370375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5" name="Google Shape;1245;p55"/>
          <p:cNvSpPr txBox="1"/>
          <p:nvPr/>
        </p:nvSpPr>
        <p:spPr>
          <a:xfrm>
            <a:off x="227555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6" name="Google Shape;1246;p55"/>
          <p:cNvSpPr txBox="1"/>
          <p:nvPr/>
        </p:nvSpPr>
        <p:spPr>
          <a:xfrm>
            <a:off x="540560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v3.0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247" name="Google Shape;1247;p55"/>
          <p:cNvCxnSpPr>
            <a:stCxn id="1229" idx="6"/>
            <a:endCxn id="1214" idx="2"/>
          </p:cNvCxnSpPr>
          <p:nvPr/>
        </p:nvCxnSpPr>
        <p:spPr>
          <a:xfrm>
            <a:off x="4348691" y="2148128"/>
            <a:ext cx="115200" cy="1756800"/>
          </a:xfrm>
          <a:prstGeom prst="curvedConnector3">
            <a:avLst>
              <a:gd fmla="val 4994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8" name="Google Shape;1248;p55"/>
          <p:cNvSpPr txBox="1"/>
          <p:nvPr/>
        </p:nvSpPr>
        <p:spPr>
          <a:xfrm flipH="1">
            <a:off x="2117438" y="2039538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 flipH="1">
            <a:off x="4109350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 flipH="1">
            <a:off x="5247563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5" name="Google Shape;1255;p56"/>
          <p:cNvCxnSpPr>
            <a:stCxn id="1256" idx="6"/>
            <a:endCxn id="1257" idx="2"/>
          </p:cNvCxnSpPr>
          <p:nvPr/>
        </p:nvCxnSpPr>
        <p:spPr>
          <a:xfrm>
            <a:off x="2356841" y="2148140"/>
            <a:ext cx="399600" cy="14640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56"/>
          <p:cNvCxnSpPr>
            <a:stCxn id="1259" idx="6"/>
            <a:endCxn id="1260" idx="2"/>
          </p:cNvCxnSpPr>
          <p:nvPr/>
        </p:nvCxnSpPr>
        <p:spPr>
          <a:xfrm flipH="1" rot="10800000">
            <a:off x="6055981" y="2148217"/>
            <a:ext cx="114900" cy="14640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56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 (5)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2" name="Google Shape;1262;p56"/>
          <p:cNvSpPr/>
          <p:nvPr/>
        </p:nvSpPr>
        <p:spPr>
          <a:xfrm>
            <a:off x="195600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6"/>
          <p:cNvSpPr/>
          <p:nvPr/>
        </p:nvSpPr>
        <p:spPr>
          <a:xfrm>
            <a:off x="480144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6"/>
          <p:cNvSpPr/>
          <p:nvPr/>
        </p:nvSpPr>
        <p:spPr>
          <a:xfrm>
            <a:off x="2756496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6"/>
          <p:cNvSpPr/>
          <p:nvPr/>
        </p:nvSpPr>
        <p:spPr>
          <a:xfrm>
            <a:off x="3325584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56"/>
          <p:cNvSpPr/>
          <p:nvPr/>
        </p:nvSpPr>
        <p:spPr>
          <a:xfrm>
            <a:off x="5601937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56"/>
          <p:cNvSpPr/>
          <p:nvPr/>
        </p:nvSpPr>
        <p:spPr>
          <a:xfrm>
            <a:off x="5317393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6"/>
          <p:cNvSpPr/>
          <p:nvPr/>
        </p:nvSpPr>
        <p:spPr>
          <a:xfrm>
            <a:off x="5601937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56"/>
          <p:cNvCxnSpPr>
            <a:stCxn id="1262" idx="6"/>
            <a:endCxn id="1263" idx="2"/>
          </p:cNvCxnSpPr>
          <p:nvPr/>
        </p:nvCxnSpPr>
        <p:spPr>
          <a:xfrm>
            <a:off x="365100" y="1855325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56"/>
          <p:cNvCxnSpPr/>
          <p:nvPr/>
        </p:nvCxnSpPr>
        <p:spPr>
          <a:xfrm flipH="1" rot="-5400000">
            <a:off x="2641452" y="2440956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56"/>
          <p:cNvCxnSpPr>
            <a:stCxn id="1257" idx="6"/>
            <a:endCxn id="1264" idx="2"/>
          </p:cNvCxnSpPr>
          <p:nvPr/>
        </p:nvCxnSpPr>
        <p:spPr>
          <a:xfrm>
            <a:off x="2925996" y="3612217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56"/>
          <p:cNvCxnSpPr>
            <a:stCxn id="1264" idx="6"/>
            <a:endCxn id="1266" idx="2"/>
          </p:cNvCxnSpPr>
          <p:nvPr/>
        </p:nvCxnSpPr>
        <p:spPr>
          <a:xfrm>
            <a:off x="3495084" y="3612217"/>
            <a:ext cx="18222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56"/>
          <p:cNvCxnSpPr>
            <a:stCxn id="1266" idx="6"/>
            <a:endCxn id="1267" idx="2"/>
          </p:cNvCxnSpPr>
          <p:nvPr/>
        </p:nvCxnSpPr>
        <p:spPr>
          <a:xfrm>
            <a:off x="5486893" y="3612217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56"/>
          <p:cNvCxnSpPr>
            <a:stCxn id="1267" idx="6"/>
            <a:endCxn id="1259" idx="2"/>
          </p:cNvCxnSpPr>
          <p:nvPr/>
        </p:nvCxnSpPr>
        <p:spPr>
          <a:xfrm>
            <a:off x="5771437" y="3612217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56"/>
          <p:cNvCxnSpPr>
            <a:stCxn id="1275" idx="6"/>
            <a:endCxn id="1260" idx="2"/>
          </p:cNvCxnSpPr>
          <p:nvPr/>
        </p:nvCxnSpPr>
        <p:spPr>
          <a:xfrm>
            <a:off x="6055981" y="2148140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56"/>
          <p:cNvCxnSpPr>
            <a:stCxn id="1260" idx="6"/>
            <a:endCxn id="1277" idx="2"/>
          </p:cNvCxnSpPr>
          <p:nvPr/>
        </p:nvCxnSpPr>
        <p:spPr>
          <a:xfrm>
            <a:off x="6340525" y="2148140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56"/>
          <p:cNvCxnSpPr>
            <a:stCxn id="1263" idx="6"/>
            <a:endCxn id="1256" idx="2"/>
          </p:cNvCxnSpPr>
          <p:nvPr/>
        </p:nvCxnSpPr>
        <p:spPr>
          <a:xfrm>
            <a:off x="649644" y="2148140"/>
            <a:ext cx="15378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56"/>
          <p:cNvCxnSpPr>
            <a:stCxn id="1256" idx="6"/>
            <a:endCxn id="1280" idx="2"/>
          </p:cNvCxnSpPr>
          <p:nvPr/>
        </p:nvCxnSpPr>
        <p:spPr>
          <a:xfrm>
            <a:off x="2356841" y="2148140"/>
            <a:ext cx="182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56"/>
          <p:cNvCxnSpPr>
            <a:stCxn id="1280" idx="6"/>
            <a:endCxn id="1282" idx="2"/>
          </p:cNvCxnSpPr>
          <p:nvPr/>
        </p:nvCxnSpPr>
        <p:spPr>
          <a:xfrm>
            <a:off x="4348691" y="2148128"/>
            <a:ext cx="968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56"/>
          <p:cNvCxnSpPr>
            <a:stCxn id="1282" idx="6"/>
            <a:endCxn id="1275" idx="2"/>
          </p:cNvCxnSpPr>
          <p:nvPr/>
        </p:nvCxnSpPr>
        <p:spPr>
          <a:xfrm>
            <a:off x="5486893" y="2148128"/>
            <a:ext cx="399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4" name="Google Shape;1284;p56"/>
          <p:cNvSpPr/>
          <p:nvPr/>
        </p:nvSpPr>
        <p:spPr>
          <a:xfrm>
            <a:off x="2471947" y="176652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5" name="Google Shape;1285;p56"/>
          <p:cNvCxnSpPr>
            <a:stCxn id="1262" idx="6"/>
            <a:endCxn id="1284" idx="2"/>
          </p:cNvCxnSpPr>
          <p:nvPr/>
        </p:nvCxnSpPr>
        <p:spPr>
          <a:xfrm flipH="1" rot="10800000">
            <a:off x="365100" y="1851425"/>
            <a:ext cx="2106900" cy="3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56"/>
          <p:cNvCxnSpPr>
            <a:stCxn id="1284" idx="6"/>
            <a:endCxn id="1265" idx="2"/>
          </p:cNvCxnSpPr>
          <p:nvPr/>
        </p:nvCxnSpPr>
        <p:spPr>
          <a:xfrm>
            <a:off x="2641447" y="1851275"/>
            <a:ext cx="2960400" cy="4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56"/>
          <p:cNvCxnSpPr>
            <a:stCxn id="1277" idx="6"/>
            <a:endCxn id="1288" idx="2"/>
          </p:cNvCxnSpPr>
          <p:nvPr/>
        </p:nvCxnSpPr>
        <p:spPr>
          <a:xfrm>
            <a:off x="7194157" y="2148140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56"/>
          <p:cNvCxnSpPr>
            <a:stCxn id="1265" idx="6"/>
          </p:cNvCxnSpPr>
          <p:nvPr/>
        </p:nvCxnSpPr>
        <p:spPr>
          <a:xfrm>
            <a:off x="5771437" y="1855325"/>
            <a:ext cx="153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5" name="Google Shape;1275;p56"/>
          <p:cNvSpPr/>
          <p:nvPr/>
        </p:nvSpPr>
        <p:spPr>
          <a:xfrm>
            <a:off x="588648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6"/>
          <p:cNvSpPr/>
          <p:nvPr/>
        </p:nvSpPr>
        <p:spPr>
          <a:xfrm>
            <a:off x="6171025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56"/>
          <p:cNvSpPr/>
          <p:nvPr/>
        </p:nvSpPr>
        <p:spPr>
          <a:xfrm>
            <a:off x="7024657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6"/>
          <p:cNvSpPr/>
          <p:nvPr/>
        </p:nvSpPr>
        <p:spPr>
          <a:xfrm>
            <a:off x="5886481" y="3527467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6"/>
          <p:cNvSpPr/>
          <p:nvPr/>
        </p:nvSpPr>
        <p:spPr>
          <a:xfrm>
            <a:off x="218734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56"/>
          <p:cNvSpPr/>
          <p:nvPr/>
        </p:nvSpPr>
        <p:spPr>
          <a:xfrm>
            <a:off x="4179191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6"/>
          <p:cNvSpPr/>
          <p:nvPr/>
        </p:nvSpPr>
        <p:spPr>
          <a:xfrm>
            <a:off x="5317393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6"/>
          <p:cNvSpPr txBox="1"/>
          <p:nvPr/>
        </p:nvSpPr>
        <p:spPr>
          <a:xfrm>
            <a:off x="7511534" y="161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1" name="Google Shape;1291;p56"/>
          <p:cNvSpPr txBox="1"/>
          <p:nvPr/>
        </p:nvSpPr>
        <p:spPr>
          <a:xfrm>
            <a:off x="7511525" y="19480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2" name="Google Shape;1292;p56"/>
          <p:cNvSpPr txBox="1"/>
          <p:nvPr/>
        </p:nvSpPr>
        <p:spPr>
          <a:xfrm>
            <a:off x="7511525" y="34127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feature-5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293" name="Google Shape;1293;p56"/>
          <p:cNvCxnSpPr>
            <a:stCxn id="1256" idx="6"/>
            <a:endCxn id="1284" idx="2"/>
          </p:cNvCxnSpPr>
          <p:nvPr/>
        </p:nvCxnSpPr>
        <p:spPr>
          <a:xfrm flipH="1" rot="10800000">
            <a:off x="2356841" y="1851140"/>
            <a:ext cx="115200" cy="297000"/>
          </a:xfrm>
          <a:prstGeom prst="curvedConnector3">
            <a:avLst>
              <a:gd fmla="val 4995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56"/>
          <p:cNvCxnSpPr>
            <a:stCxn id="1282" idx="6"/>
            <a:endCxn id="1265" idx="2"/>
          </p:cNvCxnSpPr>
          <p:nvPr/>
        </p:nvCxnSpPr>
        <p:spPr>
          <a:xfrm flipH="1" rot="10800000">
            <a:off x="5486893" y="1855328"/>
            <a:ext cx="114900" cy="292800"/>
          </a:xfrm>
          <a:prstGeom prst="curvedConnector3">
            <a:avLst>
              <a:gd fmla="val 5006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Google Shape;1295;p56"/>
          <p:cNvSpPr txBox="1"/>
          <p:nvPr/>
        </p:nvSpPr>
        <p:spPr>
          <a:xfrm>
            <a:off x="-746" y="1370375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6" name="Google Shape;1296;p56"/>
          <p:cNvSpPr txBox="1"/>
          <p:nvPr/>
        </p:nvSpPr>
        <p:spPr>
          <a:xfrm>
            <a:off x="227555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7" name="Google Shape;1297;p56"/>
          <p:cNvSpPr txBox="1"/>
          <p:nvPr/>
        </p:nvSpPr>
        <p:spPr>
          <a:xfrm>
            <a:off x="540560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v3.0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8" name="Google Shape;1298;p56"/>
          <p:cNvSpPr txBox="1"/>
          <p:nvPr/>
        </p:nvSpPr>
        <p:spPr>
          <a:xfrm flipH="1">
            <a:off x="2117438" y="2039538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9" name="Google Shape;1299;p56"/>
          <p:cNvSpPr txBox="1"/>
          <p:nvPr/>
        </p:nvSpPr>
        <p:spPr>
          <a:xfrm flipH="1">
            <a:off x="4109350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0" name="Google Shape;1300;p56"/>
          <p:cNvSpPr txBox="1"/>
          <p:nvPr/>
        </p:nvSpPr>
        <p:spPr>
          <a:xfrm flipH="1">
            <a:off x="5247563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1" name="Google Shape;1301;p56"/>
          <p:cNvSpPr txBox="1"/>
          <p:nvPr/>
        </p:nvSpPr>
        <p:spPr>
          <a:xfrm flipH="1">
            <a:off x="5816500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6" name="Google Shape;1306;p57"/>
          <p:cNvCxnSpPr>
            <a:stCxn id="1307" idx="6"/>
            <a:endCxn id="1308" idx="2"/>
          </p:cNvCxnSpPr>
          <p:nvPr/>
        </p:nvCxnSpPr>
        <p:spPr>
          <a:xfrm flipH="1" rot="10800000">
            <a:off x="6909613" y="2148156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57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 (6)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0" name="Google Shape;1310;p57"/>
          <p:cNvSpPr/>
          <p:nvPr/>
        </p:nvSpPr>
        <p:spPr>
          <a:xfrm>
            <a:off x="195600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57"/>
          <p:cNvSpPr/>
          <p:nvPr/>
        </p:nvSpPr>
        <p:spPr>
          <a:xfrm>
            <a:off x="480144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57"/>
          <p:cNvSpPr/>
          <p:nvPr/>
        </p:nvSpPr>
        <p:spPr>
          <a:xfrm>
            <a:off x="1618320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57"/>
          <p:cNvSpPr/>
          <p:nvPr/>
        </p:nvSpPr>
        <p:spPr>
          <a:xfrm>
            <a:off x="2756496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57"/>
          <p:cNvSpPr/>
          <p:nvPr/>
        </p:nvSpPr>
        <p:spPr>
          <a:xfrm>
            <a:off x="3041040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57"/>
          <p:cNvSpPr/>
          <p:nvPr/>
        </p:nvSpPr>
        <p:spPr>
          <a:xfrm>
            <a:off x="3325584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7"/>
          <p:cNvSpPr/>
          <p:nvPr/>
        </p:nvSpPr>
        <p:spPr>
          <a:xfrm>
            <a:off x="4179216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57"/>
          <p:cNvSpPr/>
          <p:nvPr/>
        </p:nvSpPr>
        <p:spPr>
          <a:xfrm>
            <a:off x="4748305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57"/>
          <p:cNvSpPr/>
          <p:nvPr/>
        </p:nvSpPr>
        <p:spPr>
          <a:xfrm>
            <a:off x="5601937" y="177057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7"/>
          <p:cNvSpPr/>
          <p:nvPr/>
        </p:nvSpPr>
        <p:spPr>
          <a:xfrm>
            <a:off x="5317393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7"/>
          <p:cNvSpPr/>
          <p:nvPr/>
        </p:nvSpPr>
        <p:spPr>
          <a:xfrm>
            <a:off x="6171025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57"/>
          <p:cNvCxnSpPr>
            <a:stCxn id="1310" idx="6"/>
            <a:endCxn id="1311" idx="2"/>
          </p:cNvCxnSpPr>
          <p:nvPr/>
        </p:nvCxnSpPr>
        <p:spPr>
          <a:xfrm>
            <a:off x="365100" y="1855325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57"/>
          <p:cNvCxnSpPr>
            <a:stCxn id="1311" idx="6"/>
            <a:endCxn id="1323" idx="2"/>
          </p:cNvCxnSpPr>
          <p:nvPr/>
        </p:nvCxnSpPr>
        <p:spPr>
          <a:xfrm>
            <a:off x="649644" y="2148140"/>
            <a:ext cx="114900" cy="2928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57"/>
          <p:cNvCxnSpPr>
            <a:stCxn id="1323" idx="6"/>
            <a:endCxn id="1312" idx="2"/>
          </p:cNvCxnSpPr>
          <p:nvPr/>
        </p:nvCxnSpPr>
        <p:spPr>
          <a:xfrm>
            <a:off x="934188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57"/>
          <p:cNvCxnSpPr/>
          <p:nvPr/>
        </p:nvCxnSpPr>
        <p:spPr>
          <a:xfrm flipH="1" rot="-5400000">
            <a:off x="2641452" y="2440956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57"/>
          <p:cNvCxnSpPr>
            <a:stCxn id="1313" idx="6"/>
            <a:endCxn id="1314" idx="2"/>
          </p:cNvCxnSpPr>
          <p:nvPr/>
        </p:nvCxnSpPr>
        <p:spPr>
          <a:xfrm>
            <a:off x="2925996" y="244095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57"/>
          <p:cNvCxnSpPr>
            <a:stCxn id="1328" idx="6"/>
            <a:endCxn id="1313" idx="2"/>
          </p:cNvCxnSpPr>
          <p:nvPr/>
        </p:nvCxnSpPr>
        <p:spPr>
          <a:xfrm>
            <a:off x="2641452" y="244095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57"/>
          <p:cNvCxnSpPr>
            <a:stCxn id="1314" idx="6"/>
            <a:endCxn id="1315" idx="2"/>
          </p:cNvCxnSpPr>
          <p:nvPr/>
        </p:nvCxnSpPr>
        <p:spPr>
          <a:xfrm>
            <a:off x="3210540" y="2440956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57"/>
          <p:cNvCxnSpPr>
            <a:stCxn id="1316" idx="6"/>
            <a:endCxn id="1317" idx="2"/>
          </p:cNvCxnSpPr>
          <p:nvPr/>
        </p:nvCxnSpPr>
        <p:spPr>
          <a:xfrm>
            <a:off x="4348716" y="244095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57"/>
          <p:cNvCxnSpPr>
            <a:stCxn id="1320" idx="6"/>
            <a:endCxn id="1307" idx="2"/>
          </p:cNvCxnSpPr>
          <p:nvPr/>
        </p:nvCxnSpPr>
        <p:spPr>
          <a:xfrm>
            <a:off x="6340525" y="244095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57"/>
          <p:cNvCxnSpPr>
            <a:stCxn id="1312" idx="6"/>
            <a:endCxn id="1328" idx="2"/>
          </p:cNvCxnSpPr>
          <p:nvPr/>
        </p:nvCxnSpPr>
        <p:spPr>
          <a:xfrm>
            <a:off x="1787820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57"/>
          <p:cNvCxnSpPr>
            <a:stCxn id="1315" idx="6"/>
            <a:endCxn id="1316" idx="2"/>
          </p:cNvCxnSpPr>
          <p:nvPr/>
        </p:nvCxnSpPr>
        <p:spPr>
          <a:xfrm>
            <a:off x="3495084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57"/>
          <p:cNvCxnSpPr>
            <a:stCxn id="1317" idx="6"/>
            <a:endCxn id="1319" idx="2"/>
          </p:cNvCxnSpPr>
          <p:nvPr/>
        </p:nvCxnSpPr>
        <p:spPr>
          <a:xfrm>
            <a:off x="4917805" y="2440956"/>
            <a:ext cx="3996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57"/>
          <p:cNvCxnSpPr>
            <a:stCxn id="1319" idx="6"/>
            <a:endCxn id="1320" idx="2"/>
          </p:cNvCxnSpPr>
          <p:nvPr/>
        </p:nvCxnSpPr>
        <p:spPr>
          <a:xfrm>
            <a:off x="5486893" y="2440956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57"/>
          <p:cNvCxnSpPr>
            <a:stCxn id="1337" idx="6"/>
            <a:endCxn id="1338" idx="2"/>
          </p:cNvCxnSpPr>
          <p:nvPr/>
        </p:nvCxnSpPr>
        <p:spPr>
          <a:xfrm>
            <a:off x="6055981" y="2148140"/>
            <a:ext cx="114900" cy="600"/>
          </a:xfrm>
          <a:prstGeom prst="curvedConnector3">
            <a:avLst>
              <a:gd fmla="val 5006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57"/>
          <p:cNvCxnSpPr>
            <a:stCxn id="1338" idx="6"/>
            <a:endCxn id="1308" idx="2"/>
          </p:cNvCxnSpPr>
          <p:nvPr/>
        </p:nvCxnSpPr>
        <p:spPr>
          <a:xfrm>
            <a:off x="6340525" y="2148140"/>
            <a:ext cx="684000" cy="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57"/>
          <p:cNvCxnSpPr>
            <a:stCxn id="1311" idx="6"/>
            <a:endCxn id="1341" idx="2"/>
          </p:cNvCxnSpPr>
          <p:nvPr/>
        </p:nvCxnSpPr>
        <p:spPr>
          <a:xfrm>
            <a:off x="649644" y="2148140"/>
            <a:ext cx="15378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57"/>
          <p:cNvCxnSpPr>
            <a:stCxn id="1341" idx="6"/>
            <a:endCxn id="1343" idx="2"/>
          </p:cNvCxnSpPr>
          <p:nvPr/>
        </p:nvCxnSpPr>
        <p:spPr>
          <a:xfrm>
            <a:off x="2356841" y="2148140"/>
            <a:ext cx="182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57"/>
          <p:cNvCxnSpPr>
            <a:stCxn id="1343" idx="6"/>
            <a:endCxn id="1345" idx="2"/>
          </p:cNvCxnSpPr>
          <p:nvPr/>
        </p:nvCxnSpPr>
        <p:spPr>
          <a:xfrm>
            <a:off x="4348691" y="2148128"/>
            <a:ext cx="968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57"/>
          <p:cNvCxnSpPr>
            <a:stCxn id="1345" idx="6"/>
            <a:endCxn id="1337" idx="2"/>
          </p:cNvCxnSpPr>
          <p:nvPr/>
        </p:nvCxnSpPr>
        <p:spPr>
          <a:xfrm>
            <a:off x="5486893" y="2148128"/>
            <a:ext cx="399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57"/>
          <p:cNvSpPr/>
          <p:nvPr/>
        </p:nvSpPr>
        <p:spPr>
          <a:xfrm>
            <a:off x="2471947" y="1766525"/>
            <a:ext cx="169500" cy="169500"/>
          </a:xfrm>
          <a:prstGeom prst="ellipse">
            <a:avLst/>
          </a:prstGeom>
          <a:solidFill>
            <a:srgbClr val="FBBB2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8" name="Google Shape;1348;p57"/>
          <p:cNvCxnSpPr>
            <a:stCxn id="1310" idx="6"/>
            <a:endCxn id="1347" idx="2"/>
          </p:cNvCxnSpPr>
          <p:nvPr/>
        </p:nvCxnSpPr>
        <p:spPr>
          <a:xfrm flipH="1" rot="10800000">
            <a:off x="365100" y="1851425"/>
            <a:ext cx="2106900" cy="39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57"/>
          <p:cNvCxnSpPr>
            <a:stCxn id="1347" idx="6"/>
            <a:endCxn id="1318" idx="2"/>
          </p:cNvCxnSpPr>
          <p:nvPr/>
        </p:nvCxnSpPr>
        <p:spPr>
          <a:xfrm>
            <a:off x="2641447" y="1851275"/>
            <a:ext cx="2960400" cy="4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57"/>
          <p:cNvCxnSpPr>
            <a:stCxn id="1308" idx="6"/>
            <a:endCxn id="1351" idx="2"/>
          </p:cNvCxnSpPr>
          <p:nvPr/>
        </p:nvCxnSpPr>
        <p:spPr>
          <a:xfrm>
            <a:off x="7194157" y="2148140"/>
            <a:ext cx="1149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57"/>
          <p:cNvCxnSpPr>
            <a:stCxn id="1318" idx="6"/>
          </p:cNvCxnSpPr>
          <p:nvPr/>
        </p:nvCxnSpPr>
        <p:spPr>
          <a:xfrm>
            <a:off x="5771437" y="1855325"/>
            <a:ext cx="1533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57"/>
          <p:cNvSpPr/>
          <p:nvPr/>
        </p:nvSpPr>
        <p:spPr>
          <a:xfrm>
            <a:off x="764688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57"/>
          <p:cNvSpPr/>
          <p:nvPr/>
        </p:nvSpPr>
        <p:spPr>
          <a:xfrm>
            <a:off x="2471952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57"/>
          <p:cNvSpPr/>
          <p:nvPr/>
        </p:nvSpPr>
        <p:spPr>
          <a:xfrm>
            <a:off x="588648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57"/>
          <p:cNvSpPr/>
          <p:nvPr/>
        </p:nvSpPr>
        <p:spPr>
          <a:xfrm>
            <a:off x="6171025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57"/>
          <p:cNvSpPr/>
          <p:nvPr/>
        </p:nvSpPr>
        <p:spPr>
          <a:xfrm>
            <a:off x="7024657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57"/>
          <p:cNvSpPr/>
          <p:nvPr/>
        </p:nvSpPr>
        <p:spPr>
          <a:xfrm>
            <a:off x="6740113" y="2356206"/>
            <a:ext cx="169500" cy="169500"/>
          </a:xfrm>
          <a:prstGeom prst="ellipse">
            <a:avLst/>
          </a:prstGeom>
          <a:solidFill>
            <a:srgbClr val="5EE329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57"/>
          <p:cNvSpPr/>
          <p:nvPr/>
        </p:nvSpPr>
        <p:spPr>
          <a:xfrm>
            <a:off x="2187341" y="2063390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57"/>
          <p:cNvSpPr/>
          <p:nvPr/>
        </p:nvSpPr>
        <p:spPr>
          <a:xfrm>
            <a:off x="4179191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7"/>
          <p:cNvSpPr/>
          <p:nvPr/>
        </p:nvSpPr>
        <p:spPr>
          <a:xfrm>
            <a:off x="5317393" y="2063378"/>
            <a:ext cx="169500" cy="169500"/>
          </a:xfrm>
          <a:prstGeom prst="ellipse">
            <a:avLst/>
          </a:prstGeom>
          <a:solidFill>
            <a:srgbClr val="00A5D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57"/>
          <p:cNvSpPr txBox="1"/>
          <p:nvPr/>
        </p:nvSpPr>
        <p:spPr>
          <a:xfrm>
            <a:off x="7511534" y="161690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4" name="Google Shape;1354;p57"/>
          <p:cNvSpPr txBox="1"/>
          <p:nvPr/>
        </p:nvSpPr>
        <p:spPr>
          <a:xfrm>
            <a:off x="7511525" y="194802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5" name="Google Shape;1355;p57"/>
          <p:cNvSpPr txBox="1"/>
          <p:nvPr/>
        </p:nvSpPr>
        <p:spPr>
          <a:xfrm>
            <a:off x="7511534" y="2240850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feature-1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356" name="Google Shape;1356;p57"/>
          <p:cNvCxnSpPr>
            <a:stCxn id="1341" idx="6"/>
            <a:endCxn id="1347" idx="2"/>
          </p:cNvCxnSpPr>
          <p:nvPr/>
        </p:nvCxnSpPr>
        <p:spPr>
          <a:xfrm flipH="1" rot="10800000">
            <a:off x="2356841" y="1851140"/>
            <a:ext cx="115200" cy="297000"/>
          </a:xfrm>
          <a:prstGeom prst="curvedConnector3">
            <a:avLst>
              <a:gd fmla="val 4995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57"/>
          <p:cNvCxnSpPr>
            <a:stCxn id="1345" idx="6"/>
            <a:endCxn id="1318" idx="2"/>
          </p:cNvCxnSpPr>
          <p:nvPr/>
        </p:nvCxnSpPr>
        <p:spPr>
          <a:xfrm flipH="1" rot="10800000">
            <a:off x="5486893" y="1855328"/>
            <a:ext cx="114900" cy="292800"/>
          </a:xfrm>
          <a:prstGeom prst="curvedConnector3">
            <a:avLst>
              <a:gd fmla="val 5006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57"/>
          <p:cNvSpPr txBox="1"/>
          <p:nvPr/>
        </p:nvSpPr>
        <p:spPr>
          <a:xfrm>
            <a:off x="-746" y="1370375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v1.0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9" name="Google Shape;1359;p57"/>
          <p:cNvSpPr txBox="1"/>
          <p:nvPr/>
        </p:nvSpPr>
        <p:spPr>
          <a:xfrm>
            <a:off x="227555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v2.0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0" name="Google Shape;1360;p57"/>
          <p:cNvSpPr txBox="1"/>
          <p:nvPr/>
        </p:nvSpPr>
        <p:spPr>
          <a:xfrm>
            <a:off x="5405604" y="1384200"/>
            <a:ext cx="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v3.0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1" name="Google Shape;1361;p57"/>
          <p:cNvSpPr txBox="1"/>
          <p:nvPr/>
        </p:nvSpPr>
        <p:spPr>
          <a:xfrm flipH="1">
            <a:off x="2117438" y="2039538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2" name="Google Shape;1362;p57"/>
          <p:cNvSpPr txBox="1"/>
          <p:nvPr/>
        </p:nvSpPr>
        <p:spPr>
          <a:xfrm flipH="1">
            <a:off x="4109350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3" name="Google Shape;1363;p57"/>
          <p:cNvSpPr txBox="1"/>
          <p:nvPr/>
        </p:nvSpPr>
        <p:spPr>
          <a:xfrm flipH="1">
            <a:off x="5247563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4" name="Google Shape;1364;p57"/>
          <p:cNvSpPr txBox="1"/>
          <p:nvPr/>
        </p:nvSpPr>
        <p:spPr>
          <a:xfrm flipH="1">
            <a:off x="5816500" y="2039513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5" name="Google Shape;1365;p57"/>
          <p:cNvSpPr txBox="1"/>
          <p:nvPr/>
        </p:nvSpPr>
        <p:spPr>
          <a:xfrm flipH="1">
            <a:off x="6101063" y="2039825"/>
            <a:ext cx="30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1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8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Flow: problemas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71" name="Google Shape;13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562" y="884137"/>
            <a:ext cx="4282800" cy="3126600"/>
          </a:xfrm>
          <a:prstGeom prst="roundRect">
            <a:avLst>
              <a:gd fmla="val 3604" name="adj"/>
            </a:avLst>
          </a:prstGeom>
          <a:noFill/>
          <a:ln>
            <a:noFill/>
          </a:ln>
        </p:spPr>
      </p:pic>
      <p:sp>
        <p:nvSpPr>
          <p:cNvPr id="1372" name="Google Shape;1372;p58"/>
          <p:cNvSpPr txBox="1"/>
          <p:nvPr/>
        </p:nvSpPr>
        <p:spPr>
          <a:xfrm>
            <a:off x="2791500" y="4074750"/>
            <a:ext cx="35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Get ready for the big Bang</a:t>
            </a:r>
            <a:endParaRPr i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u/RelationshipVisuax2</a:t>
            </a:r>
            <a:endParaRPr i="1" sz="1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https://redd.it/139etxz</a:t>
            </a:r>
            <a:endParaRPr i="1" sz="11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9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Dúvidas?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8" name="Google Shape;1378;p59"/>
          <p:cNvSpPr txBox="1"/>
          <p:nvPr/>
        </p:nvSpPr>
        <p:spPr>
          <a:xfrm>
            <a:off x="2121303" y="4527775"/>
            <a:ext cx="490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Gud, </a:t>
            </a:r>
            <a:r>
              <a:rPr lang="pt-BR" sz="9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u/NoLifeGamer2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https://redd.it/vklrs8</a:t>
            </a:r>
            <a:endParaRPr/>
          </a:p>
        </p:txBody>
      </p:sp>
      <p:pic>
        <p:nvPicPr>
          <p:cNvPr id="1379" name="Google Shape;13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825" y="987488"/>
            <a:ext cx="5718300" cy="3495300"/>
          </a:xfrm>
          <a:prstGeom prst="roundRect">
            <a:avLst>
              <a:gd fmla="val 4829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60"/>
          <p:cNvSpPr/>
          <p:nvPr/>
        </p:nvSpPr>
        <p:spPr>
          <a:xfrm>
            <a:off x="3510975" y="642100"/>
            <a:ext cx="2121900" cy="15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60"/>
          <p:cNvSpPr/>
          <p:nvPr/>
        </p:nvSpPr>
        <p:spPr>
          <a:xfrm>
            <a:off x="4749400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60"/>
          <p:cNvSpPr/>
          <p:nvPr/>
        </p:nvSpPr>
        <p:spPr>
          <a:xfrm>
            <a:off x="5238288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0"/>
          <p:cNvSpPr txBox="1"/>
          <p:nvPr/>
        </p:nvSpPr>
        <p:spPr>
          <a:xfrm>
            <a:off x="3511125" y="1655800"/>
            <a:ext cx="21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Trunk-based</a:t>
            </a:r>
            <a:endParaRPr b="1"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8" name="Google Shape;1388;p60"/>
          <p:cNvSpPr/>
          <p:nvPr/>
        </p:nvSpPr>
        <p:spPr>
          <a:xfrm>
            <a:off x="4534263" y="999725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60"/>
          <p:cNvSpPr/>
          <p:nvPr/>
        </p:nvSpPr>
        <p:spPr>
          <a:xfrm>
            <a:off x="4744425" y="790175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60"/>
          <p:cNvSpPr/>
          <p:nvPr/>
        </p:nvSpPr>
        <p:spPr>
          <a:xfrm>
            <a:off x="4633688" y="1350400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0"/>
          <p:cNvSpPr/>
          <p:nvPr/>
        </p:nvSpPr>
        <p:spPr>
          <a:xfrm>
            <a:off x="4376450" y="1236975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0"/>
          <p:cNvSpPr/>
          <p:nvPr/>
        </p:nvSpPr>
        <p:spPr>
          <a:xfrm>
            <a:off x="4383063" y="156865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60"/>
          <p:cNvSpPr/>
          <p:nvPr/>
        </p:nvSpPr>
        <p:spPr>
          <a:xfrm>
            <a:off x="4248500" y="84852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0"/>
          <p:cNvSpPr/>
          <p:nvPr/>
        </p:nvSpPr>
        <p:spPr>
          <a:xfrm>
            <a:off x="4686075" y="1701075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0"/>
          <p:cNvSpPr/>
          <p:nvPr/>
        </p:nvSpPr>
        <p:spPr>
          <a:xfrm>
            <a:off x="4190150" y="1701075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0"/>
          <p:cNvSpPr/>
          <p:nvPr/>
        </p:nvSpPr>
        <p:spPr>
          <a:xfrm>
            <a:off x="3846050" y="790175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0"/>
          <p:cNvSpPr/>
          <p:nvPr/>
        </p:nvSpPr>
        <p:spPr>
          <a:xfrm>
            <a:off x="5030175" y="790175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8" name="Google Shape;1398;p60"/>
          <p:cNvCxnSpPr>
            <a:stCxn id="1395" idx="0"/>
            <a:endCxn id="1396" idx="6"/>
          </p:cNvCxnSpPr>
          <p:nvPr/>
        </p:nvCxnSpPr>
        <p:spPr>
          <a:xfrm flipH="1" rot="5400000">
            <a:off x="3830600" y="1207575"/>
            <a:ext cx="777000" cy="210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60"/>
          <p:cNvCxnSpPr>
            <a:stCxn id="1394" idx="0"/>
            <a:endCxn id="1397" idx="2"/>
          </p:cNvCxnSpPr>
          <p:nvPr/>
        </p:nvCxnSpPr>
        <p:spPr>
          <a:xfrm rot="-5400000">
            <a:off x="4536675" y="1207425"/>
            <a:ext cx="777000" cy="2103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60"/>
          <p:cNvSpPr/>
          <p:nvPr/>
        </p:nvSpPr>
        <p:spPr>
          <a:xfrm>
            <a:off x="4749400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0"/>
          <p:cNvSpPr/>
          <p:nvPr/>
        </p:nvSpPr>
        <p:spPr>
          <a:xfrm>
            <a:off x="5238275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0"/>
          <p:cNvSpPr/>
          <p:nvPr/>
        </p:nvSpPr>
        <p:spPr>
          <a:xfrm>
            <a:off x="5727200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0"/>
          <p:cNvSpPr/>
          <p:nvPr/>
        </p:nvSpPr>
        <p:spPr>
          <a:xfrm>
            <a:off x="6216088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0"/>
          <p:cNvSpPr/>
          <p:nvPr/>
        </p:nvSpPr>
        <p:spPr>
          <a:xfrm>
            <a:off x="5727200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0"/>
          <p:cNvSpPr/>
          <p:nvPr/>
        </p:nvSpPr>
        <p:spPr>
          <a:xfrm>
            <a:off x="2793800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60"/>
          <p:cNvSpPr/>
          <p:nvPr/>
        </p:nvSpPr>
        <p:spPr>
          <a:xfrm>
            <a:off x="3282688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60"/>
          <p:cNvSpPr/>
          <p:nvPr/>
        </p:nvSpPr>
        <p:spPr>
          <a:xfrm>
            <a:off x="2793800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60"/>
          <p:cNvSpPr/>
          <p:nvPr/>
        </p:nvSpPr>
        <p:spPr>
          <a:xfrm>
            <a:off x="3771600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60"/>
          <p:cNvSpPr/>
          <p:nvPr/>
        </p:nvSpPr>
        <p:spPr>
          <a:xfrm>
            <a:off x="3771600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60"/>
          <p:cNvSpPr/>
          <p:nvPr/>
        </p:nvSpPr>
        <p:spPr>
          <a:xfrm>
            <a:off x="4260475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60"/>
          <p:cNvSpPr/>
          <p:nvPr/>
        </p:nvSpPr>
        <p:spPr>
          <a:xfrm>
            <a:off x="4260475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0"/>
          <p:cNvSpPr/>
          <p:nvPr/>
        </p:nvSpPr>
        <p:spPr>
          <a:xfrm>
            <a:off x="838200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0"/>
          <p:cNvSpPr/>
          <p:nvPr/>
        </p:nvSpPr>
        <p:spPr>
          <a:xfrm>
            <a:off x="1327075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60"/>
          <p:cNvSpPr/>
          <p:nvPr/>
        </p:nvSpPr>
        <p:spPr>
          <a:xfrm>
            <a:off x="1816000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60"/>
          <p:cNvSpPr/>
          <p:nvPr/>
        </p:nvSpPr>
        <p:spPr>
          <a:xfrm>
            <a:off x="2304888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60"/>
          <p:cNvSpPr/>
          <p:nvPr/>
        </p:nvSpPr>
        <p:spPr>
          <a:xfrm>
            <a:off x="1816000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60"/>
          <p:cNvSpPr/>
          <p:nvPr/>
        </p:nvSpPr>
        <p:spPr>
          <a:xfrm>
            <a:off x="2304875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60"/>
          <p:cNvSpPr/>
          <p:nvPr/>
        </p:nvSpPr>
        <p:spPr>
          <a:xfrm>
            <a:off x="6705000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60"/>
          <p:cNvSpPr/>
          <p:nvPr/>
        </p:nvSpPr>
        <p:spPr>
          <a:xfrm>
            <a:off x="7193888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60"/>
          <p:cNvSpPr/>
          <p:nvPr/>
        </p:nvSpPr>
        <p:spPr>
          <a:xfrm>
            <a:off x="6705000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60"/>
          <p:cNvSpPr/>
          <p:nvPr/>
        </p:nvSpPr>
        <p:spPr>
          <a:xfrm>
            <a:off x="7193875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60"/>
          <p:cNvSpPr/>
          <p:nvPr/>
        </p:nvSpPr>
        <p:spPr>
          <a:xfrm>
            <a:off x="8171688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60"/>
          <p:cNvSpPr/>
          <p:nvPr/>
        </p:nvSpPr>
        <p:spPr>
          <a:xfrm>
            <a:off x="7682800" y="3581400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60"/>
          <p:cNvSpPr/>
          <p:nvPr/>
        </p:nvSpPr>
        <p:spPr>
          <a:xfrm>
            <a:off x="8171675" y="40386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60"/>
          <p:cNvCxnSpPr>
            <a:stCxn id="1412" idx="6"/>
            <a:endCxn id="1426" idx="2"/>
          </p:cNvCxnSpPr>
          <p:nvPr/>
        </p:nvCxnSpPr>
        <p:spPr>
          <a:xfrm flipH="1" rot="10800000">
            <a:off x="1106100" y="3258150"/>
            <a:ext cx="221100" cy="4572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60"/>
          <p:cNvCxnSpPr>
            <a:stCxn id="1412" idx="6"/>
            <a:endCxn id="1413" idx="2"/>
          </p:cNvCxnSpPr>
          <p:nvPr/>
        </p:nvCxnSpPr>
        <p:spPr>
          <a:xfrm>
            <a:off x="1106100" y="3715350"/>
            <a:ext cx="221100" cy="4572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60"/>
          <p:cNvCxnSpPr>
            <a:stCxn id="1413" idx="6"/>
            <a:endCxn id="1414" idx="2"/>
          </p:cNvCxnSpPr>
          <p:nvPr/>
        </p:nvCxnSpPr>
        <p:spPr>
          <a:xfrm>
            <a:off x="1594975" y="4172550"/>
            <a:ext cx="221100" cy="6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60"/>
          <p:cNvCxnSpPr>
            <a:stCxn id="1409" idx="6"/>
            <a:endCxn id="1410" idx="2"/>
          </p:cNvCxnSpPr>
          <p:nvPr/>
        </p:nvCxnSpPr>
        <p:spPr>
          <a:xfrm>
            <a:off x="4039500" y="325815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60"/>
          <p:cNvCxnSpPr>
            <a:stCxn id="1417" idx="6"/>
            <a:endCxn id="1407" idx="2"/>
          </p:cNvCxnSpPr>
          <p:nvPr/>
        </p:nvCxnSpPr>
        <p:spPr>
          <a:xfrm>
            <a:off x="2572775" y="3258150"/>
            <a:ext cx="221100" cy="6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60"/>
          <p:cNvCxnSpPr>
            <a:stCxn id="1408" idx="6"/>
            <a:endCxn id="1411" idx="2"/>
          </p:cNvCxnSpPr>
          <p:nvPr/>
        </p:nvCxnSpPr>
        <p:spPr>
          <a:xfrm>
            <a:off x="4039500" y="417255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60"/>
          <p:cNvCxnSpPr>
            <a:stCxn id="1411" idx="6"/>
            <a:endCxn id="1385" idx="2"/>
          </p:cNvCxnSpPr>
          <p:nvPr/>
        </p:nvCxnSpPr>
        <p:spPr>
          <a:xfrm>
            <a:off x="4528375" y="4172550"/>
            <a:ext cx="221100" cy="6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60"/>
          <p:cNvCxnSpPr>
            <a:stCxn id="1401" idx="6"/>
            <a:endCxn id="1404" idx="2"/>
          </p:cNvCxnSpPr>
          <p:nvPr/>
        </p:nvCxnSpPr>
        <p:spPr>
          <a:xfrm>
            <a:off x="5506175" y="3258150"/>
            <a:ext cx="221100" cy="6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60"/>
          <p:cNvCxnSpPr>
            <a:stCxn id="1420" idx="6"/>
            <a:endCxn id="1421" idx="2"/>
          </p:cNvCxnSpPr>
          <p:nvPr/>
        </p:nvCxnSpPr>
        <p:spPr>
          <a:xfrm>
            <a:off x="6972900" y="3258150"/>
            <a:ext cx="221100" cy="6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60"/>
          <p:cNvCxnSpPr>
            <a:stCxn id="1426" idx="6"/>
            <a:endCxn id="1416" idx="2"/>
          </p:cNvCxnSpPr>
          <p:nvPr/>
        </p:nvCxnSpPr>
        <p:spPr>
          <a:xfrm>
            <a:off x="1594975" y="3258150"/>
            <a:ext cx="221100" cy="4572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60"/>
          <p:cNvCxnSpPr>
            <a:stCxn id="1413" idx="6"/>
            <a:endCxn id="1416" idx="2"/>
          </p:cNvCxnSpPr>
          <p:nvPr/>
        </p:nvCxnSpPr>
        <p:spPr>
          <a:xfrm flipH="1" rot="10800000">
            <a:off x="1594975" y="3715350"/>
            <a:ext cx="221100" cy="4572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60"/>
          <p:cNvCxnSpPr>
            <a:stCxn id="1414" idx="6"/>
            <a:endCxn id="1415" idx="2"/>
          </p:cNvCxnSpPr>
          <p:nvPr/>
        </p:nvCxnSpPr>
        <p:spPr>
          <a:xfrm flipH="1" rot="10800000">
            <a:off x="2083900" y="3715350"/>
            <a:ext cx="221100" cy="4572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60"/>
          <p:cNvCxnSpPr>
            <a:stCxn id="1405" idx="6"/>
            <a:endCxn id="1406" idx="2"/>
          </p:cNvCxnSpPr>
          <p:nvPr/>
        </p:nvCxnSpPr>
        <p:spPr>
          <a:xfrm flipH="1" rot="10800000">
            <a:off x="3061700" y="3715350"/>
            <a:ext cx="221100" cy="4572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60"/>
          <p:cNvCxnSpPr>
            <a:stCxn id="1407" idx="6"/>
            <a:endCxn id="1406" idx="2"/>
          </p:cNvCxnSpPr>
          <p:nvPr/>
        </p:nvCxnSpPr>
        <p:spPr>
          <a:xfrm>
            <a:off x="3061700" y="3258150"/>
            <a:ext cx="221100" cy="4572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60"/>
          <p:cNvCxnSpPr>
            <a:stCxn id="1385" idx="6"/>
            <a:endCxn id="1386" idx="2"/>
          </p:cNvCxnSpPr>
          <p:nvPr/>
        </p:nvCxnSpPr>
        <p:spPr>
          <a:xfrm flipH="1" rot="10800000">
            <a:off x="5017300" y="3715350"/>
            <a:ext cx="221100" cy="4572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60"/>
          <p:cNvCxnSpPr>
            <a:stCxn id="1410" idx="6"/>
            <a:endCxn id="1400" idx="2"/>
          </p:cNvCxnSpPr>
          <p:nvPr/>
        </p:nvCxnSpPr>
        <p:spPr>
          <a:xfrm>
            <a:off x="4528375" y="3258150"/>
            <a:ext cx="221100" cy="4572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60"/>
          <p:cNvCxnSpPr>
            <a:stCxn id="1402" idx="6"/>
            <a:endCxn id="1403" idx="2"/>
          </p:cNvCxnSpPr>
          <p:nvPr/>
        </p:nvCxnSpPr>
        <p:spPr>
          <a:xfrm flipH="1" rot="10800000">
            <a:off x="5995100" y="3715350"/>
            <a:ext cx="221100" cy="4572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60"/>
          <p:cNvCxnSpPr>
            <a:stCxn id="1418" idx="6"/>
            <a:endCxn id="1419" idx="2"/>
          </p:cNvCxnSpPr>
          <p:nvPr/>
        </p:nvCxnSpPr>
        <p:spPr>
          <a:xfrm flipH="1" rot="10800000">
            <a:off x="6972900" y="3715350"/>
            <a:ext cx="221100" cy="4572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60"/>
          <p:cNvCxnSpPr>
            <a:stCxn id="1421" idx="6"/>
            <a:endCxn id="1423" idx="2"/>
          </p:cNvCxnSpPr>
          <p:nvPr/>
        </p:nvCxnSpPr>
        <p:spPr>
          <a:xfrm>
            <a:off x="7461775" y="3258150"/>
            <a:ext cx="221100" cy="457200"/>
          </a:xfrm>
          <a:prstGeom prst="curvedConnector3">
            <a:avLst>
              <a:gd fmla="val 49983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60"/>
          <p:cNvCxnSpPr>
            <a:stCxn id="1412" idx="6"/>
            <a:endCxn id="1416" idx="2"/>
          </p:cNvCxnSpPr>
          <p:nvPr/>
        </p:nvCxnSpPr>
        <p:spPr>
          <a:xfrm>
            <a:off x="1106100" y="3715350"/>
            <a:ext cx="709800" cy="6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60"/>
          <p:cNvCxnSpPr>
            <a:stCxn id="1416" idx="6"/>
            <a:endCxn id="1415" idx="2"/>
          </p:cNvCxnSpPr>
          <p:nvPr/>
        </p:nvCxnSpPr>
        <p:spPr>
          <a:xfrm>
            <a:off x="2083900" y="3715350"/>
            <a:ext cx="221100" cy="6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60"/>
          <p:cNvCxnSpPr>
            <a:stCxn id="1400" idx="6"/>
            <a:endCxn id="1386" idx="2"/>
          </p:cNvCxnSpPr>
          <p:nvPr/>
        </p:nvCxnSpPr>
        <p:spPr>
          <a:xfrm>
            <a:off x="5017300" y="3715350"/>
            <a:ext cx="221100" cy="6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60"/>
          <p:cNvCxnSpPr>
            <a:stCxn id="1419" idx="6"/>
            <a:endCxn id="1423" idx="2"/>
          </p:cNvCxnSpPr>
          <p:nvPr/>
        </p:nvCxnSpPr>
        <p:spPr>
          <a:xfrm>
            <a:off x="7461788" y="3715350"/>
            <a:ext cx="221100" cy="6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60"/>
          <p:cNvCxnSpPr>
            <a:stCxn id="1423" idx="6"/>
            <a:endCxn id="1422" idx="2"/>
          </p:cNvCxnSpPr>
          <p:nvPr/>
        </p:nvCxnSpPr>
        <p:spPr>
          <a:xfrm>
            <a:off x="7950700" y="3715350"/>
            <a:ext cx="221100" cy="6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60"/>
          <p:cNvCxnSpPr>
            <a:stCxn id="1415" idx="6"/>
            <a:endCxn id="1405" idx="2"/>
          </p:cNvCxnSpPr>
          <p:nvPr/>
        </p:nvCxnSpPr>
        <p:spPr>
          <a:xfrm>
            <a:off x="2572788" y="3715350"/>
            <a:ext cx="221100" cy="4572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60"/>
          <p:cNvCxnSpPr>
            <a:stCxn id="1406" idx="6"/>
            <a:endCxn id="1408" idx="2"/>
          </p:cNvCxnSpPr>
          <p:nvPr/>
        </p:nvCxnSpPr>
        <p:spPr>
          <a:xfrm>
            <a:off x="3550588" y="3715350"/>
            <a:ext cx="221100" cy="4572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60"/>
          <p:cNvCxnSpPr>
            <a:stCxn id="1406" idx="6"/>
            <a:endCxn id="1409" idx="2"/>
          </p:cNvCxnSpPr>
          <p:nvPr/>
        </p:nvCxnSpPr>
        <p:spPr>
          <a:xfrm flipH="1" rot="10800000">
            <a:off x="3550588" y="3258150"/>
            <a:ext cx="221100" cy="4572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60"/>
          <p:cNvCxnSpPr>
            <a:stCxn id="1400" idx="6"/>
            <a:endCxn id="1401" idx="2"/>
          </p:cNvCxnSpPr>
          <p:nvPr/>
        </p:nvCxnSpPr>
        <p:spPr>
          <a:xfrm flipH="1" rot="10800000">
            <a:off x="5017300" y="3258150"/>
            <a:ext cx="221100" cy="4572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60"/>
          <p:cNvCxnSpPr>
            <a:stCxn id="1404" idx="6"/>
            <a:endCxn id="1403" idx="2"/>
          </p:cNvCxnSpPr>
          <p:nvPr/>
        </p:nvCxnSpPr>
        <p:spPr>
          <a:xfrm>
            <a:off x="5995100" y="3258150"/>
            <a:ext cx="221100" cy="457200"/>
          </a:xfrm>
          <a:prstGeom prst="curvedConnector3">
            <a:avLst>
              <a:gd fmla="val 49975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60"/>
          <p:cNvCxnSpPr>
            <a:stCxn id="1403" idx="6"/>
            <a:endCxn id="1420" idx="2"/>
          </p:cNvCxnSpPr>
          <p:nvPr/>
        </p:nvCxnSpPr>
        <p:spPr>
          <a:xfrm flipH="1" rot="10800000">
            <a:off x="6483988" y="3258150"/>
            <a:ext cx="221100" cy="4572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60"/>
          <p:cNvCxnSpPr>
            <a:stCxn id="1403" idx="6"/>
            <a:endCxn id="1418" idx="2"/>
          </p:cNvCxnSpPr>
          <p:nvPr/>
        </p:nvCxnSpPr>
        <p:spPr>
          <a:xfrm>
            <a:off x="6483988" y="3715350"/>
            <a:ext cx="221100" cy="4572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60"/>
          <p:cNvCxnSpPr>
            <a:stCxn id="1386" idx="6"/>
            <a:endCxn id="1402" idx="2"/>
          </p:cNvCxnSpPr>
          <p:nvPr/>
        </p:nvCxnSpPr>
        <p:spPr>
          <a:xfrm>
            <a:off x="5506188" y="3715350"/>
            <a:ext cx="221100" cy="4572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60"/>
          <p:cNvCxnSpPr>
            <a:stCxn id="1416" idx="6"/>
            <a:endCxn id="1417" idx="2"/>
          </p:cNvCxnSpPr>
          <p:nvPr/>
        </p:nvCxnSpPr>
        <p:spPr>
          <a:xfrm flipH="1" rot="10800000">
            <a:off x="2083900" y="3258150"/>
            <a:ext cx="221100" cy="4572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60"/>
          <p:cNvCxnSpPr>
            <a:stCxn id="1423" idx="6"/>
            <a:endCxn id="1424" idx="2"/>
          </p:cNvCxnSpPr>
          <p:nvPr/>
        </p:nvCxnSpPr>
        <p:spPr>
          <a:xfrm>
            <a:off x="7950700" y="3715350"/>
            <a:ext cx="221100" cy="457200"/>
          </a:xfrm>
          <a:prstGeom prst="curvedConnector3">
            <a:avLst>
              <a:gd fmla="val 4997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p60"/>
          <p:cNvSpPr/>
          <p:nvPr/>
        </p:nvSpPr>
        <p:spPr>
          <a:xfrm>
            <a:off x="1327075" y="3124200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0" name="Google Shape;1460;p60"/>
          <p:cNvCxnSpPr>
            <a:stCxn id="1415" idx="6"/>
            <a:endCxn id="1406" idx="2"/>
          </p:cNvCxnSpPr>
          <p:nvPr/>
        </p:nvCxnSpPr>
        <p:spPr>
          <a:xfrm>
            <a:off x="2572788" y="3715350"/>
            <a:ext cx="709800" cy="6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60"/>
          <p:cNvCxnSpPr>
            <a:stCxn id="1406" idx="6"/>
            <a:endCxn id="1400" idx="2"/>
          </p:cNvCxnSpPr>
          <p:nvPr/>
        </p:nvCxnSpPr>
        <p:spPr>
          <a:xfrm>
            <a:off x="3550588" y="3715350"/>
            <a:ext cx="1198800" cy="6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60"/>
          <p:cNvCxnSpPr>
            <a:stCxn id="1386" idx="6"/>
            <a:endCxn id="1403" idx="2"/>
          </p:cNvCxnSpPr>
          <p:nvPr/>
        </p:nvCxnSpPr>
        <p:spPr>
          <a:xfrm>
            <a:off x="5506188" y="3715350"/>
            <a:ext cx="709800" cy="6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60"/>
          <p:cNvCxnSpPr>
            <a:stCxn id="1403" idx="6"/>
            <a:endCxn id="1419" idx="2"/>
          </p:cNvCxnSpPr>
          <p:nvPr/>
        </p:nvCxnSpPr>
        <p:spPr>
          <a:xfrm>
            <a:off x="6483988" y="3715350"/>
            <a:ext cx="709800" cy="6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8" name="Google Shape;1468;p61"/>
          <p:cNvCxnSpPr>
            <a:stCxn id="1469" idx="6"/>
            <a:endCxn id="1470" idx="2"/>
          </p:cNvCxnSpPr>
          <p:nvPr/>
        </p:nvCxnSpPr>
        <p:spPr>
          <a:xfrm>
            <a:off x="2434050" y="2446075"/>
            <a:ext cx="465000" cy="6714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0" name="Google Shape;1470;p61"/>
          <p:cNvSpPr/>
          <p:nvPr/>
        </p:nvSpPr>
        <p:spPr>
          <a:xfrm>
            <a:off x="2899000" y="2983475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61"/>
          <p:cNvSpPr/>
          <p:nvPr/>
        </p:nvSpPr>
        <p:spPr>
          <a:xfrm>
            <a:off x="2166150" y="2312125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61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Trunk-based</a:t>
            </a: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definição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72" name="Google Shape;1472;p61"/>
          <p:cNvCxnSpPr>
            <a:stCxn id="1469" idx="6"/>
          </p:cNvCxnSpPr>
          <p:nvPr/>
        </p:nvCxnSpPr>
        <p:spPr>
          <a:xfrm>
            <a:off x="2434050" y="2446075"/>
            <a:ext cx="4543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61"/>
          <p:cNvSpPr txBox="1"/>
          <p:nvPr/>
        </p:nvSpPr>
        <p:spPr>
          <a:xfrm>
            <a:off x="6048913" y="2046775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4" name="Google Shape;1474;p61"/>
          <p:cNvSpPr txBox="1"/>
          <p:nvPr/>
        </p:nvSpPr>
        <p:spPr>
          <a:xfrm>
            <a:off x="3446763" y="2917325"/>
            <a:ext cx="16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5" name="Google Shape;1475;p61"/>
          <p:cNvSpPr/>
          <p:nvPr/>
        </p:nvSpPr>
        <p:spPr>
          <a:xfrm>
            <a:off x="4572000" y="2312425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61"/>
          <p:cNvSpPr/>
          <p:nvPr/>
        </p:nvSpPr>
        <p:spPr>
          <a:xfrm rot="5400000">
            <a:off x="3864750" y="2983475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61"/>
          <p:cNvCxnSpPr>
            <a:stCxn id="1470" idx="6"/>
            <a:endCxn id="1476" idx="4"/>
          </p:cNvCxnSpPr>
          <p:nvPr/>
        </p:nvCxnSpPr>
        <p:spPr>
          <a:xfrm>
            <a:off x="3166900" y="3117425"/>
            <a:ext cx="6978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61"/>
          <p:cNvCxnSpPr>
            <a:stCxn id="1476" idx="0"/>
            <a:endCxn id="1475" idx="2"/>
          </p:cNvCxnSpPr>
          <p:nvPr/>
        </p:nvCxnSpPr>
        <p:spPr>
          <a:xfrm flipH="1" rot="10800000">
            <a:off x="4132650" y="2446325"/>
            <a:ext cx="439500" cy="6711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274675" y="219750"/>
            <a:ext cx="521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Outros Sistemas de Controle de versão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875" y="390140"/>
            <a:ext cx="2266950" cy="291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75" y="11349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525" y="2523675"/>
            <a:ext cx="2266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62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Trunk-based: feature flag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4" name="Google Shape;1484;p62"/>
          <p:cNvSpPr/>
          <p:nvPr/>
        </p:nvSpPr>
        <p:spPr>
          <a:xfrm>
            <a:off x="1255200" y="1220900"/>
            <a:ext cx="2898600" cy="30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62"/>
          <p:cNvSpPr/>
          <p:nvPr/>
        </p:nvSpPr>
        <p:spPr>
          <a:xfrm>
            <a:off x="2196988" y="1568713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62"/>
          <p:cNvSpPr/>
          <p:nvPr/>
        </p:nvSpPr>
        <p:spPr>
          <a:xfrm>
            <a:off x="2834313" y="1568713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62"/>
          <p:cNvSpPr/>
          <p:nvPr/>
        </p:nvSpPr>
        <p:spPr>
          <a:xfrm>
            <a:off x="2191813" y="2217638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62"/>
          <p:cNvSpPr/>
          <p:nvPr/>
        </p:nvSpPr>
        <p:spPr>
          <a:xfrm>
            <a:off x="2829138" y="2217638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62"/>
          <p:cNvSpPr/>
          <p:nvPr/>
        </p:nvSpPr>
        <p:spPr>
          <a:xfrm>
            <a:off x="3466463" y="2222738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62"/>
          <p:cNvSpPr/>
          <p:nvPr/>
        </p:nvSpPr>
        <p:spPr>
          <a:xfrm>
            <a:off x="3471638" y="1574413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62"/>
          <p:cNvSpPr/>
          <p:nvPr/>
        </p:nvSpPr>
        <p:spPr>
          <a:xfrm>
            <a:off x="2191813" y="2866563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62"/>
          <p:cNvSpPr/>
          <p:nvPr/>
        </p:nvSpPr>
        <p:spPr>
          <a:xfrm>
            <a:off x="2823963" y="2866563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62"/>
          <p:cNvSpPr/>
          <p:nvPr/>
        </p:nvSpPr>
        <p:spPr>
          <a:xfrm>
            <a:off x="3456125" y="2871063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62"/>
          <p:cNvSpPr/>
          <p:nvPr/>
        </p:nvSpPr>
        <p:spPr>
          <a:xfrm>
            <a:off x="1559663" y="1574413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62"/>
          <p:cNvSpPr/>
          <p:nvPr/>
        </p:nvSpPr>
        <p:spPr>
          <a:xfrm>
            <a:off x="1559663" y="2217638"/>
            <a:ext cx="377700" cy="377700"/>
          </a:xfrm>
          <a:prstGeom prst="rect">
            <a:avLst/>
          </a:prstGeom>
          <a:solidFill>
            <a:srgbClr val="FBBB2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62"/>
          <p:cNvSpPr/>
          <p:nvPr/>
        </p:nvSpPr>
        <p:spPr>
          <a:xfrm>
            <a:off x="1559663" y="2866563"/>
            <a:ext cx="377700" cy="377700"/>
          </a:xfrm>
          <a:prstGeom prst="rect">
            <a:avLst/>
          </a:prstGeom>
          <a:solidFill>
            <a:srgbClr val="FBBB2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62"/>
          <p:cNvSpPr/>
          <p:nvPr/>
        </p:nvSpPr>
        <p:spPr>
          <a:xfrm>
            <a:off x="2191813" y="3519388"/>
            <a:ext cx="377700" cy="377700"/>
          </a:xfrm>
          <a:prstGeom prst="rect">
            <a:avLst/>
          </a:prstGeom>
          <a:solidFill>
            <a:srgbClr val="5EE32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62"/>
          <p:cNvSpPr/>
          <p:nvPr/>
        </p:nvSpPr>
        <p:spPr>
          <a:xfrm>
            <a:off x="2823963" y="3519388"/>
            <a:ext cx="377700" cy="3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62"/>
          <p:cNvSpPr/>
          <p:nvPr/>
        </p:nvSpPr>
        <p:spPr>
          <a:xfrm>
            <a:off x="3456125" y="3523888"/>
            <a:ext cx="377700" cy="377700"/>
          </a:xfrm>
          <a:prstGeom prst="rect">
            <a:avLst/>
          </a:prstGeom>
          <a:solidFill>
            <a:srgbClr val="D6272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62"/>
          <p:cNvSpPr/>
          <p:nvPr/>
        </p:nvSpPr>
        <p:spPr>
          <a:xfrm>
            <a:off x="1559663" y="3519388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2"/>
          <p:cNvSpPr txBox="1"/>
          <p:nvPr/>
        </p:nvSpPr>
        <p:spPr>
          <a:xfrm>
            <a:off x="5786400" y="1554688"/>
            <a:ext cx="21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feat-diagrama-novo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2" name="Google Shape;1502;p62"/>
          <p:cNvSpPr/>
          <p:nvPr/>
        </p:nvSpPr>
        <p:spPr>
          <a:xfrm>
            <a:off x="5237813" y="1565925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62"/>
          <p:cNvSpPr/>
          <p:nvPr/>
        </p:nvSpPr>
        <p:spPr>
          <a:xfrm>
            <a:off x="5237813" y="2214250"/>
            <a:ext cx="377700" cy="377700"/>
          </a:xfrm>
          <a:prstGeom prst="rect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62"/>
          <p:cNvSpPr/>
          <p:nvPr/>
        </p:nvSpPr>
        <p:spPr>
          <a:xfrm>
            <a:off x="5237813" y="2858075"/>
            <a:ext cx="377700" cy="377700"/>
          </a:xfrm>
          <a:prstGeom prst="rect">
            <a:avLst/>
          </a:prstGeom>
          <a:solidFill>
            <a:srgbClr val="5EE329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62"/>
          <p:cNvSpPr txBox="1"/>
          <p:nvPr/>
        </p:nvSpPr>
        <p:spPr>
          <a:xfrm>
            <a:off x="5786400" y="2203013"/>
            <a:ext cx="1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feat-logica-v2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6" name="Google Shape;1506;p62"/>
          <p:cNvSpPr txBox="1"/>
          <p:nvPr/>
        </p:nvSpPr>
        <p:spPr>
          <a:xfrm>
            <a:off x="5786400" y="2851338"/>
            <a:ext cx="21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feat-avaliacao-removida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7" name="Google Shape;1507;p62"/>
          <p:cNvSpPr/>
          <p:nvPr/>
        </p:nvSpPr>
        <p:spPr>
          <a:xfrm>
            <a:off x="5237813" y="3522150"/>
            <a:ext cx="377700" cy="377700"/>
          </a:xfrm>
          <a:prstGeom prst="rect">
            <a:avLst/>
          </a:prstGeom>
          <a:solidFill>
            <a:srgbClr val="D6272C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62"/>
          <p:cNvSpPr txBox="1"/>
          <p:nvPr/>
        </p:nvSpPr>
        <p:spPr>
          <a:xfrm>
            <a:off x="5786400" y="3515413"/>
            <a:ext cx="21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feat-rota-diferente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3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Trunk-based: testes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14" name="Google Shape;1514;p63"/>
          <p:cNvCxnSpPr>
            <a:stCxn id="1515" idx="6"/>
            <a:endCxn id="1516" idx="2"/>
          </p:cNvCxnSpPr>
          <p:nvPr/>
        </p:nvCxnSpPr>
        <p:spPr>
          <a:xfrm>
            <a:off x="1867913" y="2103488"/>
            <a:ext cx="465000" cy="6714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63"/>
          <p:cNvSpPr/>
          <p:nvPr/>
        </p:nvSpPr>
        <p:spPr>
          <a:xfrm>
            <a:off x="2332863" y="2640888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63"/>
          <p:cNvSpPr/>
          <p:nvPr/>
        </p:nvSpPr>
        <p:spPr>
          <a:xfrm>
            <a:off x="1600013" y="19695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63"/>
          <p:cNvCxnSpPr>
            <a:stCxn id="1515" idx="6"/>
          </p:cNvCxnSpPr>
          <p:nvPr/>
        </p:nvCxnSpPr>
        <p:spPr>
          <a:xfrm>
            <a:off x="1867913" y="2103488"/>
            <a:ext cx="4543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63"/>
          <p:cNvSpPr txBox="1"/>
          <p:nvPr/>
        </p:nvSpPr>
        <p:spPr>
          <a:xfrm>
            <a:off x="3904387" y="2392563"/>
            <a:ext cx="363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 recusado: </a:t>
            </a:r>
            <a:endParaRPr b="1" sz="15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falha no teste unit-plataforma-inicio-3 </a:t>
            </a:r>
            <a:endParaRPr sz="15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falha no teste unit-plataforma-login-2</a:t>
            </a:r>
            <a:endParaRPr sz="15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falha no teste integ-plataforma-consulta-12</a:t>
            </a:r>
            <a:endParaRPr sz="15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19" name="Google Shape;1519;p63"/>
          <p:cNvCxnSpPr>
            <a:stCxn id="1516" idx="6"/>
            <a:endCxn id="1520" idx="4"/>
          </p:cNvCxnSpPr>
          <p:nvPr/>
        </p:nvCxnSpPr>
        <p:spPr>
          <a:xfrm>
            <a:off x="2600763" y="2774838"/>
            <a:ext cx="6978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63"/>
          <p:cNvCxnSpPr>
            <a:stCxn id="1520" idx="0"/>
            <a:endCxn id="1522" idx="2"/>
          </p:cNvCxnSpPr>
          <p:nvPr/>
        </p:nvCxnSpPr>
        <p:spPr>
          <a:xfrm flipH="1" rot="10800000">
            <a:off x="3566513" y="2103738"/>
            <a:ext cx="439500" cy="6711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2" name="Google Shape;1522;p63"/>
          <p:cNvSpPr/>
          <p:nvPr/>
        </p:nvSpPr>
        <p:spPr>
          <a:xfrm>
            <a:off x="4005863" y="196983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63"/>
          <p:cNvSpPr/>
          <p:nvPr/>
        </p:nvSpPr>
        <p:spPr>
          <a:xfrm rot="5400000">
            <a:off x="3298613" y="2640888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64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 x Trunk-based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8" name="Google Shape;1528;p64"/>
          <p:cNvSpPr/>
          <p:nvPr/>
        </p:nvSpPr>
        <p:spPr>
          <a:xfrm>
            <a:off x="5406288" y="1105675"/>
            <a:ext cx="2121900" cy="15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4"/>
          <p:cNvSpPr txBox="1"/>
          <p:nvPr/>
        </p:nvSpPr>
        <p:spPr>
          <a:xfrm>
            <a:off x="5406438" y="2119375"/>
            <a:ext cx="21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Trunk-based</a:t>
            </a:r>
            <a:endParaRPr b="1"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0" name="Google Shape;1530;p64"/>
          <p:cNvSpPr/>
          <p:nvPr/>
        </p:nvSpPr>
        <p:spPr>
          <a:xfrm>
            <a:off x="6429575" y="1463300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64"/>
          <p:cNvSpPr/>
          <p:nvPr/>
        </p:nvSpPr>
        <p:spPr>
          <a:xfrm>
            <a:off x="6639738" y="1253750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64"/>
          <p:cNvSpPr/>
          <p:nvPr/>
        </p:nvSpPr>
        <p:spPr>
          <a:xfrm>
            <a:off x="6529000" y="1813975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64"/>
          <p:cNvSpPr/>
          <p:nvPr/>
        </p:nvSpPr>
        <p:spPr>
          <a:xfrm>
            <a:off x="6271763" y="1700550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64"/>
          <p:cNvSpPr/>
          <p:nvPr/>
        </p:nvSpPr>
        <p:spPr>
          <a:xfrm>
            <a:off x="6278375" y="203222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64"/>
          <p:cNvSpPr/>
          <p:nvPr/>
        </p:nvSpPr>
        <p:spPr>
          <a:xfrm>
            <a:off x="6143813" y="131210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64"/>
          <p:cNvSpPr/>
          <p:nvPr/>
        </p:nvSpPr>
        <p:spPr>
          <a:xfrm>
            <a:off x="6581388" y="21646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64"/>
          <p:cNvSpPr/>
          <p:nvPr/>
        </p:nvSpPr>
        <p:spPr>
          <a:xfrm>
            <a:off x="6085463" y="21646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64"/>
          <p:cNvSpPr/>
          <p:nvPr/>
        </p:nvSpPr>
        <p:spPr>
          <a:xfrm>
            <a:off x="5741363" y="12537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64"/>
          <p:cNvSpPr/>
          <p:nvPr/>
        </p:nvSpPr>
        <p:spPr>
          <a:xfrm>
            <a:off x="6925488" y="12537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0" name="Google Shape;1540;p64"/>
          <p:cNvCxnSpPr>
            <a:stCxn id="1537" idx="0"/>
            <a:endCxn id="1538" idx="6"/>
          </p:cNvCxnSpPr>
          <p:nvPr/>
        </p:nvCxnSpPr>
        <p:spPr>
          <a:xfrm flipH="1" rot="5400000">
            <a:off x="5725913" y="1671150"/>
            <a:ext cx="777000" cy="210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64"/>
          <p:cNvCxnSpPr>
            <a:stCxn id="1536" idx="0"/>
            <a:endCxn id="1539" idx="2"/>
          </p:cNvCxnSpPr>
          <p:nvPr/>
        </p:nvCxnSpPr>
        <p:spPr>
          <a:xfrm rot="-5400000">
            <a:off x="6431988" y="1671000"/>
            <a:ext cx="777000" cy="2103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2" name="Google Shape;1542;p64"/>
          <p:cNvSpPr/>
          <p:nvPr/>
        </p:nvSpPr>
        <p:spPr>
          <a:xfrm>
            <a:off x="1615638" y="1121275"/>
            <a:ext cx="2121900" cy="15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64"/>
          <p:cNvSpPr txBox="1"/>
          <p:nvPr/>
        </p:nvSpPr>
        <p:spPr>
          <a:xfrm>
            <a:off x="1615788" y="2134975"/>
            <a:ext cx="21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</a:t>
            </a:r>
            <a:endParaRPr b="1"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44" name="Google Shape;1544;p64"/>
          <p:cNvCxnSpPr/>
          <p:nvPr/>
        </p:nvCxnSpPr>
        <p:spPr>
          <a:xfrm flipH="1" rot="10800000">
            <a:off x="1882936" y="1278825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64"/>
          <p:cNvCxnSpPr/>
          <p:nvPr/>
        </p:nvCxnSpPr>
        <p:spPr>
          <a:xfrm flipH="1" rot="10800000">
            <a:off x="1882936" y="1825825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64"/>
          <p:cNvSpPr/>
          <p:nvPr/>
        </p:nvSpPr>
        <p:spPr>
          <a:xfrm>
            <a:off x="2381025" y="1658675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64"/>
          <p:cNvSpPr/>
          <p:nvPr/>
        </p:nvSpPr>
        <p:spPr>
          <a:xfrm>
            <a:off x="1927000" y="1723450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64"/>
          <p:cNvSpPr/>
          <p:nvPr/>
        </p:nvSpPr>
        <p:spPr>
          <a:xfrm>
            <a:off x="2761388" y="1674625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64"/>
          <p:cNvSpPr/>
          <p:nvPr/>
        </p:nvSpPr>
        <p:spPr>
          <a:xfrm>
            <a:off x="3229700" y="1607950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64"/>
          <p:cNvSpPr/>
          <p:nvPr/>
        </p:nvSpPr>
        <p:spPr>
          <a:xfrm>
            <a:off x="3025750" y="138517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64"/>
          <p:cNvSpPr/>
          <p:nvPr/>
        </p:nvSpPr>
        <p:spPr>
          <a:xfrm>
            <a:off x="2166825" y="193217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64"/>
          <p:cNvSpPr txBox="1"/>
          <p:nvPr/>
        </p:nvSpPr>
        <p:spPr>
          <a:xfrm>
            <a:off x="4912025" y="3064900"/>
            <a:ext cx="28839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FA42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39F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Produção mais ágil e entregas constantes</a:t>
            </a:r>
            <a:endParaRPr b="1" sz="1600">
              <a:solidFill>
                <a:srgbClr val="39F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BBB21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FBB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Precisa haver testes completos e um ambiente de CI/CD bem integrado</a:t>
            </a:r>
            <a:endParaRPr b="1" sz="1600">
              <a:solidFill>
                <a:srgbClr val="FBB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3" name="Google Shape;1553;p64"/>
          <p:cNvSpPr txBox="1"/>
          <p:nvPr/>
        </p:nvSpPr>
        <p:spPr>
          <a:xfrm>
            <a:off x="1270825" y="3064900"/>
            <a:ext cx="28839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FA42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39F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Organizado e bem definido</a:t>
            </a:r>
            <a:endParaRPr b="1" sz="1600">
              <a:solidFill>
                <a:srgbClr val="39F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BBB21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FBB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Requer planejamento das tarefas e organização das branches</a:t>
            </a:r>
            <a:endParaRPr b="1" sz="1600">
              <a:solidFill>
                <a:srgbClr val="FBB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5"/>
          <p:cNvSpPr/>
          <p:nvPr/>
        </p:nvSpPr>
        <p:spPr>
          <a:xfrm>
            <a:off x="1234800" y="869600"/>
            <a:ext cx="2883900" cy="384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EE3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65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 x Trunk-based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0" name="Google Shape;1560;p65"/>
          <p:cNvSpPr/>
          <p:nvPr/>
        </p:nvSpPr>
        <p:spPr>
          <a:xfrm>
            <a:off x="5406288" y="1105675"/>
            <a:ext cx="2121900" cy="15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65"/>
          <p:cNvSpPr txBox="1"/>
          <p:nvPr/>
        </p:nvSpPr>
        <p:spPr>
          <a:xfrm>
            <a:off x="5406438" y="2119375"/>
            <a:ext cx="21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Trunk-based</a:t>
            </a:r>
            <a:endParaRPr b="1"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2" name="Google Shape;1562;p65"/>
          <p:cNvSpPr/>
          <p:nvPr/>
        </p:nvSpPr>
        <p:spPr>
          <a:xfrm>
            <a:off x="6429575" y="1463300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65"/>
          <p:cNvSpPr/>
          <p:nvPr/>
        </p:nvSpPr>
        <p:spPr>
          <a:xfrm>
            <a:off x="6639738" y="1253750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65"/>
          <p:cNvSpPr/>
          <p:nvPr/>
        </p:nvSpPr>
        <p:spPr>
          <a:xfrm>
            <a:off x="6529000" y="1813975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65"/>
          <p:cNvSpPr/>
          <p:nvPr/>
        </p:nvSpPr>
        <p:spPr>
          <a:xfrm>
            <a:off x="6271763" y="1700550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65"/>
          <p:cNvSpPr/>
          <p:nvPr/>
        </p:nvSpPr>
        <p:spPr>
          <a:xfrm>
            <a:off x="6278375" y="203222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65"/>
          <p:cNvSpPr/>
          <p:nvPr/>
        </p:nvSpPr>
        <p:spPr>
          <a:xfrm>
            <a:off x="6143813" y="1312100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65"/>
          <p:cNvSpPr/>
          <p:nvPr/>
        </p:nvSpPr>
        <p:spPr>
          <a:xfrm>
            <a:off x="6581388" y="21646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65"/>
          <p:cNvSpPr/>
          <p:nvPr/>
        </p:nvSpPr>
        <p:spPr>
          <a:xfrm>
            <a:off x="6085463" y="21646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65"/>
          <p:cNvSpPr/>
          <p:nvPr/>
        </p:nvSpPr>
        <p:spPr>
          <a:xfrm>
            <a:off x="5741363" y="12537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65"/>
          <p:cNvSpPr/>
          <p:nvPr/>
        </p:nvSpPr>
        <p:spPr>
          <a:xfrm>
            <a:off x="6925488" y="1253750"/>
            <a:ext cx="267900" cy="267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2" name="Google Shape;1572;p65"/>
          <p:cNvCxnSpPr>
            <a:stCxn id="1569" idx="0"/>
            <a:endCxn id="1570" idx="6"/>
          </p:cNvCxnSpPr>
          <p:nvPr/>
        </p:nvCxnSpPr>
        <p:spPr>
          <a:xfrm flipH="1" rot="5400000">
            <a:off x="5725913" y="1671150"/>
            <a:ext cx="777000" cy="210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65"/>
          <p:cNvCxnSpPr>
            <a:stCxn id="1568" idx="0"/>
            <a:endCxn id="1571" idx="2"/>
          </p:cNvCxnSpPr>
          <p:nvPr/>
        </p:nvCxnSpPr>
        <p:spPr>
          <a:xfrm rot="-5400000">
            <a:off x="6431988" y="1671000"/>
            <a:ext cx="777000" cy="2103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4" name="Google Shape;1574;p65"/>
          <p:cNvSpPr/>
          <p:nvPr/>
        </p:nvSpPr>
        <p:spPr>
          <a:xfrm>
            <a:off x="1615638" y="1121275"/>
            <a:ext cx="2121900" cy="15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65"/>
          <p:cNvSpPr txBox="1"/>
          <p:nvPr/>
        </p:nvSpPr>
        <p:spPr>
          <a:xfrm>
            <a:off x="1615788" y="2134975"/>
            <a:ext cx="21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Flow</a:t>
            </a:r>
            <a:endParaRPr b="1"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76" name="Google Shape;1576;p65"/>
          <p:cNvCxnSpPr/>
          <p:nvPr/>
        </p:nvCxnSpPr>
        <p:spPr>
          <a:xfrm flipH="1" rot="10800000">
            <a:off x="1882936" y="1278825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65"/>
          <p:cNvCxnSpPr/>
          <p:nvPr/>
        </p:nvCxnSpPr>
        <p:spPr>
          <a:xfrm flipH="1" rot="10800000">
            <a:off x="1882936" y="1825825"/>
            <a:ext cx="1587300" cy="363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65"/>
          <p:cNvSpPr/>
          <p:nvPr/>
        </p:nvSpPr>
        <p:spPr>
          <a:xfrm>
            <a:off x="2381025" y="1658675"/>
            <a:ext cx="151200" cy="151200"/>
          </a:xfrm>
          <a:prstGeom prst="ellipse">
            <a:avLst/>
          </a:prstGeom>
          <a:solidFill>
            <a:srgbClr val="39FA4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65"/>
          <p:cNvSpPr/>
          <p:nvPr/>
        </p:nvSpPr>
        <p:spPr>
          <a:xfrm>
            <a:off x="1927000" y="1723450"/>
            <a:ext cx="151200" cy="151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65"/>
          <p:cNvSpPr/>
          <p:nvPr/>
        </p:nvSpPr>
        <p:spPr>
          <a:xfrm>
            <a:off x="2761388" y="1674625"/>
            <a:ext cx="151200" cy="151200"/>
          </a:xfrm>
          <a:prstGeom prst="ellipse">
            <a:avLst/>
          </a:prstGeom>
          <a:solidFill>
            <a:srgbClr val="00A5D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65"/>
          <p:cNvSpPr/>
          <p:nvPr/>
        </p:nvSpPr>
        <p:spPr>
          <a:xfrm>
            <a:off x="3229700" y="1607950"/>
            <a:ext cx="151200" cy="151200"/>
          </a:xfrm>
          <a:prstGeom prst="ellipse">
            <a:avLst/>
          </a:prstGeom>
          <a:solidFill>
            <a:srgbClr val="D6272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65"/>
          <p:cNvSpPr/>
          <p:nvPr/>
        </p:nvSpPr>
        <p:spPr>
          <a:xfrm>
            <a:off x="3025750" y="138517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65"/>
          <p:cNvSpPr/>
          <p:nvPr/>
        </p:nvSpPr>
        <p:spPr>
          <a:xfrm>
            <a:off x="2166825" y="1932175"/>
            <a:ext cx="151200" cy="151200"/>
          </a:xfrm>
          <a:prstGeom prst="rect">
            <a:avLst/>
          </a:prstGeom>
          <a:solidFill>
            <a:srgbClr val="FBBB2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5"/>
          <p:cNvSpPr txBox="1"/>
          <p:nvPr/>
        </p:nvSpPr>
        <p:spPr>
          <a:xfrm>
            <a:off x="1270825" y="3064900"/>
            <a:ext cx="28839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FA42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39F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Organizado e bem definido</a:t>
            </a:r>
            <a:endParaRPr b="1" sz="1600">
              <a:solidFill>
                <a:srgbClr val="39F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BBB21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FBB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Requer planejamento das tarefas e organização das branches</a:t>
            </a:r>
            <a:endParaRPr b="1" sz="1600">
              <a:solidFill>
                <a:srgbClr val="FBB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5" name="Google Shape;1585;p65"/>
          <p:cNvSpPr txBox="1"/>
          <p:nvPr/>
        </p:nvSpPr>
        <p:spPr>
          <a:xfrm>
            <a:off x="4912025" y="3064900"/>
            <a:ext cx="28839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FA42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39F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Produção mais ágil e entregas constantes</a:t>
            </a:r>
            <a:endParaRPr b="1" sz="1600">
              <a:solidFill>
                <a:srgbClr val="39F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BBB21"/>
              </a:buClr>
              <a:buSzPts val="1600"/>
              <a:buFont typeface="Twentieth Century"/>
              <a:buChar char="-"/>
            </a:pPr>
            <a:r>
              <a:rPr b="1" lang="pt-BR" sz="1600">
                <a:solidFill>
                  <a:srgbClr val="FBB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Precisa haver testes completos e um ambiente de CI/CD bem integrado</a:t>
            </a:r>
            <a:endParaRPr b="1" sz="1600">
              <a:solidFill>
                <a:srgbClr val="FBB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86" name="Google Shape;15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00" y="4389573"/>
            <a:ext cx="417900" cy="405000"/>
          </a:xfrm>
          <a:prstGeom prst="ellipse">
            <a:avLst/>
          </a:prstGeom>
          <a:noFill/>
          <a:ln cap="flat" cmpd="sng" w="38100">
            <a:solidFill>
              <a:srgbClr val="5EE32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66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Pull Request (PR) / Merge Request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92" name="Google Shape;1592;p66"/>
          <p:cNvCxnSpPr>
            <a:stCxn id="1593" idx="6"/>
            <a:endCxn id="1594" idx="2"/>
          </p:cNvCxnSpPr>
          <p:nvPr/>
        </p:nvCxnSpPr>
        <p:spPr>
          <a:xfrm>
            <a:off x="1923075" y="2103488"/>
            <a:ext cx="465000" cy="6714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4" name="Google Shape;1594;p66"/>
          <p:cNvSpPr/>
          <p:nvPr/>
        </p:nvSpPr>
        <p:spPr>
          <a:xfrm>
            <a:off x="2388025" y="2640888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66"/>
          <p:cNvSpPr/>
          <p:nvPr/>
        </p:nvSpPr>
        <p:spPr>
          <a:xfrm>
            <a:off x="1655175" y="1969538"/>
            <a:ext cx="267900" cy="267900"/>
          </a:xfrm>
          <a:prstGeom prst="ellipse">
            <a:avLst/>
          </a:prstGeom>
          <a:solidFill>
            <a:srgbClr val="00A5D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66"/>
          <p:cNvCxnSpPr>
            <a:stCxn id="1593" idx="6"/>
          </p:cNvCxnSpPr>
          <p:nvPr/>
        </p:nvCxnSpPr>
        <p:spPr>
          <a:xfrm>
            <a:off x="1923075" y="2103488"/>
            <a:ext cx="4543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66"/>
          <p:cNvSpPr txBox="1"/>
          <p:nvPr/>
        </p:nvSpPr>
        <p:spPr>
          <a:xfrm>
            <a:off x="2040595" y="3445600"/>
            <a:ext cx="5062800" cy="12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(back-end): view dos gráficos</a:t>
            </a:r>
            <a:endParaRPr b="1" sz="2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Daniel quer fazer merge da da branch “feature-view-graficos” na “main”</a:t>
            </a:r>
            <a:endParaRPr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Implementação da view dos gráficos de tido X no endpoint </a:t>
            </a:r>
            <a:r>
              <a:rPr lang="pt-BR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/graficos/X</a:t>
            </a:r>
            <a:r>
              <a:rPr i="1" lang="pt-BR" sz="13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 removida a funcionalidade anterior de preview de todos os gráficos.</a:t>
            </a:r>
            <a:endParaRPr i="1" sz="1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97" name="Google Shape;1597;p66"/>
          <p:cNvCxnSpPr>
            <a:stCxn id="1594" idx="6"/>
            <a:endCxn id="1598" idx="4"/>
          </p:cNvCxnSpPr>
          <p:nvPr/>
        </p:nvCxnSpPr>
        <p:spPr>
          <a:xfrm>
            <a:off x="2655925" y="2774838"/>
            <a:ext cx="6978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66"/>
          <p:cNvCxnSpPr>
            <a:stCxn id="1598" idx="0"/>
            <a:endCxn id="1600" idx="2"/>
          </p:cNvCxnSpPr>
          <p:nvPr/>
        </p:nvCxnSpPr>
        <p:spPr>
          <a:xfrm flipH="1" rot="10800000">
            <a:off x="3621675" y="2103738"/>
            <a:ext cx="439500" cy="6711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66"/>
          <p:cNvSpPr/>
          <p:nvPr/>
        </p:nvSpPr>
        <p:spPr>
          <a:xfrm>
            <a:off x="4061025" y="1969838"/>
            <a:ext cx="267900" cy="267900"/>
          </a:xfrm>
          <a:prstGeom prst="ellipse">
            <a:avLst/>
          </a:prstGeom>
          <a:solidFill>
            <a:srgbClr val="FBBB2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66"/>
          <p:cNvSpPr/>
          <p:nvPr/>
        </p:nvSpPr>
        <p:spPr>
          <a:xfrm rot="5400000">
            <a:off x="3353775" y="2640888"/>
            <a:ext cx="267900" cy="267900"/>
          </a:xfrm>
          <a:prstGeom prst="ellipse">
            <a:avLst/>
          </a:prstGeom>
          <a:solidFill>
            <a:srgbClr val="39FA4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66"/>
          <p:cNvSpPr txBox="1"/>
          <p:nvPr/>
        </p:nvSpPr>
        <p:spPr>
          <a:xfrm>
            <a:off x="6560000" y="1903700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2" name="Google Shape;1602;p66"/>
          <p:cNvSpPr txBox="1"/>
          <p:nvPr/>
        </p:nvSpPr>
        <p:spPr>
          <a:xfrm>
            <a:off x="3809370" y="2574750"/>
            <a:ext cx="26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feature-view-graficos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67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Pull Request (PR) / Merge Request (2)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08" name="Google Shape;1608;p67"/>
          <p:cNvPicPr preferRelativeResize="0"/>
          <p:nvPr/>
        </p:nvPicPr>
        <p:blipFill rotWithShape="1">
          <a:blip r:embed="rId3">
            <a:alphaModFix/>
          </a:blip>
          <a:srcRect b="0" l="833" r="0" t="0"/>
          <a:stretch/>
        </p:blipFill>
        <p:spPr>
          <a:xfrm>
            <a:off x="1717127" y="842721"/>
            <a:ext cx="5704500" cy="3710700"/>
          </a:xfrm>
          <a:prstGeom prst="roundRect">
            <a:avLst>
              <a:gd fmla="val 325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9" name="Google Shape;1609;p67"/>
          <p:cNvSpPr txBox="1"/>
          <p:nvPr/>
        </p:nvSpPr>
        <p:spPr>
          <a:xfrm>
            <a:off x="2581238" y="4553488"/>
            <a:ext cx="397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https://github.com/facebook/react/pull/26789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8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Ferramentas de visualização de Git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5" name="Google Shape;1615;p68"/>
          <p:cNvSpPr txBox="1"/>
          <p:nvPr/>
        </p:nvSpPr>
        <p:spPr>
          <a:xfrm>
            <a:off x="187350" y="4360750"/>
            <a:ext cx="87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https://www.reddit.com/r/ProgrammerHumor/comments/12f7ye2/i_see_a_lot_of_screenshots_of_horribly_complex/</a:t>
            </a:r>
            <a:endParaRPr/>
          </a:p>
        </p:txBody>
      </p:sp>
      <p:pic>
        <p:nvPicPr>
          <p:cNvPr id="1616" name="Google Shape;16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289" y="840700"/>
            <a:ext cx="3789300" cy="3462000"/>
          </a:xfrm>
          <a:prstGeom prst="roundRect">
            <a:avLst>
              <a:gd fmla="val 2508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69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Ferramentas de visualização de Git (2)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22" name="Google Shape;162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101" y="851913"/>
            <a:ext cx="5283900" cy="3614100"/>
          </a:xfrm>
          <a:prstGeom prst="roundRect">
            <a:avLst>
              <a:gd fmla="val 3365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23" name="Google Shape;1623;p69"/>
          <p:cNvSpPr txBox="1"/>
          <p:nvPr/>
        </p:nvSpPr>
        <p:spPr>
          <a:xfrm>
            <a:off x="2121303" y="4527775"/>
            <a:ext cx="490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GitHub Desktop | Simple Collaboration from your desktop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https://desktop.github.com/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70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Ferramentas de visualização de Git (3)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9" name="Google Shape;1629;p70"/>
          <p:cNvSpPr txBox="1"/>
          <p:nvPr/>
        </p:nvSpPr>
        <p:spPr>
          <a:xfrm>
            <a:off x="2121303" y="4527775"/>
            <a:ext cx="490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 to Git in Visual Studio Code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https://code.visualstudio.com/docs/sourcecontrol/intro-to-git</a:t>
            </a:r>
            <a:endParaRPr/>
          </a:p>
        </p:txBody>
      </p:sp>
      <p:pic>
        <p:nvPicPr>
          <p:cNvPr id="1630" name="Google Shape;16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671" y="972362"/>
            <a:ext cx="2594700" cy="3351300"/>
          </a:xfrm>
          <a:prstGeom prst="roundRect">
            <a:avLst>
              <a:gd fmla="val 61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1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Ferramentas de visualização de Git (4)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6" name="Google Shape;1636;p71"/>
          <p:cNvSpPr txBox="1"/>
          <p:nvPr/>
        </p:nvSpPr>
        <p:spPr>
          <a:xfrm>
            <a:off x="2121303" y="4527775"/>
            <a:ext cx="490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| IntelliJ IDEA Documentation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https://www.jetbrains.com/help/idea/using-git-integration.html</a:t>
            </a:r>
            <a:endParaRPr/>
          </a:p>
        </p:txBody>
      </p:sp>
      <p:pic>
        <p:nvPicPr>
          <p:cNvPr id="1637" name="Google Shape;163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225" y="765627"/>
            <a:ext cx="5287500" cy="3782700"/>
          </a:xfrm>
          <a:prstGeom prst="roundRect">
            <a:avLst>
              <a:gd fmla="val 364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Lógica de trabalho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889" y="727650"/>
            <a:ext cx="5722226" cy="4083049"/>
          </a:xfrm>
          <a:prstGeom prst="rect">
            <a:avLst/>
          </a:prstGeom>
          <a:noFill/>
          <a:ln cap="flat" cmpd="sng" w="76200">
            <a:solidFill>
              <a:srgbClr val="00A5D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72"/>
          <p:cNvSpPr txBox="1"/>
          <p:nvPr/>
        </p:nvSpPr>
        <p:spPr>
          <a:xfrm>
            <a:off x="274675" y="219750"/>
            <a:ext cx="47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Dúvidas?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3" name="Google Shape;1643;p72"/>
          <p:cNvSpPr txBox="1"/>
          <p:nvPr/>
        </p:nvSpPr>
        <p:spPr>
          <a:xfrm>
            <a:off x="2121303" y="4527775"/>
            <a:ext cx="490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Gud, </a:t>
            </a:r>
            <a:r>
              <a:rPr lang="pt-BR" sz="9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u/NoLifeGamer2</a:t>
            </a:r>
            <a:endParaRPr b="1"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https://redd.it/vklrs8</a:t>
            </a:r>
            <a:endParaRPr/>
          </a:p>
        </p:txBody>
      </p:sp>
      <p:pic>
        <p:nvPicPr>
          <p:cNvPr id="1644" name="Google Shape;164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825" y="987488"/>
            <a:ext cx="5718300" cy="3495300"/>
          </a:xfrm>
          <a:prstGeom prst="roundRect">
            <a:avLst>
              <a:gd fmla="val 4829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274675" y="219750"/>
            <a:ext cx="167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commit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273350" y="2273100"/>
            <a:ext cx="597300" cy="597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3806250" y="1448975"/>
            <a:ext cx="153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Commit #124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565700" y="3081475"/>
            <a:ext cx="6015900" cy="1031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15:</a:t>
            </a:r>
            <a:r>
              <a:rPr b="1" lang="pt-BR" sz="1100">
                <a:solidFill>
                  <a:srgbClr val="5A5A5A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100">
                <a:solidFill>
                  <a:srgbClr val="5A5A5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def coleta_perguntas(path_arquivo: str) -&gt; list[str]:</a:t>
            </a:r>
            <a:endParaRPr b="1" sz="1100">
              <a:solidFill>
                <a:srgbClr val="5A5A5A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16:</a:t>
            </a:r>
            <a:r>
              <a:rPr b="1" lang="pt-BR" sz="1100">
                <a:solidFill>
                  <a:srgbClr val="5A5A5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with open(path_arquivo, r) as f:</a:t>
            </a:r>
            <a:endParaRPr b="1" sz="1100">
              <a:solidFill>
                <a:srgbClr val="5A5A5A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17:</a:t>
            </a:r>
            <a:r>
              <a:rPr b="1" lang="pt-BR" sz="1100">
                <a:solidFill>
                  <a:srgbClr val="5A5A5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	perguntas_dict = json.load(f)</a:t>
            </a:r>
            <a:endParaRPr b="1" sz="1100">
              <a:solidFill>
                <a:srgbClr val="5A5A5A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5A5A5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</a:t>
            </a:r>
            <a:r>
              <a:rPr b="1" lang="pt-BR" sz="1100" strike="sngStrike">
                <a:solidFill>
                  <a:srgbClr val="D6272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perguntas_dict.append(“uma pergunta_especial”)</a:t>
            </a:r>
            <a:endParaRPr b="1" sz="1100">
              <a:solidFill>
                <a:srgbClr val="5A5A5A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18:</a:t>
            </a:r>
            <a:r>
              <a:rPr b="1" lang="pt-BR" sz="1100">
                <a:solidFill>
                  <a:srgbClr val="5A5A5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return perguntas_dict</a:t>
            </a:r>
            <a:endParaRPr b="1" sz="1100">
              <a:solidFill>
                <a:srgbClr val="5A5A5A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168600" y="1801075"/>
            <a:ext cx="28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Removendo pergunta especial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3" name="Google Shape;163;p19"/>
          <p:cNvCxnSpPr>
            <a:stCxn id="159" idx="2"/>
          </p:cNvCxnSpPr>
          <p:nvPr/>
        </p:nvCxnSpPr>
        <p:spPr>
          <a:xfrm flipH="1">
            <a:off x="1400850" y="2571750"/>
            <a:ext cx="28725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4870650" y="2571750"/>
            <a:ext cx="28725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20"/>
          <p:cNvCxnSpPr>
            <a:endCxn id="170" idx="2"/>
          </p:cNvCxnSpPr>
          <p:nvPr/>
        </p:nvCxnSpPr>
        <p:spPr>
          <a:xfrm>
            <a:off x="1469550" y="1663363"/>
            <a:ext cx="2803800" cy="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>
            <a:stCxn id="172" idx="6"/>
            <a:endCxn id="173" idx="2"/>
          </p:cNvCxnSpPr>
          <p:nvPr/>
        </p:nvCxnSpPr>
        <p:spPr>
          <a:xfrm>
            <a:off x="1469438" y="1663963"/>
            <a:ext cx="1670100" cy="18156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rgbClr val="39FA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>
            <a:stCxn id="173" idx="6"/>
            <a:endCxn id="175" idx="2"/>
          </p:cNvCxnSpPr>
          <p:nvPr/>
        </p:nvCxnSpPr>
        <p:spPr>
          <a:xfrm>
            <a:off x="3736913" y="3479538"/>
            <a:ext cx="1670100" cy="6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>
            <a:stCxn id="175" idx="6"/>
            <a:endCxn id="177" idx="2"/>
          </p:cNvCxnSpPr>
          <p:nvPr/>
        </p:nvCxnSpPr>
        <p:spPr>
          <a:xfrm flipH="1" rot="10800000">
            <a:off x="6004388" y="1663938"/>
            <a:ext cx="1670100" cy="18156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>
            <a:stCxn id="170" idx="6"/>
            <a:endCxn id="177" idx="2"/>
          </p:cNvCxnSpPr>
          <p:nvPr/>
        </p:nvCxnSpPr>
        <p:spPr>
          <a:xfrm>
            <a:off x="4870650" y="1663963"/>
            <a:ext cx="2803800" cy="6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rgbClr val="D627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branch e merge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72138" y="1365313"/>
            <a:ext cx="597300" cy="597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139613" y="3180888"/>
            <a:ext cx="597300" cy="597300"/>
          </a:xfrm>
          <a:prstGeom prst="ellipse">
            <a:avLst/>
          </a:prstGeom>
          <a:solidFill>
            <a:srgbClr val="FBBB2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2205425" y="2199238"/>
            <a:ext cx="153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Nova b</a:t>
            </a: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ranch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657875" y="2199525"/>
            <a:ext cx="153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407088" y="3180888"/>
            <a:ext cx="597300" cy="597300"/>
          </a:xfrm>
          <a:prstGeom prst="ellipse">
            <a:avLst/>
          </a:prstGeom>
          <a:solidFill>
            <a:srgbClr val="FBBB2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7674563" y="1365313"/>
            <a:ext cx="597300" cy="597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273350" y="1365313"/>
            <a:ext cx="597300" cy="597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5A5A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1"/>
          <p:cNvCxnSpPr>
            <a:endCxn id="187" idx="1"/>
          </p:cNvCxnSpPr>
          <p:nvPr/>
        </p:nvCxnSpPr>
        <p:spPr>
          <a:xfrm>
            <a:off x="2087575" y="3093050"/>
            <a:ext cx="16083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1"/>
          <p:cNvCxnSpPr>
            <a:endCxn id="189" idx="2"/>
          </p:cNvCxnSpPr>
          <p:nvPr/>
        </p:nvCxnSpPr>
        <p:spPr>
          <a:xfrm>
            <a:off x="4044913" y="3093038"/>
            <a:ext cx="33687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274675" y="219750"/>
            <a:ext cx="52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Git: staging area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28775" y="1211400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Working directory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7413613" y="2794988"/>
            <a:ext cx="597300" cy="597300"/>
          </a:xfrm>
          <a:prstGeom prst="ellipse">
            <a:avLst/>
          </a:prstGeom>
          <a:solidFill>
            <a:srgbClr val="00A5D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528775" y="17168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695875" y="1716800"/>
            <a:ext cx="2328000" cy="27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899650" y="2504488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503925" y="2504488"/>
            <a:ext cx="377700" cy="377700"/>
          </a:xfrm>
          <a:prstGeom prst="rect">
            <a:avLst/>
          </a:prstGeom>
          <a:solidFill>
            <a:srgbClr val="D6272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899650" y="3304513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524575" y="3304513"/>
            <a:ext cx="377700" cy="377700"/>
          </a:xfrm>
          <a:prstGeom prst="rect">
            <a:avLst/>
          </a:prstGeom>
          <a:solidFill>
            <a:srgbClr val="00A5D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108200" y="3303913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2108200" y="2504488"/>
            <a:ext cx="377700" cy="377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671025" y="2504775"/>
            <a:ext cx="377700" cy="377700"/>
          </a:xfrm>
          <a:prstGeom prst="rect">
            <a:avLst/>
          </a:prstGeom>
          <a:solidFill>
            <a:srgbClr val="D6272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275300" y="3304200"/>
            <a:ext cx="377700" cy="377700"/>
          </a:xfrm>
          <a:prstGeom prst="rect">
            <a:avLst/>
          </a:prstGeom>
          <a:solidFill>
            <a:srgbClr val="39FA4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3695875" y="1270400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Staging Area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548275" y="1270400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Repository</a:t>
            </a:r>
            <a:endParaRPr b="1" sz="17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371275" y="3734400"/>
            <a:ext cx="26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(back) Substituindo arquivo2 pelo arquivo6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548275" y="3476075"/>
            <a:ext cx="23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Commit #321</a:t>
            </a:r>
            <a:endParaRPr b="1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