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35B959-01FE-4FBF-B355-6EB3058843B1}" type="doc">
      <dgm:prSet loTypeId="urn:microsoft.com/office/officeart/2005/8/layout/hierarchy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A414B191-9F31-4EE9-AB14-C4F581A8688F}">
      <dgm:prSet phldrT="[Texte]"/>
      <dgm:spPr/>
      <dgm:t>
        <a:bodyPr/>
        <a:lstStyle/>
        <a:p>
          <a:endParaRPr lang="fr-FR" dirty="0"/>
        </a:p>
      </dgm:t>
    </dgm:pt>
    <dgm:pt modelId="{B6017CA3-0BBE-4BF1-8D08-8ACA806489FD}" type="parTrans" cxnId="{0DE171BC-A858-418F-9505-019F839F0A0B}">
      <dgm:prSet/>
      <dgm:spPr/>
      <dgm:t>
        <a:bodyPr/>
        <a:lstStyle/>
        <a:p>
          <a:endParaRPr lang="fr-FR"/>
        </a:p>
      </dgm:t>
    </dgm:pt>
    <dgm:pt modelId="{04FFF883-1895-4701-A1DE-893F88AF867F}" type="sibTrans" cxnId="{0DE171BC-A858-418F-9505-019F839F0A0B}">
      <dgm:prSet/>
      <dgm:spPr/>
      <dgm:t>
        <a:bodyPr/>
        <a:lstStyle/>
        <a:p>
          <a:endParaRPr lang="fr-FR"/>
        </a:p>
      </dgm:t>
    </dgm:pt>
    <dgm:pt modelId="{A5571145-FC72-411A-8ECB-DF880EFAD384}" type="asst">
      <dgm:prSet phldrT="[Texte]" custT="1"/>
      <dgm:spPr/>
      <dgm:t>
        <a:bodyPr/>
        <a:lstStyle/>
        <a:p>
          <a:r>
            <a:rPr lang="fr-FR" sz="1800" b="0" i="0" dirty="0"/>
            <a:t>Clovis CORDE</a:t>
          </a:r>
        </a:p>
      </dgm:t>
    </dgm:pt>
    <dgm:pt modelId="{AF2B5F9A-60D6-44E6-B248-9306D09838AE}" type="parTrans" cxnId="{F8BCCF39-63A8-4D0F-A07E-704693C33725}">
      <dgm:prSet/>
      <dgm:spPr/>
      <dgm:t>
        <a:bodyPr/>
        <a:lstStyle/>
        <a:p>
          <a:endParaRPr lang="fr-FR"/>
        </a:p>
      </dgm:t>
    </dgm:pt>
    <dgm:pt modelId="{14D94F98-53D3-4FF8-9718-AF6A83736451}" type="sibTrans" cxnId="{F8BCCF39-63A8-4D0F-A07E-704693C33725}">
      <dgm:prSet/>
      <dgm:spPr/>
      <dgm:t>
        <a:bodyPr/>
        <a:lstStyle/>
        <a:p>
          <a:endParaRPr lang="fr-FR"/>
        </a:p>
      </dgm:t>
    </dgm:pt>
    <dgm:pt modelId="{B6C4C2D3-86C5-401F-985D-33ACA920FECC}" type="asst">
      <dgm:prSet phldrT="[Texte]" custT="1"/>
      <dgm:spPr/>
      <dgm:t>
        <a:bodyPr/>
        <a:lstStyle/>
        <a:p>
          <a:r>
            <a:rPr lang="fr-FR" sz="1800" b="0" i="0" dirty="0"/>
            <a:t>Laurent CROUZIL</a:t>
          </a:r>
        </a:p>
      </dgm:t>
    </dgm:pt>
    <dgm:pt modelId="{190C49C0-EAEC-43F0-8BBF-A3E53526CD08}" type="parTrans" cxnId="{D3FB068C-CF8C-4E7C-8BAE-B223814DDCF6}">
      <dgm:prSet/>
      <dgm:spPr/>
      <dgm:t>
        <a:bodyPr/>
        <a:lstStyle/>
        <a:p>
          <a:endParaRPr lang="fr-FR"/>
        </a:p>
      </dgm:t>
    </dgm:pt>
    <dgm:pt modelId="{280DB801-8B32-431F-BA6F-2D6A8C9C449F}" type="sibTrans" cxnId="{D3FB068C-CF8C-4E7C-8BAE-B223814DDCF6}">
      <dgm:prSet/>
      <dgm:spPr/>
      <dgm:t>
        <a:bodyPr/>
        <a:lstStyle/>
        <a:p>
          <a:endParaRPr lang="fr-FR"/>
        </a:p>
      </dgm:t>
    </dgm:pt>
    <dgm:pt modelId="{10D8E233-62D0-4445-AF5A-37CF9DD248C2}" type="asst">
      <dgm:prSet phldrT="[Texte]" custT="1"/>
      <dgm:spPr/>
      <dgm:t>
        <a:bodyPr/>
        <a:lstStyle/>
        <a:p>
          <a:r>
            <a:rPr lang="fr-FR" sz="1800" dirty="0"/>
            <a:t>Alexis </a:t>
          </a:r>
          <a:r>
            <a:rPr lang="fr-FR" sz="1800" b="0" i="0" dirty="0"/>
            <a:t>DEVLEESCHAUWER</a:t>
          </a:r>
        </a:p>
      </dgm:t>
    </dgm:pt>
    <dgm:pt modelId="{B03BDEDF-F14C-4B18-910A-F4B1A711C161}" type="parTrans" cxnId="{7CBB2422-5036-4F50-B3CE-4D7ABECB2D2B}">
      <dgm:prSet/>
      <dgm:spPr/>
      <dgm:t>
        <a:bodyPr/>
        <a:lstStyle/>
        <a:p>
          <a:endParaRPr lang="fr-FR"/>
        </a:p>
      </dgm:t>
    </dgm:pt>
    <dgm:pt modelId="{EE5B43BB-60EC-4B00-9DE8-D9A626ED05C7}" type="sibTrans" cxnId="{7CBB2422-5036-4F50-B3CE-4D7ABECB2D2B}">
      <dgm:prSet/>
      <dgm:spPr/>
      <dgm:t>
        <a:bodyPr/>
        <a:lstStyle/>
        <a:p>
          <a:endParaRPr lang="fr-FR"/>
        </a:p>
      </dgm:t>
    </dgm:pt>
    <dgm:pt modelId="{2C074491-26FA-4237-AC7D-3AA4544B8A4B}" type="asst">
      <dgm:prSet phldrT="[Texte]" custT="1"/>
      <dgm:spPr/>
      <dgm:t>
        <a:bodyPr/>
        <a:lstStyle/>
        <a:p>
          <a:r>
            <a:rPr lang="fr-FR" sz="1800" b="0" i="0" dirty="0" err="1"/>
            <a:t>Omaima</a:t>
          </a:r>
          <a:r>
            <a:rPr lang="fr-FR" sz="1800" b="0" i="0" dirty="0"/>
            <a:t> MADMOURH</a:t>
          </a:r>
        </a:p>
      </dgm:t>
    </dgm:pt>
    <dgm:pt modelId="{2653111F-72D1-4CDD-87E3-10E930B89A38}" type="parTrans" cxnId="{1FA6D092-D5ED-4B8A-B5FA-0C9CF0DFF250}">
      <dgm:prSet/>
      <dgm:spPr/>
      <dgm:t>
        <a:bodyPr/>
        <a:lstStyle/>
        <a:p>
          <a:endParaRPr lang="fr-FR"/>
        </a:p>
      </dgm:t>
    </dgm:pt>
    <dgm:pt modelId="{A2B3C43B-11E3-453C-BC0D-423E943F4774}" type="sibTrans" cxnId="{1FA6D092-D5ED-4B8A-B5FA-0C9CF0DFF250}">
      <dgm:prSet/>
      <dgm:spPr/>
      <dgm:t>
        <a:bodyPr/>
        <a:lstStyle/>
        <a:p>
          <a:endParaRPr lang="fr-FR"/>
        </a:p>
      </dgm:t>
    </dgm:pt>
    <dgm:pt modelId="{936790FB-66B4-42E7-B48F-7B25BE9970BF}" type="asst">
      <dgm:prSet phldrT="[Texte]" custT="1"/>
      <dgm:spPr/>
      <dgm:t>
        <a:bodyPr/>
        <a:lstStyle/>
        <a:p>
          <a:r>
            <a:rPr lang="fr-FR" sz="1800" b="0" i="0" dirty="0"/>
            <a:t>Marc RICHARD</a:t>
          </a:r>
        </a:p>
      </dgm:t>
    </dgm:pt>
    <dgm:pt modelId="{42DE85A6-86FE-4A55-BDD6-E0B924872775}" type="parTrans" cxnId="{2E26AD2A-7C8C-4AF0-93F3-3986F1AC139E}">
      <dgm:prSet/>
      <dgm:spPr/>
      <dgm:t>
        <a:bodyPr/>
        <a:lstStyle/>
        <a:p>
          <a:endParaRPr lang="fr-FR"/>
        </a:p>
      </dgm:t>
    </dgm:pt>
    <dgm:pt modelId="{BE0B3FF5-EC5E-48BB-BEEF-4E851C21371F}" type="sibTrans" cxnId="{2E26AD2A-7C8C-4AF0-93F3-3986F1AC139E}">
      <dgm:prSet/>
      <dgm:spPr/>
      <dgm:t>
        <a:bodyPr/>
        <a:lstStyle/>
        <a:p>
          <a:endParaRPr lang="fr-FR"/>
        </a:p>
      </dgm:t>
    </dgm:pt>
    <dgm:pt modelId="{7FB5718F-E332-4309-87A6-EB8972277176}" type="pres">
      <dgm:prSet presAssocID="{3A35B959-01FE-4FBF-B355-6EB3058843B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A2A9583-C7C7-4EB1-8628-5A6C3B696934}" type="pres">
      <dgm:prSet presAssocID="{A414B191-9F31-4EE9-AB14-C4F581A8688F}" presName="hierRoot1" presStyleCnt="0"/>
      <dgm:spPr/>
    </dgm:pt>
    <dgm:pt modelId="{7B3460B4-B024-4A9F-8ADD-62A388702E5B}" type="pres">
      <dgm:prSet presAssocID="{A414B191-9F31-4EE9-AB14-C4F581A8688F}" presName="composite" presStyleCnt="0"/>
      <dgm:spPr/>
    </dgm:pt>
    <dgm:pt modelId="{AAF159D4-03B7-4F48-82C8-4A61F820537E}" type="pres">
      <dgm:prSet presAssocID="{A414B191-9F31-4EE9-AB14-C4F581A8688F}" presName="background" presStyleLbl="node0" presStyleIdx="0" presStyleCnt="1"/>
      <dgm:spPr/>
    </dgm:pt>
    <dgm:pt modelId="{50573E1A-B83A-4840-A978-4770EAA19B90}" type="pres">
      <dgm:prSet presAssocID="{A414B191-9F31-4EE9-AB14-C4F581A8688F}" presName="text" presStyleLbl="fgAcc0" presStyleIdx="0" presStyleCnt="1">
        <dgm:presLayoutVars>
          <dgm:chPref val="3"/>
        </dgm:presLayoutVars>
      </dgm:prSet>
      <dgm:spPr/>
    </dgm:pt>
    <dgm:pt modelId="{9DEA374F-5A0D-4003-BF4B-39F5C43BC46E}" type="pres">
      <dgm:prSet presAssocID="{A414B191-9F31-4EE9-AB14-C4F581A8688F}" presName="hierChild2" presStyleCnt="0"/>
      <dgm:spPr/>
    </dgm:pt>
    <dgm:pt modelId="{075E4E12-54FC-4A66-8020-283458C083A7}" type="pres">
      <dgm:prSet presAssocID="{AF2B5F9A-60D6-44E6-B248-9306D09838AE}" presName="Name10" presStyleLbl="parChTrans1D2" presStyleIdx="0" presStyleCnt="5"/>
      <dgm:spPr/>
    </dgm:pt>
    <dgm:pt modelId="{72ACD1D9-C7DD-41E2-8314-2DE020F1D414}" type="pres">
      <dgm:prSet presAssocID="{A5571145-FC72-411A-8ECB-DF880EFAD384}" presName="hierRoot2" presStyleCnt="0"/>
      <dgm:spPr/>
    </dgm:pt>
    <dgm:pt modelId="{E97B2672-7A3E-4174-A1E8-C98A477B3314}" type="pres">
      <dgm:prSet presAssocID="{A5571145-FC72-411A-8ECB-DF880EFAD384}" presName="composite2" presStyleCnt="0"/>
      <dgm:spPr/>
    </dgm:pt>
    <dgm:pt modelId="{4A399350-24DD-412A-803B-AA2C7B1C3533}" type="pres">
      <dgm:prSet presAssocID="{A5571145-FC72-411A-8ECB-DF880EFAD384}" presName="background2" presStyleLbl="asst1" presStyleIdx="0" presStyleCnt="5"/>
      <dgm:spPr/>
    </dgm:pt>
    <dgm:pt modelId="{D9FB0633-EE28-4228-B420-73FEB2C1BFF5}" type="pres">
      <dgm:prSet presAssocID="{A5571145-FC72-411A-8ECB-DF880EFAD384}" presName="text2" presStyleLbl="fgAcc2" presStyleIdx="0" presStyleCnt="5" custScaleX="87241">
        <dgm:presLayoutVars>
          <dgm:chPref val="3"/>
        </dgm:presLayoutVars>
      </dgm:prSet>
      <dgm:spPr/>
    </dgm:pt>
    <dgm:pt modelId="{4CA63E79-7461-4AF6-AE54-C1BCAB815423}" type="pres">
      <dgm:prSet presAssocID="{A5571145-FC72-411A-8ECB-DF880EFAD384}" presName="hierChild3" presStyleCnt="0"/>
      <dgm:spPr/>
    </dgm:pt>
    <dgm:pt modelId="{FDC409C4-CC92-43E5-992B-25DC016AE6D3}" type="pres">
      <dgm:prSet presAssocID="{190C49C0-EAEC-43F0-8BBF-A3E53526CD08}" presName="Name10" presStyleLbl="parChTrans1D2" presStyleIdx="1" presStyleCnt="5"/>
      <dgm:spPr/>
    </dgm:pt>
    <dgm:pt modelId="{ACB5F935-1EB8-4CD4-AD06-98819725B68C}" type="pres">
      <dgm:prSet presAssocID="{B6C4C2D3-86C5-401F-985D-33ACA920FECC}" presName="hierRoot2" presStyleCnt="0"/>
      <dgm:spPr/>
    </dgm:pt>
    <dgm:pt modelId="{DDD273BB-118C-41E4-BC25-ACE63413521E}" type="pres">
      <dgm:prSet presAssocID="{B6C4C2D3-86C5-401F-985D-33ACA920FECC}" presName="composite2" presStyleCnt="0"/>
      <dgm:spPr/>
    </dgm:pt>
    <dgm:pt modelId="{E8BDDE25-F16F-4E8E-BDD3-2E12E267C9EF}" type="pres">
      <dgm:prSet presAssocID="{B6C4C2D3-86C5-401F-985D-33ACA920FECC}" presName="background2" presStyleLbl="asst1" presStyleIdx="1" presStyleCnt="5"/>
      <dgm:spPr/>
    </dgm:pt>
    <dgm:pt modelId="{AC8F01B5-1791-48B9-8501-2ADE1023547F}" type="pres">
      <dgm:prSet presAssocID="{B6C4C2D3-86C5-401F-985D-33ACA920FECC}" presName="text2" presStyleLbl="fgAcc2" presStyleIdx="1" presStyleCnt="5" custScaleX="95948">
        <dgm:presLayoutVars>
          <dgm:chPref val="3"/>
        </dgm:presLayoutVars>
      </dgm:prSet>
      <dgm:spPr/>
    </dgm:pt>
    <dgm:pt modelId="{4967C63D-97DD-42DC-93DB-F46AF552B99A}" type="pres">
      <dgm:prSet presAssocID="{B6C4C2D3-86C5-401F-985D-33ACA920FECC}" presName="hierChild3" presStyleCnt="0"/>
      <dgm:spPr/>
    </dgm:pt>
    <dgm:pt modelId="{939181EA-1F7A-451A-9BD6-492E3A4A60A0}" type="pres">
      <dgm:prSet presAssocID="{B03BDEDF-F14C-4B18-910A-F4B1A711C161}" presName="Name10" presStyleLbl="parChTrans1D2" presStyleIdx="2" presStyleCnt="5"/>
      <dgm:spPr/>
    </dgm:pt>
    <dgm:pt modelId="{E93B25EA-18D5-44BF-BACD-B6170FCD053E}" type="pres">
      <dgm:prSet presAssocID="{10D8E233-62D0-4445-AF5A-37CF9DD248C2}" presName="hierRoot2" presStyleCnt="0"/>
      <dgm:spPr/>
    </dgm:pt>
    <dgm:pt modelId="{A167B362-283D-4F3D-837F-46DCBC1CB536}" type="pres">
      <dgm:prSet presAssocID="{10D8E233-62D0-4445-AF5A-37CF9DD248C2}" presName="composite2" presStyleCnt="0"/>
      <dgm:spPr/>
    </dgm:pt>
    <dgm:pt modelId="{0530F17A-87CD-445F-AE8D-984453DFEBBD}" type="pres">
      <dgm:prSet presAssocID="{10D8E233-62D0-4445-AF5A-37CF9DD248C2}" presName="background2" presStyleLbl="asst1" presStyleIdx="2" presStyleCnt="5"/>
      <dgm:spPr/>
    </dgm:pt>
    <dgm:pt modelId="{52D7ADA5-A0B6-4277-9923-3859FC98D148}" type="pres">
      <dgm:prSet presAssocID="{10D8E233-62D0-4445-AF5A-37CF9DD248C2}" presName="text2" presStyleLbl="fgAcc2" presStyleIdx="2" presStyleCnt="5">
        <dgm:presLayoutVars>
          <dgm:chPref val="3"/>
        </dgm:presLayoutVars>
      </dgm:prSet>
      <dgm:spPr/>
    </dgm:pt>
    <dgm:pt modelId="{B27E781C-E224-4160-8D42-31D9F7046105}" type="pres">
      <dgm:prSet presAssocID="{10D8E233-62D0-4445-AF5A-37CF9DD248C2}" presName="hierChild3" presStyleCnt="0"/>
      <dgm:spPr/>
    </dgm:pt>
    <dgm:pt modelId="{A5AD662C-35DF-4404-9478-6F10A77DFF54}" type="pres">
      <dgm:prSet presAssocID="{2653111F-72D1-4CDD-87E3-10E930B89A38}" presName="Name10" presStyleLbl="parChTrans1D2" presStyleIdx="3" presStyleCnt="5"/>
      <dgm:spPr/>
    </dgm:pt>
    <dgm:pt modelId="{4A294340-E75B-4944-BC21-43233D889727}" type="pres">
      <dgm:prSet presAssocID="{2C074491-26FA-4237-AC7D-3AA4544B8A4B}" presName="hierRoot2" presStyleCnt="0"/>
      <dgm:spPr/>
    </dgm:pt>
    <dgm:pt modelId="{52E26CB9-154C-43AD-98BF-1D91693B6E89}" type="pres">
      <dgm:prSet presAssocID="{2C074491-26FA-4237-AC7D-3AA4544B8A4B}" presName="composite2" presStyleCnt="0"/>
      <dgm:spPr/>
    </dgm:pt>
    <dgm:pt modelId="{0C1A5155-D0D7-4D10-9581-CE4CFF00BC1D}" type="pres">
      <dgm:prSet presAssocID="{2C074491-26FA-4237-AC7D-3AA4544B8A4B}" presName="background2" presStyleLbl="asst1" presStyleIdx="3" presStyleCnt="5"/>
      <dgm:spPr/>
    </dgm:pt>
    <dgm:pt modelId="{10AAAF7E-7053-4756-8DBA-0DFA50B883E7}" type="pres">
      <dgm:prSet presAssocID="{2C074491-26FA-4237-AC7D-3AA4544B8A4B}" presName="text2" presStyleLbl="fgAcc2" presStyleIdx="3" presStyleCnt="5" custScaleX="100327">
        <dgm:presLayoutVars>
          <dgm:chPref val="3"/>
        </dgm:presLayoutVars>
      </dgm:prSet>
      <dgm:spPr/>
    </dgm:pt>
    <dgm:pt modelId="{05D4ABAF-1798-44CA-B8C7-A5E9E28963FD}" type="pres">
      <dgm:prSet presAssocID="{2C074491-26FA-4237-AC7D-3AA4544B8A4B}" presName="hierChild3" presStyleCnt="0"/>
      <dgm:spPr/>
    </dgm:pt>
    <dgm:pt modelId="{0F3A0CE1-5A69-4AFB-9DE9-D7D3D44CD448}" type="pres">
      <dgm:prSet presAssocID="{42DE85A6-86FE-4A55-BDD6-E0B924872775}" presName="Name10" presStyleLbl="parChTrans1D2" presStyleIdx="4" presStyleCnt="5"/>
      <dgm:spPr/>
    </dgm:pt>
    <dgm:pt modelId="{689ABCC2-02A1-4B44-84C7-79266F20C8E8}" type="pres">
      <dgm:prSet presAssocID="{936790FB-66B4-42E7-B48F-7B25BE9970BF}" presName="hierRoot2" presStyleCnt="0"/>
      <dgm:spPr/>
    </dgm:pt>
    <dgm:pt modelId="{926351E4-A391-4B46-86B5-50684E5B6B61}" type="pres">
      <dgm:prSet presAssocID="{936790FB-66B4-42E7-B48F-7B25BE9970BF}" presName="composite2" presStyleCnt="0"/>
      <dgm:spPr/>
    </dgm:pt>
    <dgm:pt modelId="{0FF6D97A-3F51-40CA-BF66-C62C77A8CC7F}" type="pres">
      <dgm:prSet presAssocID="{936790FB-66B4-42E7-B48F-7B25BE9970BF}" presName="background2" presStyleLbl="asst1" presStyleIdx="4" presStyleCnt="5"/>
      <dgm:spPr/>
    </dgm:pt>
    <dgm:pt modelId="{28E47DA1-5845-40E4-8EF5-0F0ABF8B2A70}" type="pres">
      <dgm:prSet presAssocID="{936790FB-66B4-42E7-B48F-7B25BE9970BF}" presName="text2" presStyleLbl="fgAcc2" presStyleIdx="4" presStyleCnt="5">
        <dgm:presLayoutVars>
          <dgm:chPref val="3"/>
        </dgm:presLayoutVars>
      </dgm:prSet>
      <dgm:spPr/>
    </dgm:pt>
    <dgm:pt modelId="{7CFD003D-DFD8-40E6-8AC9-72A2589BC77E}" type="pres">
      <dgm:prSet presAssocID="{936790FB-66B4-42E7-B48F-7B25BE9970BF}" presName="hierChild3" presStyleCnt="0"/>
      <dgm:spPr/>
    </dgm:pt>
  </dgm:ptLst>
  <dgm:cxnLst>
    <dgm:cxn modelId="{5501F300-AB27-4EA1-955F-9AF726DE3AC2}" type="presOf" srcId="{A5571145-FC72-411A-8ECB-DF880EFAD384}" destId="{D9FB0633-EE28-4228-B420-73FEB2C1BFF5}" srcOrd="0" destOrd="0" presId="urn:microsoft.com/office/officeart/2005/8/layout/hierarchy1"/>
    <dgm:cxn modelId="{9B63D516-EA08-4B77-AF5D-7221512E959A}" type="presOf" srcId="{B03BDEDF-F14C-4B18-910A-F4B1A711C161}" destId="{939181EA-1F7A-451A-9BD6-492E3A4A60A0}" srcOrd="0" destOrd="0" presId="urn:microsoft.com/office/officeart/2005/8/layout/hierarchy1"/>
    <dgm:cxn modelId="{7CBB2422-5036-4F50-B3CE-4D7ABECB2D2B}" srcId="{A414B191-9F31-4EE9-AB14-C4F581A8688F}" destId="{10D8E233-62D0-4445-AF5A-37CF9DD248C2}" srcOrd="2" destOrd="0" parTransId="{B03BDEDF-F14C-4B18-910A-F4B1A711C161}" sibTransId="{EE5B43BB-60EC-4B00-9DE8-D9A626ED05C7}"/>
    <dgm:cxn modelId="{3065372A-74B2-411C-B9E6-1E5755831ADB}" type="presOf" srcId="{2C074491-26FA-4237-AC7D-3AA4544B8A4B}" destId="{10AAAF7E-7053-4756-8DBA-0DFA50B883E7}" srcOrd="0" destOrd="0" presId="urn:microsoft.com/office/officeart/2005/8/layout/hierarchy1"/>
    <dgm:cxn modelId="{2E26AD2A-7C8C-4AF0-93F3-3986F1AC139E}" srcId="{A414B191-9F31-4EE9-AB14-C4F581A8688F}" destId="{936790FB-66B4-42E7-B48F-7B25BE9970BF}" srcOrd="4" destOrd="0" parTransId="{42DE85A6-86FE-4A55-BDD6-E0B924872775}" sibTransId="{BE0B3FF5-EC5E-48BB-BEEF-4E851C21371F}"/>
    <dgm:cxn modelId="{F8BCCF39-63A8-4D0F-A07E-704693C33725}" srcId="{A414B191-9F31-4EE9-AB14-C4F581A8688F}" destId="{A5571145-FC72-411A-8ECB-DF880EFAD384}" srcOrd="0" destOrd="0" parTransId="{AF2B5F9A-60D6-44E6-B248-9306D09838AE}" sibTransId="{14D94F98-53D3-4FF8-9718-AF6A83736451}"/>
    <dgm:cxn modelId="{0C304F5E-B942-4FAB-B361-FEF629939FEB}" type="presOf" srcId="{190C49C0-EAEC-43F0-8BBF-A3E53526CD08}" destId="{FDC409C4-CC92-43E5-992B-25DC016AE6D3}" srcOrd="0" destOrd="0" presId="urn:microsoft.com/office/officeart/2005/8/layout/hierarchy1"/>
    <dgm:cxn modelId="{3F9E5161-402E-4D8E-A2DA-81F8FC01266F}" type="presOf" srcId="{10D8E233-62D0-4445-AF5A-37CF9DD248C2}" destId="{52D7ADA5-A0B6-4277-9923-3859FC98D148}" srcOrd="0" destOrd="0" presId="urn:microsoft.com/office/officeart/2005/8/layout/hierarchy1"/>
    <dgm:cxn modelId="{5DDA694C-F92E-4D99-B5F4-4F851E40235F}" type="presOf" srcId="{42DE85A6-86FE-4A55-BDD6-E0B924872775}" destId="{0F3A0CE1-5A69-4AFB-9DE9-D7D3D44CD448}" srcOrd="0" destOrd="0" presId="urn:microsoft.com/office/officeart/2005/8/layout/hierarchy1"/>
    <dgm:cxn modelId="{D815AB7D-41D6-4F4A-B080-ABFEBEA771E4}" type="presOf" srcId="{A414B191-9F31-4EE9-AB14-C4F581A8688F}" destId="{50573E1A-B83A-4840-A978-4770EAA19B90}" srcOrd="0" destOrd="0" presId="urn:microsoft.com/office/officeart/2005/8/layout/hierarchy1"/>
    <dgm:cxn modelId="{471BEA81-B02C-4DFB-B4E8-BC8D4BC9F8D4}" type="presOf" srcId="{3A35B959-01FE-4FBF-B355-6EB3058843B1}" destId="{7FB5718F-E332-4309-87A6-EB8972277176}" srcOrd="0" destOrd="0" presId="urn:microsoft.com/office/officeart/2005/8/layout/hierarchy1"/>
    <dgm:cxn modelId="{D3FB068C-CF8C-4E7C-8BAE-B223814DDCF6}" srcId="{A414B191-9F31-4EE9-AB14-C4F581A8688F}" destId="{B6C4C2D3-86C5-401F-985D-33ACA920FECC}" srcOrd="1" destOrd="0" parTransId="{190C49C0-EAEC-43F0-8BBF-A3E53526CD08}" sibTransId="{280DB801-8B32-431F-BA6F-2D6A8C9C449F}"/>
    <dgm:cxn modelId="{1FA6D092-D5ED-4B8A-B5FA-0C9CF0DFF250}" srcId="{A414B191-9F31-4EE9-AB14-C4F581A8688F}" destId="{2C074491-26FA-4237-AC7D-3AA4544B8A4B}" srcOrd="3" destOrd="0" parTransId="{2653111F-72D1-4CDD-87E3-10E930B89A38}" sibTransId="{A2B3C43B-11E3-453C-BC0D-423E943F4774}"/>
    <dgm:cxn modelId="{E2CA5F9A-9181-4FBC-9963-2C5560193EBA}" type="presOf" srcId="{2653111F-72D1-4CDD-87E3-10E930B89A38}" destId="{A5AD662C-35DF-4404-9478-6F10A77DFF54}" srcOrd="0" destOrd="0" presId="urn:microsoft.com/office/officeart/2005/8/layout/hierarchy1"/>
    <dgm:cxn modelId="{0FFFD8A8-2CF1-4A4B-83EC-29C595907B7F}" type="presOf" srcId="{B6C4C2D3-86C5-401F-985D-33ACA920FECC}" destId="{AC8F01B5-1791-48B9-8501-2ADE1023547F}" srcOrd="0" destOrd="0" presId="urn:microsoft.com/office/officeart/2005/8/layout/hierarchy1"/>
    <dgm:cxn modelId="{0DE171BC-A858-418F-9505-019F839F0A0B}" srcId="{3A35B959-01FE-4FBF-B355-6EB3058843B1}" destId="{A414B191-9F31-4EE9-AB14-C4F581A8688F}" srcOrd="0" destOrd="0" parTransId="{B6017CA3-0BBE-4BF1-8D08-8ACA806489FD}" sibTransId="{04FFF883-1895-4701-A1DE-893F88AF867F}"/>
    <dgm:cxn modelId="{E67A55C5-5D56-436F-B231-B25403B9C6D1}" type="presOf" srcId="{AF2B5F9A-60D6-44E6-B248-9306D09838AE}" destId="{075E4E12-54FC-4A66-8020-283458C083A7}" srcOrd="0" destOrd="0" presId="urn:microsoft.com/office/officeart/2005/8/layout/hierarchy1"/>
    <dgm:cxn modelId="{7CBDF7DC-57C4-4719-B600-0679FDBA4042}" type="presOf" srcId="{936790FB-66B4-42E7-B48F-7B25BE9970BF}" destId="{28E47DA1-5845-40E4-8EF5-0F0ABF8B2A70}" srcOrd="0" destOrd="0" presId="urn:microsoft.com/office/officeart/2005/8/layout/hierarchy1"/>
    <dgm:cxn modelId="{EDF18219-D18B-41B7-BF70-6357E081D072}" type="presParOf" srcId="{7FB5718F-E332-4309-87A6-EB8972277176}" destId="{8A2A9583-C7C7-4EB1-8628-5A6C3B696934}" srcOrd="0" destOrd="0" presId="urn:microsoft.com/office/officeart/2005/8/layout/hierarchy1"/>
    <dgm:cxn modelId="{DD2AB482-CC9F-4F34-AECC-1411D48F05E4}" type="presParOf" srcId="{8A2A9583-C7C7-4EB1-8628-5A6C3B696934}" destId="{7B3460B4-B024-4A9F-8ADD-62A388702E5B}" srcOrd="0" destOrd="0" presId="urn:microsoft.com/office/officeart/2005/8/layout/hierarchy1"/>
    <dgm:cxn modelId="{DAAEE499-CDB1-4BCB-A245-F747646133B3}" type="presParOf" srcId="{7B3460B4-B024-4A9F-8ADD-62A388702E5B}" destId="{AAF159D4-03B7-4F48-82C8-4A61F820537E}" srcOrd="0" destOrd="0" presId="urn:microsoft.com/office/officeart/2005/8/layout/hierarchy1"/>
    <dgm:cxn modelId="{9854FDE5-B277-42AC-9FD2-1585F1E298FB}" type="presParOf" srcId="{7B3460B4-B024-4A9F-8ADD-62A388702E5B}" destId="{50573E1A-B83A-4840-A978-4770EAA19B90}" srcOrd="1" destOrd="0" presId="urn:microsoft.com/office/officeart/2005/8/layout/hierarchy1"/>
    <dgm:cxn modelId="{D961BD5D-B1E8-494B-A96B-7D2B28A62C0D}" type="presParOf" srcId="{8A2A9583-C7C7-4EB1-8628-5A6C3B696934}" destId="{9DEA374F-5A0D-4003-BF4B-39F5C43BC46E}" srcOrd="1" destOrd="0" presId="urn:microsoft.com/office/officeart/2005/8/layout/hierarchy1"/>
    <dgm:cxn modelId="{B54E610E-1962-4FDC-8D3A-87BEEA0CE9F6}" type="presParOf" srcId="{9DEA374F-5A0D-4003-BF4B-39F5C43BC46E}" destId="{075E4E12-54FC-4A66-8020-283458C083A7}" srcOrd="0" destOrd="0" presId="urn:microsoft.com/office/officeart/2005/8/layout/hierarchy1"/>
    <dgm:cxn modelId="{4B368270-4970-4278-9451-536CBF298BEA}" type="presParOf" srcId="{9DEA374F-5A0D-4003-BF4B-39F5C43BC46E}" destId="{72ACD1D9-C7DD-41E2-8314-2DE020F1D414}" srcOrd="1" destOrd="0" presId="urn:microsoft.com/office/officeart/2005/8/layout/hierarchy1"/>
    <dgm:cxn modelId="{F71B8EA1-4BBD-4996-ABC2-DFC02208CCA2}" type="presParOf" srcId="{72ACD1D9-C7DD-41E2-8314-2DE020F1D414}" destId="{E97B2672-7A3E-4174-A1E8-C98A477B3314}" srcOrd="0" destOrd="0" presId="urn:microsoft.com/office/officeart/2005/8/layout/hierarchy1"/>
    <dgm:cxn modelId="{8008AC9F-B009-4CA2-AC59-82C3A77628BD}" type="presParOf" srcId="{E97B2672-7A3E-4174-A1E8-C98A477B3314}" destId="{4A399350-24DD-412A-803B-AA2C7B1C3533}" srcOrd="0" destOrd="0" presId="urn:microsoft.com/office/officeart/2005/8/layout/hierarchy1"/>
    <dgm:cxn modelId="{14ADAEE4-73F1-455C-8C6E-10DD6EDC1B05}" type="presParOf" srcId="{E97B2672-7A3E-4174-A1E8-C98A477B3314}" destId="{D9FB0633-EE28-4228-B420-73FEB2C1BFF5}" srcOrd="1" destOrd="0" presId="urn:microsoft.com/office/officeart/2005/8/layout/hierarchy1"/>
    <dgm:cxn modelId="{EBE6A189-A749-4A8E-8ACA-0ED7DF639EBD}" type="presParOf" srcId="{72ACD1D9-C7DD-41E2-8314-2DE020F1D414}" destId="{4CA63E79-7461-4AF6-AE54-C1BCAB815423}" srcOrd="1" destOrd="0" presId="urn:microsoft.com/office/officeart/2005/8/layout/hierarchy1"/>
    <dgm:cxn modelId="{2AA6E205-396B-43CC-9FEA-62E62C247BA9}" type="presParOf" srcId="{9DEA374F-5A0D-4003-BF4B-39F5C43BC46E}" destId="{FDC409C4-CC92-43E5-992B-25DC016AE6D3}" srcOrd="2" destOrd="0" presId="urn:microsoft.com/office/officeart/2005/8/layout/hierarchy1"/>
    <dgm:cxn modelId="{38C7A91C-F6F1-4898-ABD9-1D3354EBE0BE}" type="presParOf" srcId="{9DEA374F-5A0D-4003-BF4B-39F5C43BC46E}" destId="{ACB5F935-1EB8-4CD4-AD06-98819725B68C}" srcOrd="3" destOrd="0" presId="urn:microsoft.com/office/officeart/2005/8/layout/hierarchy1"/>
    <dgm:cxn modelId="{BF355E65-DA58-4B75-B8B4-345EA87434E6}" type="presParOf" srcId="{ACB5F935-1EB8-4CD4-AD06-98819725B68C}" destId="{DDD273BB-118C-41E4-BC25-ACE63413521E}" srcOrd="0" destOrd="0" presId="urn:microsoft.com/office/officeart/2005/8/layout/hierarchy1"/>
    <dgm:cxn modelId="{AAD756DE-A634-4789-9CD1-E186C2413D1A}" type="presParOf" srcId="{DDD273BB-118C-41E4-BC25-ACE63413521E}" destId="{E8BDDE25-F16F-4E8E-BDD3-2E12E267C9EF}" srcOrd="0" destOrd="0" presId="urn:microsoft.com/office/officeart/2005/8/layout/hierarchy1"/>
    <dgm:cxn modelId="{E769D29A-6F91-4C80-ACBD-0BB0E876BB56}" type="presParOf" srcId="{DDD273BB-118C-41E4-BC25-ACE63413521E}" destId="{AC8F01B5-1791-48B9-8501-2ADE1023547F}" srcOrd="1" destOrd="0" presId="urn:microsoft.com/office/officeart/2005/8/layout/hierarchy1"/>
    <dgm:cxn modelId="{2209C6F3-E31B-44B2-8486-EF6AD31DD58A}" type="presParOf" srcId="{ACB5F935-1EB8-4CD4-AD06-98819725B68C}" destId="{4967C63D-97DD-42DC-93DB-F46AF552B99A}" srcOrd="1" destOrd="0" presId="urn:microsoft.com/office/officeart/2005/8/layout/hierarchy1"/>
    <dgm:cxn modelId="{F9FEB763-013B-4EC6-A80F-7E233179F880}" type="presParOf" srcId="{9DEA374F-5A0D-4003-BF4B-39F5C43BC46E}" destId="{939181EA-1F7A-451A-9BD6-492E3A4A60A0}" srcOrd="4" destOrd="0" presId="urn:microsoft.com/office/officeart/2005/8/layout/hierarchy1"/>
    <dgm:cxn modelId="{72BAC116-780F-404D-953A-B3463C7D128C}" type="presParOf" srcId="{9DEA374F-5A0D-4003-BF4B-39F5C43BC46E}" destId="{E93B25EA-18D5-44BF-BACD-B6170FCD053E}" srcOrd="5" destOrd="0" presId="urn:microsoft.com/office/officeart/2005/8/layout/hierarchy1"/>
    <dgm:cxn modelId="{F5499D1E-0D2C-415E-AE23-D7471AEDC234}" type="presParOf" srcId="{E93B25EA-18D5-44BF-BACD-B6170FCD053E}" destId="{A167B362-283D-4F3D-837F-46DCBC1CB536}" srcOrd="0" destOrd="0" presId="urn:microsoft.com/office/officeart/2005/8/layout/hierarchy1"/>
    <dgm:cxn modelId="{D0ED7470-B1BE-4BD6-BAFE-A0D9B3B2096C}" type="presParOf" srcId="{A167B362-283D-4F3D-837F-46DCBC1CB536}" destId="{0530F17A-87CD-445F-AE8D-984453DFEBBD}" srcOrd="0" destOrd="0" presId="urn:microsoft.com/office/officeart/2005/8/layout/hierarchy1"/>
    <dgm:cxn modelId="{3867A50F-115D-415B-86D7-F064C794205D}" type="presParOf" srcId="{A167B362-283D-4F3D-837F-46DCBC1CB536}" destId="{52D7ADA5-A0B6-4277-9923-3859FC98D148}" srcOrd="1" destOrd="0" presId="urn:microsoft.com/office/officeart/2005/8/layout/hierarchy1"/>
    <dgm:cxn modelId="{51F0C1D4-CBC2-41CA-AC28-42D71FAEE8A6}" type="presParOf" srcId="{E93B25EA-18D5-44BF-BACD-B6170FCD053E}" destId="{B27E781C-E224-4160-8D42-31D9F7046105}" srcOrd="1" destOrd="0" presId="urn:microsoft.com/office/officeart/2005/8/layout/hierarchy1"/>
    <dgm:cxn modelId="{E42DABC6-55E4-4727-A974-3F59EB242EEB}" type="presParOf" srcId="{9DEA374F-5A0D-4003-BF4B-39F5C43BC46E}" destId="{A5AD662C-35DF-4404-9478-6F10A77DFF54}" srcOrd="6" destOrd="0" presId="urn:microsoft.com/office/officeart/2005/8/layout/hierarchy1"/>
    <dgm:cxn modelId="{5290A20A-1654-4FA4-9370-E3C4341E6597}" type="presParOf" srcId="{9DEA374F-5A0D-4003-BF4B-39F5C43BC46E}" destId="{4A294340-E75B-4944-BC21-43233D889727}" srcOrd="7" destOrd="0" presId="urn:microsoft.com/office/officeart/2005/8/layout/hierarchy1"/>
    <dgm:cxn modelId="{FAF275F2-7F21-40F6-8213-6C402BD4FAEE}" type="presParOf" srcId="{4A294340-E75B-4944-BC21-43233D889727}" destId="{52E26CB9-154C-43AD-98BF-1D91693B6E89}" srcOrd="0" destOrd="0" presId="urn:microsoft.com/office/officeart/2005/8/layout/hierarchy1"/>
    <dgm:cxn modelId="{ECF6613F-A1EC-4C90-A5EE-93CACBFC1639}" type="presParOf" srcId="{52E26CB9-154C-43AD-98BF-1D91693B6E89}" destId="{0C1A5155-D0D7-4D10-9581-CE4CFF00BC1D}" srcOrd="0" destOrd="0" presId="urn:microsoft.com/office/officeart/2005/8/layout/hierarchy1"/>
    <dgm:cxn modelId="{A44FE749-0ADC-4717-B8A6-18CBD0A43810}" type="presParOf" srcId="{52E26CB9-154C-43AD-98BF-1D91693B6E89}" destId="{10AAAF7E-7053-4756-8DBA-0DFA50B883E7}" srcOrd="1" destOrd="0" presId="urn:microsoft.com/office/officeart/2005/8/layout/hierarchy1"/>
    <dgm:cxn modelId="{65C93440-39B8-4BE6-A26B-8CCCA96589CE}" type="presParOf" srcId="{4A294340-E75B-4944-BC21-43233D889727}" destId="{05D4ABAF-1798-44CA-B8C7-A5E9E28963FD}" srcOrd="1" destOrd="0" presId="urn:microsoft.com/office/officeart/2005/8/layout/hierarchy1"/>
    <dgm:cxn modelId="{27E15611-40E7-49CD-8C05-3BDA330BF736}" type="presParOf" srcId="{9DEA374F-5A0D-4003-BF4B-39F5C43BC46E}" destId="{0F3A0CE1-5A69-4AFB-9DE9-D7D3D44CD448}" srcOrd="8" destOrd="0" presId="urn:microsoft.com/office/officeart/2005/8/layout/hierarchy1"/>
    <dgm:cxn modelId="{34F0AF51-065B-418E-9D65-24015C978213}" type="presParOf" srcId="{9DEA374F-5A0D-4003-BF4B-39F5C43BC46E}" destId="{689ABCC2-02A1-4B44-84C7-79266F20C8E8}" srcOrd="9" destOrd="0" presId="urn:microsoft.com/office/officeart/2005/8/layout/hierarchy1"/>
    <dgm:cxn modelId="{E24B1DF9-D108-4F5B-976A-53F58FFBF950}" type="presParOf" srcId="{689ABCC2-02A1-4B44-84C7-79266F20C8E8}" destId="{926351E4-A391-4B46-86B5-50684E5B6B61}" srcOrd="0" destOrd="0" presId="urn:microsoft.com/office/officeart/2005/8/layout/hierarchy1"/>
    <dgm:cxn modelId="{26B6ACB6-CF39-4CA9-9180-DD3F9DF4EAA6}" type="presParOf" srcId="{926351E4-A391-4B46-86B5-50684E5B6B61}" destId="{0FF6D97A-3F51-40CA-BF66-C62C77A8CC7F}" srcOrd="0" destOrd="0" presId="urn:microsoft.com/office/officeart/2005/8/layout/hierarchy1"/>
    <dgm:cxn modelId="{0825C414-9D1D-46F4-8325-33F7EE8D6798}" type="presParOf" srcId="{926351E4-A391-4B46-86B5-50684E5B6B61}" destId="{28E47DA1-5845-40E4-8EF5-0F0ABF8B2A70}" srcOrd="1" destOrd="0" presId="urn:microsoft.com/office/officeart/2005/8/layout/hierarchy1"/>
    <dgm:cxn modelId="{2747F859-F716-4030-8CB9-D4DEFB8FE543}" type="presParOf" srcId="{689ABCC2-02A1-4B44-84C7-79266F20C8E8}" destId="{7CFD003D-DFD8-40E6-8AC9-72A2589BC77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11C844-238E-40DD-BCAF-7AD257055A6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2DDD09F-75AF-4EF5-8983-FAC22C5D7F44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pPr>
            <a:buClr>
              <a:srgbClr val="FFFFFF"/>
            </a:buClr>
            <a:buSzPct val="125000"/>
          </a:pPr>
          <a:r>
            <a:rPr lang="en-US" b="1" strike="noStrike" spc="-1" dirty="0" err="1">
              <a:solidFill>
                <a:srgbClr val="FFFFFF"/>
              </a:solidFill>
              <a:latin typeface="Tw Cen MT"/>
            </a:rPr>
            <a:t>Connaissance</a:t>
          </a:r>
          <a:r>
            <a:rPr lang="en-US" b="1" strike="noStrike" spc="-1" dirty="0">
              <a:solidFill>
                <a:srgbClr val="FFFFFF"/>
              </a:solidFill>
              <a:latin typeface="Tw Cen MT"/>
            </a:rPr>
            <a:t> </a:t>
          </a:r>
          <a:r>
            <a:rPr lang="en-US" b="1" strike="noStrike" spc="-1" dirty="0" err="1">
              <a:solidFill>
                <a:srgbClr val="FFFFFF"/>
              </a:solidFill>
              <a:latin typeface="Tw Cen MT"/>
            </a:rPr>
            <a:t>améliorée</a:t>
          </a:r>
          <a:endParaRPr lang="en-US" b="1" strike="noStrike" spc="-1" dirty="0">
            <a:solidFill>
              <a:srgbClr val="FFFFFF"/>
            </a:solidFill>
            <a:latin typeface="Tw Cen MT"/>
          </a:endParaRPr>
        </a:p>
        <a:p>
          <a:pPr>
            <a:buClr>
              <a:srgbClr val="FFFFFF"/>
            </a:buClr>
            <a:buSzPct val="125000"/>
          </a:pPr>
          <a:br>
            <a:rPr lang="en-US" b="1" strike="noStrike" spc="-1" dirty="0">
              <a:solidFill>
                <a:srgbClr val="FFFFFF"/>
              </a:solidFill>
              <a:latin typeface="Tw Cen MT"/>
            </a:rPr>
          </a:br>
          <a:r>
            <a:rPr lang="en-US" b="0" strike="noStrike" spc="-1" dirty="0" err="1">
              <a:solidFill>
                <a:srgbClr val="FFFFFF"/>
              </a:solidFill>
              <a:latin typeface="Tw Cen MT"/>
            </a:rPr>
            <a:t>Robotique</a:t>
          </a:r>
          <a:r>
            <a:rPr lang="en-US" b="1" strike="noStrike" spc="-1" dirty="0">
              <a:solidFill>
                <a:srgbClr val="FFFFFF"/>
              </a:solidFill>
              <a:latin typeface="Tw Cen MT"/>
            </a:rPr>
            <a:t> </a:t>
          </a:r>
          <a:br>
            <a:rPr lang="en-US" b="0" strike="noStrike" spc="-1" dirty="0">
              <a:solidFill>
                <a:srgbClr val="FFFFFF"/>
              </a:solidFill>
              <a:latin typeface="Tw Cen MT"/>
            </a:rPr>
          </a:br>
          <a:r>
            <a:rPr lang="en-US" b="0" strike="noStrike" spc="-1" dirty="0">
              <a:solidFill>
                <a:srgbClr val="FFFFFF"/>
              </a:solidFill>
              <a:latin typeface="Tw Cen MT"/>
            </a:rPr>
            <a:t>Java </a:t>
          </a:r>
          <a:br>
            <a:rPr lang="en-US" b="0" strike="noStrike" spc="-1" dirty="0">
              <a:solidFill>
                <a:srgbClr val="FFFFFF"/>
              </a:solidFill>
              <a:latin typeface="Tw Cen MT"/>
            </a:rPr>
          </a:br>
          <a:r>
            <a:rPr lang="en-US" b="0" strike="noStrike" spc="-1" dirty="0">
              <a:solidFill>
                <a:srgbClr val="FFFFFF"/>
              </a:solidFill>
              <a:latin typeface="Tw Cen MT"/>
            </a:rPr>
            <a:t>Service Web </a:t>
          </a:r>
          <a:br>
            <a:rPr lang="en-US" b="0" strike="noStrike" spc="-1" dirty="0">
              <a:solidFill>
                <a:srgbClr val="FFFFFF"/>
              </a:solidFill>
              <a:latin typeface="Tw Cen MT"/>
            </a:rPr>
          </a:br>
          <a:r>
            <a:rPr lang="en-US" b="0" strike="noStrike" spc="-1" dirty="0">
              <a:solidFill>
                <a:srgbClr val="FFFFFF"/>
              </a:solidFill>
              <a:latin typeface="Tw Cen MT"/>
            </a:rPr>
            <a:t>BDD</a:t>
          </a:r>
          <a:br>
            <a:rPr lang="en-US" b="0" strike="noStrike" spc="-1" dirty="0">
              <a:solidFill>
                <a:srgbClr val="FFFFFF"/>
              </a:solidFill>
              <a:latin typeface="Tw Cen MT"/>
            </a:rPr>
          </a:br>
          <a:r>
            <a:rPr lang="en-US" b="0" strike="noStrike" spc="-1" dirty="0" err="1">
              <a:solidFill>
                <a:srgbClr val="FFFFFF"/>
              </a:solidFill>
              <a:latin typeface="Tw Cen MT"/>
            </a:rPr>
            <a:t>méthode</a:t>
          </a:r>
          <a:r>
            <a:rPr lang="en-US" b="0" strike="noStrike" spc="-1" dirty="0">
              <a:solidFill>
                <a:srgbClr val="FFFFFF"/>
              </a:solidFill>
              <a:latin typeface="Tw Cen MT"/>
            </a:rPr>
            <a:t> agile</a:t>
          </a:r>
          <a:endParaRPr lang="fr-FR" dirty="0"/>
        </a:p>
      </dgm:t>
    </dgm:pt>
    <dgm:pt modelId="{BD04BAE1-D776-4E9D-B20E-A22FC2745E2A}" type="parTrans" cxnId="{C7CE082E-5CB5-411C-9F16-941587FD6B3D}">
      <dgm:prSet/>
      <dgm:spPr/>
      <dgm:t>
        <a:bodyPr/>
        <a:lstStyle/>
        <a:p>
          <a:endParaRPr lang="fr-FR"/>
        </a:p>
      </dgm:t>
    </dgm:pt>
    <dgm:pt modelId="{273C97DA-F33E-4717-8FD6-F2E7A159DDB5}" type="sibTrans" cxnId="{C7CE082E-5CB5-411C-9F16-941587FD6B3D}">
      <dgm:prSet/>
      <dgm:spPr/>
      <dgm:t>
        <a:bodyPr/>
        <a:lstStyle/>
        <a:p>
          <a:endParaRPr lang="fr-FR"/>
        </a:p>
      </dgm:t>
    </dgm:pt>
    <dgm:pt modelId="{9A1E5228-7B94-43F4-8F89-110D34CF8C9D}">
      <dgm:prSet phldrT="[Texte]"/>
      <dgm:spPr>
        <a:solidFill>
          <a:srgbClr val="00B050"/>
        </a:solidFill>
      </dgm:spPr>
      <dgm:t>
        <a:bodyPr/>
        <a:lstStyle/>
        <a:p>
          <a:pPr>
            <a:buClr>
              <a:srgbClr val="FFFFFF"/>
            </a:buClr>
            <a:buSzPct val="125000"/>
            <a:buFont typeface="Arial"/>
            <a:buChar char="•"/>
          </a:pPr>
          <a:r>
            <a:rPr lang="en-US" b="1" strike="noStrike" spc="-1" dirty="0">
              <a:solidFill>
                <a:srgbClr val="FFFFFF"/>
              </a:solidFill>
              <a:latin typeface="Tw Cen MT"/>
            </a:rPr>
            <a:t>Axe </a:t>
          </a:r>
          <a:r>
            <a:rPr lang="en-US" b="1" strike="noStrike" spc="-1" dirty="0" err="1">
              <a:solidFill>
                <a:srgbClr val="FFFFFF"/>
              </a:solidFill>
              <a:latin typeface="Tw Cen MT"/>
            </a:rPr>
            <a:t>d’amélioration</a:t>
          </a:r>
          <a:endParaRPr lang="en-US" b="1" strike="noStrike" spc="-1" dirty="0">
            <a:solidFill>
              <a:srgbClr val="FFFFFF"/>
            </a:solidFill>
            <a:latin typeface="Tw Cen MT"/>
          </a:endParaRPr>
        </a:p>
        <a:p>
          <a:pPr>
            <a:buClr>
              <a:srgbClr val="FFFFFF"/>
            </a:buClr>
            <a:buSzPct val="125000"/>
            <a:buFont typeface="Arial"/>
            <a:buChar char="•"/>
          </a:pPr>
          <a:r>
            <a:rPr lang="en-US" b="1" strike="noStrike" spc="-1" dirty="0">
              <a:solidFill>
                <a:srgbClr val="FFFFFF"/>
              </a:solidFill>
              <a:latin typeface="Tw Cen MT"/>
            </a:rPr>
            <a:t> </a:t>
          </a:r>
          <a:br>
            <a:rPr lang="en-US" b="0" strike="noStrike" spc="-1" dirty="0">
              <a:solidFill>
                <a:srgbClr val="FFFFFF"/>
              </a:solidFill>
              <a:latin typeface="Tw Cen MT"/>
            </a:rPr>
          </a:br>
          <a:r>
            <a:rPr lang="en-US" b="0" strike="noStrike" spc="-1" dirty="0">
              <a:solidFill>
                <a:srgbClr val="FFFFFF"/>
              </a:solidFill>
              <a:latin typeface="Tw Cen MT"/>
            </a:rPr>
            <a:t>Gestion du temps</a:t>
          </a:r>
          <a:br>
            <a:rPr lang="en-US" b="0" strike="noStrike" spc="-1" dirty="0">
              <a:solidFill>
                <a:srgbClr val="FFFFFF"/>
              </a:solidFill>
              <a:latin typeface="Tw Cen MT"/>
            </a:rPr>
          </a:br>
          <a:r>
            <a:rPr lang="en-US" b="0" strike="noStrike" spc="-1" dirty="0">
              <a:solidFill>
                <a:srgbClr val="FFFFFF"/>
              </a:solidFill>
              <a:latin typeface="Tw Cen MT"/>
            </a:rPr>
            <a:t>GIT </a:t>
          </a:r>
          <a:br>
            <a:rPr lang="en-US" b="0" strike="noStrike" spc="-1" dirty="0">
              <a:solidFill>
                <a:srgbClr val="FFFFFF"/>
              </a:solidFill>
              <a:latin typeface="Tw Cen MT"/>
            </a:rPr>
          </a:br>
          <a:r>
            <a:rPr lang="en-US" b="0" strike="noStrike" spc="-1" dirty="0">
              <a:solidFill>
                <a:srgbClr val="FFFFFF"/>
              </a:solidFill>
              <a:latin typeface="Tw Cen MT"/>
            </a:rPr>
            <a:t>Varier les </a:t>
          </a:r>
          <a:r>
            <a:rPr lang="en-US" b="0" strike="noStrike" spc="-1" dirty="0" err="1">
              <a:solidFill>
                <a:srgbClr val="FFFFFF"/>
              </a:solidFill>
              <a:latin typeface="Tw Cen MT"/>
            </a:rPr>
            <a:t>compétences</a:t>
          </a:r>
          <a:br>
            <a:rPr lang="en-US" b="0" strike="noStrike" spc="-1" dirty="0">
              <a:solidFill>
                <a:srgbClr val="FFFFFF"/>
              </a:solidFill>
              <a:latin typeface="Tw Cen MT"/>
            </a:rPr>
          </a:br>
          <a:r>
            <a:rPr lang="en-US" b="0" strike="noStrike" spc="-1" dirty="0" err="1">
              <a:solidFill>
                <a:srgbClr val="FFFFFF"/>
              </a:solidFill>
              <a:latin typeface="Tw Cen MT"/>
            </a:rPr>
            <a:t>Meilleure</a:t>
          </a:r>
          <a:r>
            <a:rPr lang="en-US" b="0" strike="noStrike" spc="-1" dirty="0">
              <a:solidFill>
                <a:srgbClr val="FFFFFF"/>
              </a:solidFill>
              <a:latin typeface="Tw Cen MT"/>
            </a:rPr>
            <a:t> </a:t>
          </a:r>
          <a:r>
            <a:rPr lang="en-US" b="0" strike="noStrike" spc="-1" dirty="0" err="1">
              <a:solidFill>
                <a:srgbClr val="FFFFFF"/>
              </a:solidFill>
              <a:latin typeface="Tw Cen MT"/>
            </a:rPr>
            <a:t>répartition</a:t>
          </a:r>
          <a:r>
            <a:rPr lang="en-US" b="0" strike="noStrike" spc="-1" dirty="0">
              <a:solidFill>
                <a:srgbClr val="FFFFFF"/>
              </a:solidFill>
              <a:latin typeface="Tw Cen MT"/>
            </a:rPr>
            <a:t> des </a:t>
          </a:r>
          <a:r>
            <a:rPr lang="en-US" b="0" strike="noStrike" spc="-1" dirty="0" err="1">
              <a:solidFill>
                <a:srgbClr val="FFFFFF"/>
              </a:solidFill>
              <a:latin typeface="Tw Cen MT"/>
            </a:rPr>
            <a:t>tâches</a:t>
          </a:r>
          <a:endParaRPr lang="fr-FR" dirty="0"/>
        </a:p>
      </dgm:t>
    </dgm:pt>
    <dgm:pt modelId="{3205FDE9-A66E-4835-97EA-642274681F30}" type="parTrans" cxnId="{1AE2CAB8-29D1-4FE2-90A3-DD9D17311359}">
      <dgm:prSet/>
      <dgm:spPr/>
      <dgm:t>
        <a:bodyPr/>
        <a:lstStyle/>
        <a:p>
          <a:endParaRPr lang="fr-FR"/>
        </a:p>
      </dgm:t>
    </dgm:pt>
    <dgm:pt modelId="{38745374-1A33-4639-9E78-3914E391BB1F}" type="sibTrans" cxnId="{1AE2CAB8-29D1-4FE2-90A3-DD9D17311359}">
      <dgm:prSet/>
      <dgm:spPr/>
      <dgm:t>
        <a:bodyPr/>
        <a:lstStyle/>
        <a:p>
          <a:endParaRPr lang="fr-FR"/>
        </a:p>
      </dgm:t>
    </dgm:pt>
    <dgm:pt modelId="{0BEDAEB6-8B1C-4766-BBB4-321C42FE3A59}">
      <dgm:prSet/>
      <dgm:spPr>
        <a:solidFill>
          <a:srgbClr val="FF0000"/>
        </a:solidFill>
      </dgm:spPr>
      <dgm:t>
        <a:bodyPr/>
        <a:lstStyle/>
        <a:p>
          <a:pPr>
            <a:buClr>
              <a:srgbClr val="FFFFFF"/>
            </a:buClr>
            <a:buSzPct val="125000"/>
            <a:buFont typeface="Arial"/>
            <a:buChar char="•"/>
          </a:pPr>
          <a:r>
            <a:rPr lang="en-US" b="1" strike="noStrike" spc="-1" dirty="0" err="1">
              <a:solidFill>
                <a:srgbClr val="FFFFFF"/>
              </a:solidFill>
              <a:latin typeface="Tw Cen MT"/>
            </a:rPr>
            <a:t>Difficultés</a:t>
          </a:r>
          <a:r>
            <a:rPr lang="en-US" b="1" strike="noStrike" spc="-1" dirty="0">
              <a:solidFill>
                <a:srgbClr val="FFFFFF"/>
              </a:solidFill>
              <a:latin typeface="Tw Cen MT"/>
            </a:rPr>
            <a:t> </a:t>
          </a:r>
          <a:r>
            <a:rPr lang="en-US" b="1" strike="noStrike" spc="-1" dirty="0" err="1">
              <a:solidFill>
                <a:srgbClr val="FFFFFF"/>
              </a:solidFill>
              <a:latin typeface="Tw Cen MT"/>
            </a:rPr>
            <a:t>rencontrées</a:t>
          </a:r>
          <a:endParaRPr lang="en-US" b="1" strike="noStrike" spc="-1" dirty="0">
            <a:solidFill>
              <a:srgbClr val="FFFFFF"/>
            </a:solidFill>
            <a:latin typeface="Tw Cen MT"/>
          </a:endParaRPr>
        </a:p>
        <a:p>
          <a:pPr>
            <a:buClr>
              <a:srgbClr val="FFFFFF"/>
            </a:buClr>
            <a:buSzPct val="125000"/>
            <a:buFont typeface="Arial"/>
            <a:buChar char="•"/>
          </a:pPr>
          <a:r>
            <a:rPr lang="en-US" b="1" strike="noStrike" spc="-1" dirty="0">
              <a:solidFill>
                <a:srgbClr val="FFFFFF"/>
              </a:solidFill>
              <a:latin typeface="Tw Cen MT"/>
            </a:rPr>
            <a:t>  </a:t>
          </a:r>
          <a:br>
            <a:rPr lang="en-US" b="0" strike="noStrike" spc="-1" dirty="0">
              <a:solidFill>
                <a:srgbClr val="FFFFFF"/>
              </a:solidFill>
              <a:latin typeface="Tw Cen MT"/>
            </a:rPr>
          </a:br>
          <a:r>
            <a:rPr lang="en-US" b="0" strike="noStrike" spc="-1" dirty="0">
              <a:solidFill>
                <a:srgbClr val="FFFFFF"/>
              </a:solidFill>
              <a:latin typeface="Tw Cen MT"/>
            </a:rPr>
            <a:t>Java FX </a:t>
          </a:r>
          <a:br>
            <a:rPr lang="en-US" b="0" strike="noStrike" spc="-1" dirty="0">
              <a:solidFill>
                <a:srgbClr val="FFFFFF"/>
              </a:solidFill>
              <a:latin typeface="Tw Cen MT"/>
            </a:rPr>
          </a:br>
          <a:r>
            <a:rPr lang="en-US" b="0" strike="noStrike" spc="-1" dirty="0" err="1">
              <a:solidFill>
                <a:srgbClr val="FFFFFF"/>
              </a:solidFill>
              <a:latin typeface="Tw Cen MT"/>
            </a:rPr>
            <a:t>Réseau</a:t>
          </a:r>
          <a:br>
            <a:rPr lang="en-US" b="0" strike="noStrike" spc="-1" dirty="0">
              <a:solidFill>
                <a:srgbClr val="FFFFFF"/>
              </a:solidFill>
              <a:latin typeface="Tw Cen MT"/>
            </a:rPr>
          </a:br>
          <a:r>
            <a:rPr lang="en-US" b="0" strike="noStrike" spc="-1" dirty="0">
              <a:solidFill>
                <a:srgbClr val="FFFFFF"/>
              </a:solidFill>
              <a:latin typeface="Tw Cen MT"/>
            </a:rPr>
            <a:t>Matériel </a:t>
          </a:r>
        </a:p>
      </dgm:t>
    </dgm:pt>
    <dgm:pt modelId="{7E49A1AB-5A1D-43B5-8006-54AC53689D12}" type="parTrans" cxnId="{86206A33-2269-4123-9F0D-430C6447450C}">
      <dgm:prSet/>
      <dgm:spPr/>
      <dgm:t>
        <a:bodyPr/>
        <a:lstStyle/>
        <a:p>
          <a:endParaRPr lang="fr-FR"/>
        </a:p>
      </dgm:t>
    </dgm:pt>
    <dgm:pt modelId="{68EF48A8-FD63-4428-909F-1FFAD2AE9C81}" type="sibTrans" cxnId="{86206A33-2269-4123-9F0D-430C6447450C}">
      <dgm:prSet/>
      <dgm:spPr/>
      <dgm:t>
        <a:bodyPr/>
        <a:lstStyle/>
        <a:p>
          <a:endParaRPr lang="fr-FR"/>
        </a:p>
      </dgm:t>
    </dgm:pt>
    <dgm:pt modelId="{0A47C897-0015-4F3C-A78F-4D646C5648D8}" type="pres">
      <dgm:prSet presAssocID="{3811C844-238E-40DD-BCAF-7AD257055A6D}" presName="diagram" presStyleCnt="0">
        <dgm:presLayoutVars>
          <dgm:dir/>
          <dgm:resizeHandles val="exact"/>
        </dgm:presLayoutVars>
      </dgm:prSet>
      <dgm:spPr/>
    </dgm:pt>
    <dgm:pt modelId="{794D7871-039C-4B68-8BDE-CC85E4894EFF}" type="pres">
      <dgm:prSet presAssocID="{02DDD09F-75AF-4EF5-8983-FAC22C5D7F44}" presName="node" presStyleLbl="node1" presStyleIdx="0" presStyleCnt="3" custLinFactNeighborX="-19733" custLinFactNeighborY="11775">
        <dgm:presLayoutVars>
          <dgm:bulletEnabled val="1"/>
        </dgm:presLayoutVars>
      </dgm:prSet>
      <dgm:spPr/>
    </dgm:pt>
    <dgm:pt modelId="{6BBDF509-F7B4-4BFC-B597-20974AFDC7AC}" type="pres">
      <dgm:prSet presAssocID="{273C97DA-F33E-4717-8FD6-F2E7A159DDB5}" presName="sibTrans" presStyleCnt="0"/>
      <dgm:spPr/>
    </dgm:pt>
    <dgm:pt modelId="{1F067896-07A9-4688-AF7C-4056349DB51B}" type="pres">
      <dgm:prSet presAssocID="{9A1E5228-7B94-43F4-8F89-110D34CF8C9D}" presName="node" presStyleLbl="node1" presStyleIdx="1" presStyleCnt="3" custLinFactNeighborX="0" custLinFactNeighborY="12587">
        <dgm:presLayoutVars>
          <dgm:bulletEnabled val="1"/>
        </dgm:presLayoutVars>
      </dgm:prSet>
      <dgm:spPr/>
    </dgm:pt>
    <dgm:pt modelId="{8C1E0209-A47E-4309-88E1-AAEA41B8B8FD}" type="pres">
      <dgm:prSet presAssocID="{38745374-1A33-4639-9E78-3914E391BB1F}" presName="sibTrans" presStyleCnt="0"/>
      <dgm:spPr/>
    </dgm:pt>
    <dgm:pt modelId="{98AF66CD-CF12-4FCD-A78B-FA3AE6C28FF8}" type="pres">
      <dgm:prSet presAssocID="{0BEDAEB6-8B1C-4766-BBB4-321C42FE3A59}" presName="node" presStyleLbl="node1" presStyleIdx="2" presStyleCnt="3">
        <dgm:presLayoutVars>
          <dgm:bulletEnabled val="1"/>
        </dgm:presLayoutVars>
      </dgm:prSet>
      <dgm:spPr/>
    </dgm:pt>
  </dgm:ptLst>
  <dgm:cxnLst>
    <dgm:cxn modelId="{AD12E91C-99DD-4073-8BF1-613B4DB97C95}" type="presOf" srcId="{02DDD09F-75AF-4EF5-8983-FAC22C5D7F44}" destId="{794D7871-039C-4B68-8BDE-CC85E4894EFF}" srcOrd="0" destOrd="0" presId="urn:microsoft.com/office/officeart/2005/8/layout/default"/>
    <dgm:cxn modelId="{C7CE082E-5CB5-411C-9F16-941587FD6B3D}" srcId="{3811C844-238E-40DD-BCAF-7AD257055A6D}" destId="{02DDD09F-75AF-4EF5-8983-FAC22C5D7F44}" srcOrd="0" destOrd="0" parTransId="{BD04BAE1-D776-4E9D-B20E-A22FC2745E2A}" sibTransId="{273C97DA-F33E-4717-8FD6-F2E7A159DDB5}"/>
    <dgm:cxn modelId="{86206A33-2269-4123-9F0D-430C6447450C}" srcId="{3811C844-238E-40DD-BCAF-7AD257055A6D}" destId="{0BEDAEB6-8B1C-4766-BBB4-321C42FE3A59}" srcOrd="2" destOrd="0" parTransId="{7E49A1AB-5A1D-43B5-8006-54AC53689D12}" sibTransId="{68EF48A8-FD63-4428-909F-1FFAD2AE9C81}"/>
    <dgm:cxn modelId="{CFC6D361-97FA-473A-B430-1AA5AAC62C88}" type="presOf" srcId="{3811C844-238E-40DD-BCAF-7AD257055A6D}" destId="{0A47C897-0015-4F3C-A78F-4D646C5648D8}" srcOrd="0" destOrd="0" presId="urn:microsoft.com/office/officeart/2005/8/layout/default"/>
    <dgm:cxn modelId="{1AE2CAB8-29D1-4FE2-90A3-DD9D17311359}" srcId="{3811C844-238E-40DD-BCAF-7AD257055A6D}" destId="{9A1E5228-7B94-43F4-8F89-110D34CF8C9D}" srcOrd="1" destOrd="0" parTransId="{3205FDE9-A66E-4835-97EA-642274681F30}" sibTransId="{38745374-1A33-4639-9E78-3914E391BB1F}"/>
    <dgm:cxn modelId="{E7943CDD-7777-43E9-A0DA-01E202C6C6B3}" type="presOf" srcId="{9A1E5228-7B94-43F4-8F89-110D34CF8C9D}" destId="{1F067896-07A9-4688-AF7C-4056349DB51B}" srcOrd="0" destOrd="0" presId="urn:microsoft.com/office/officeart/2005/8/layout/default"/>
    <dgm:cxn modelId="{CCFBAEFC-2F79-4AB2-9CB7-8A0E13E2C9D3}" type="presOf" srcId="{0BEDAEB6-8B1C-4766-BBB4-321C42FE3A59}" destId="{98AF66CD-CF12-4FCD-A78B-FA3AE6C28FF8}" srcOrd="0" destOrd="0" presId="urn:microsoft.com/office/officeart/2005/8/layout/default"/>
    <dgm:cxn modelId="{AEFDDE93-D9A9-48C3-AA10-09209510215D}" type="presParOf" srcId="{0A47C897-0015-4F3C-A78F-4D646C5648D8}" destId="{794D7871-039C-4B68-8BDE-CC85E4894EFF}" srcOrd="0" destOrd="0" presId="urn:microsoft.com/office/officeart/2005/8/layout/default"/>
    <dgm:cxn modelId="{D3048449-BDF2-4517-9D0F-6FD3E50114CB}" type="presParOf" srcId="{0A47C897-0015-4F3C-A78F-4D646C5648D8}" destId="{6BBDF509-F7B4-4BFC-B597-20974AFDC7AC}" srcOrd="1" destOrd="0" presId="urn:microsoft.com/office/officeart/2005/8/layout/default"/>
    <dgm:cxn modelId="{9A74045C-F53D-464D-A399-D1C9466C1D65}" type="presParOf" srcId="{0A47C897-0015-4F3C-A78F-4D646C5648D8}" destId="{1F067896-07A9-4688-AF7C-4056349DB51B}" srcOrd="2" destOrd="0" presId="urn:microsoft.com/office/officeart/2005/8/layout/default"/>
    <dgm:cxn modelId="{7C8847ED-2015-419C-9A67-60079A06FB2A}" type="presParOf" srcId="{0A47C897-0015-4F3C-A78F-4D646C5648D8}" destId="{8C1E0209-A47E-4309-88E1-AAEA41B8B8FD}" srcOrd="3" destOrd="0" presId="urn:microsoft.com/office/officeart/2005/8/layout/default"/>
    <dgm:cxn modelId="{C679B4AD-0F5A-43D7-BE3D-E54D9ECAE449}" type="presParOf" srcId="{0A47C897-0015-4F3C-A78F-4D646C5648D8}" destId="{98AF66CD-CF12-4FCD-A78B-FA3AE6C28FF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A0CE1-5A69-4AFB-9DE9-D7D3D44CD448}">
      <dsp:nvSpPr>
        <dsp:cNvPr id="0" name=""/>
        <dsp:cNvSpPr/>
      </dsp:nvSpPr>
      <dsp:spPr>
        <a:xfrm>
          <a:off x="5929091" y="1360579"/>
          <a:ext cx="4887218" cy="601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080"/>
              </a:lnTo>
              <a:lnTo>
                <a:pt x="4887218" y="410080"/>
              </a:lnTo>
              <a:lnTo>
                <a:pt x="4887218" y="60175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D662C-35DF-4404-9478-6F10A77DFF54}">
      <dsp:nvSpPr>
        <dsp:cNvPr id="0" name=""/>
        <dsp:cNvSpPr/>
      </dsp:nvSpPr>
      <dsp:spPr>
        <a:xfrm>
          <a:off x="5929091" y="1360579"/>
          <a:ext cx="2354959" cy="601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080"/>
              </a:lnTo>
              <a:lnTo>
                <a:pt x="2354959" y="410080"/>
              </a:lnTo>
              <a:lnTo>
                <a:pt x="2354959" y="60175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181EA-1F7A-451A-9BD6-492E3A4A60A0}">
      <dsp:nvSpPr>
        <dsp:cNvPr id="0" name=""/>
        <dsp:cNvSpPr/>
      </dsp:nvSpPr>
      <dsp:spPr>
        <a:xfrm>
          <a:off x="5751791" y="1360579"/>
          <a:ext cx="177299" cy="601757"/>
        </a:xfrm>
        <a:custGeom>
          <a:avLst/>
          <a:gdLst/>
          <a:ahLst/>
          <a:cxnLst/>
          <a:rect l="0" t="0" r="0" b="0"/>
          <a:pathLst>
            <a:path>
              <a:moveTo>
                <a:pt x="177299" y="0"/>
              </a:moveTo>
              <a:lnTo>
                <a:pt x="177299" y="410080"/>
              </a:lnTo>
              <a:lnTo>
                <a:pt x="0" y="410080"/>
              </a:lnTo>
              <a:lnTo>
                <a:pt x="0" y="60175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409C4-CC92-43E5-992B-25DC016AE6D3}">
      <dsp:nvSpPr>
        <dsp:cNvPr id="0" name=""/>
        <dsp:cNvSpPr/>
      </dsp:nvSpPr>
      <dsp:spPr>
        <a:xfrm>
          <a:off x="3264835" y="1360579"/>
          <a:ext cx="2664255" cy="601757"/>
        </a:xfrm>
        <a:custGeom>
          <a:avLst/>
          <a:gdLst/>
          <a:ahLst/>
          <a:cxnLst/>
          <a:rect l="0" t="0" r="0" b="0"/>
          <a:pathLst>
            <a:path>
              <a:moveTo>
                <a:pt x="2664255" y="0"/>
              </a:moveTo>
              <a:lnTo>
                <a:pt x="2664255" y="410080"/>
              </a:lnTo>
              <a:lnTo>
                <a:pt x="0" y="410080"/>
              </a:lnTo>
              <a:lnTo>
                <a:pt x="0" y="60175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E4E12-54FC-4A66-8020-283458C083A7}">
      <dsp:nvSpPr>
        <dsp:cNvPr id="0" name=""/>
        <dsp:cNvSpPr/>
      </dsp:nvSpPr>
      <dsp:spPr>
        <a:xfrm>
          <a:off x="909875" y="1360579"/>
          <a:ext cx="5019215" cy="601757"/>
        </a:xfrm>
        <a:custGeom>
          <a:avLst/>
          <a:gdLst/>
          <a:ahLst/>
          <a:cxnLst/>
          <a:rect l="0" t="0" r="0" b="0"/>
          <a:pathLst>
            <a:path>
              <a:moveTo>
                <a:pt x="5019215" y="0"/>
              </a:moveTo>
              <a:lnTo>
                <a:pt x="5019215" y="410080"/>
              </a:lnTo>
              <a:lnTo>
                <a:pt x="0" y="410080"/>
              </a:lnTo>
              <a:lnTo>
                <a:pt x="0" y="60175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159D4-03B7-4F48-82C8-4A61F820537E}">
      <dsp:nvSpPr>
        <dsp:cNvPr id="0" name=""/>
        <dsp:cNvSpPr/>
      </dsp:nvSpPr>
      <dsp:spPr>
        <a:xfrm>
          <a:off x="4894550" y="46713"/>
          <a:ext cx="2069080" cy="13138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73E1A-B83A-4840-A978-4770EAA19B90}">
      <dsp:nvSpPr>
        <dsp:cNvPr id="0" name=""/>
        <dsp:cNvSpPr/>
      </dsp:nvSpPr>
      <dsp:spPr>
        <a:xfrm>
          <a:off x="5124448" y="265116"/>
          <a:ext cx="2069080" cy="131386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900" kern="1200" dirty="0"/>
        </a:p>
      </dsp:txBody>
      <dsp:txXfrm>
        <a:off x="5162930" y="303598"/>
        <a:ext cx="1992116" cy="1236901"/>
      </dsp:txXfrm>
    </dsp:sp>
    <dsp:sp modelId="{4A399350-24DD-412A-803B-AA2C7B1C3533}">
      <dsp:nvSpPr>
        <dsp:cNvPr id="0" name=""/>
        <dsp:cNvSpPr/>
      </dsp:nvSpPr>
      <dsp:spPr>
        <a:xfrm>
          <a:off x="7332" y="1962337"/>
          <a:ext cx="1805086" cy="13138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B0633-EE28-4228-B420-73FEB2C1BFF5}">
      <dsp:nvSpPr>
        <dsp:cNvPr id="0" name=""/>
        <dsp:cNvSpPr/>
      </dsp:nvSpPr>
      <dsp:spPr>
        <a:xfrm>
          <a:off x="237230" y="2180740"/>
          <a:ext cx="1805086" cy="131386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/>
            <a:t>Clovis CORDE</a:t>
          </a:r>
        </a:p>
      </dsp:txBody>
      <dsp:txXfrm>
        <a:off x="275712" y="2219222"/>
        <a:ext cx="1728122" cy="1236901"/>
      </dsp:txXfrm>
    </dsp:sp>
    <dsp:sp modelId="{E8BDDE25-F16F-4E8E-BDD3-2E12E267C9EF}">
      <dsp:nvSpPr>
        <dsp:cNvPr id="0" name=""/>
        <dsp:cNvSpPr/>
      </dsp:nvSpPr>
      <dsp:spPr>
        <a:xfrm>
          <a:off x="2272214" y="1962337"/>
          <a:ext cx="1985241" cy="13138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F01B5-1791-48B9-8501-2ADE1023547F}">
      <dsp:nvSpPr>
        <dsp:cNvPr id="0" name=""/>
        <dsp:cNvSpPr/>
      </dsp:nvSpPr>
      <dsp:spPr>
        <a:xfrm>
          <a:off x="2502112" y="2180740"/>
          <a:ext cx="1985241" cy="131386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/>
            <a:t>Laurent CROUZIL</a:t>
          </a:r>
        </a:p>
      </dsp:txBody>
      <dsp:txXfrm>
        <a:off x="2540594" y="2219222"/>
        <a:ext cx="1908277" cy="1236901"/>
      </dsp:txXfrm>
    </dsp:sp>
    <dsp:sp modelId="{0530F17A-87CD-445F-AE8D-984453DFEBBD}">
      <dsp:nvSpPr>
        <dsp:cNvPr id="0" name=""/>
        <dsp:cNvSpPr/>
      </dsp:nvSpPr>
      <dsp:spPr>
        <a:xfrm>
          <a:off x="4717251" y="1962337"/>
          <a:ext cx="2069080" cy="13138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D7ADA5-A0B6-4277-9923-3859FC98D148}">
      <dsp:nvSpPr>
        <dsp:cNvPr id="0" name=""/>
        <dsp:cNvSpPr/>
      </dsp:nvSpPr>
      <dsp:spPr>
        <a:xfrm>
          <a:off x="4947149" y="2180740"/>
          <a:ext cx="2069080" cy="131386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Alexis </a:t>
          </a:r>
          <a:r>
            <a:rPr lang="fr-FR" sz="1800" b="0" i="0" kern="1200" dirty="0"/>
            <a:t>DEVLEESCHAUWER</a:t>
          </a:r>
        </a:p>
      </dsp:txBody>
      <dsp:txXfrm>
        <a:off x="4985631" y="2219222"/>
        <a:ext cx="1992116" cy="1236901"/>
      </dsp:txXfrm>
    </dsp:sp>
    <dsp:sp modelId="{0C1A5155-D0D7-4D10-9581-CE4CFF00BC1D}">
      <dsp:nvSpPr>
        <dsp:cNvPr id="0" name=""/>
        <dsp:cNvSpPr/>
      </dsp:nvSpPr>
      <dsp:spPr>
        <a:xfrm>
          <a:off x="7246127" y="1962337"/>
          <a:ext cx="2075846" cy="13138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AAF7E-7053-4756-8DBA-0DFA50B883E7}">
      <dsp:nvSpPr>
        <dsp:cNvPr id="0" name=""/>
        <dsp:cNvSpPr/>
      </dsp:nvSpPr>
      <dsp:spPr>
        <a:xfrm>
          <a:off x="7476025" y="2180740"/>
          <a:ext cx="2075846" cy="131386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 err="1"/>
            <a:t>Omaima</a:t>
          </a:r>
          <a:r>
            <a:rPr lang="fr-FR" sz="1800" b="0" i="0" kern="1200" dirty="0"/>
            <a:t> MADMOURH</a:t>
          </a:r>
        </a:p>
      </dsp:txBody>
      <dsp:txXfrm>
        <a:off x="7514507" y="2219222"/>
        <a:ext cx="1998882" cy="1236901"/>
      </dsp:txXfrm>
    </dsp:sp>
    <dsp:sp modelId="{0FF6D97A-3F51-40CA-BF66-C62C77A8CC7F}">
      <dsp:nvSpPr>
        <dsp:cNvPr id="0" name=""/>
        <dsp:cNvSpPr/>
      </dsp:nvSpPr>
      <dsp:spPr>
        <a:xfrm>
          <a:off x="9781769" y="1962337"/>
          <a:ext cx="2069080" cy="13138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47DA1-5845-40E4-8EF5-0F0ABF8B2A70}">
      <dsp:nvSpPr>
        <dsp:cNvPr id="0" name=""/>
        <dsp:cNvSpPr/>
      </dsp:nvSpPr>
      <dsp:spPr>
        <a:xfrm>
          <a:off x="10011666" y="2180740"/>
          <a:ext cx="2069080" cy="131386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/>
            <a:t>Marc RICHARD</a:t>
          </a:r>
        </a:p>
      </dsp:txBody>
      <dsp:txXfrm>
        <a:off x="10050148" y="2219222"/>
        <a:ext cx="1992116" cy="1236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D7871-039C-4B68-8BDE-CC85E4894EFF}">
      <dsp:nvSpPr>
        <dsp:cNvPr id="0" name=""/>
        <dsp:cNvSpPr/>
      </dsp:nvSpPr>
      <dsp:spPr>
        <a:xfrm>
          <a:off x="0" y="444176"/>
          <a:ext cx="4469906" cy="2681943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FFFF"/>
            </a:buClr>
            <a:buSzPct val="125000"/>
            <a:buNone/>
          </a:pPr>
          <a:r>
            <a:rPr lang="en-US" sz="2600" b="1" strike="noStrike" kern="1200" spc="-1" dirty="0" err="1">
              <a:solidFill>
                <a:srgbClr val="FFFFFF"/>
              </a:solidFill>
              <a:latin typeface="Tw Cen MT"/>
            </a:rPr>
            <a:t>Connaissance</a:t>
          </a:r>
          <a:r>
            <a:rPr lang="en-US" sz="2600" b="1" strike="noStrike" kern="1200" spc="-1" dirty="0">
              <a:solidFill>
                <a:srgbClr val="FFFFFF"/>
              </a:solidFill>
              <a:latin typeface="Tw Cen MT"/>
            </a:rPr>
            <a:t> </a:t>
          </a:r>
          <a:r>
            <a:rPr lang="en-US" sz="2600" b="1" strike="noStrike" kern="1200" spc="-1" dirty="0" err="1">
              <a:solidFill>
                <a:srgbClr val="FFFFFF"/>
              </a:solidFill>
              <a:latin typeface="Tw Cen MT"/>
            </a:rPr>
            <a:t>améliorée</a:t>
          </a:r>
          <a:endParaRPr lang="en-US" sz="2600" b="1" strike="noStrike" kern="1200" spc="-1" dirty="0">
            <a:solidFill>
              <a:srgbClr val="FFFFFF"/>
            </a:solidFill>
            <a:latin typeface="Tw Cen MT"/>
          </a:endParaRP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FFFF"/>
            </a:buClr>
            <a:buSzPct val="125000"/>
            <a:buNone/>
          </a:pPr>
          <a:br>
            <a:rPr lang="en-US" sz="2600" b="1" strike="noStrike" kern="1200" spc="-1" dirty="0">
              <a:solidFill>
                <a:srgbClr val="FFFFFF"/>
              </a:solidFill>
              <a:latin typeface="Tw Cen MT"/>
            </a:rPr>
          </a:br>
          <a:r>
            <a:rPr lang="en-US" sz="2600" b="0" strike="noStrike" kern="1200" spc="-1" dirty="0" err="1">
              <a:solidFill>
                <a:srgbClr val="FFFFFF"/>
              </a:solidFill>
              <a:latin typeface="Tw Cen MT"/>
            </a:rPr>
            <a:t>Robotique</a:t>
          </a:r>
          <a:r>
            <a:rPr lang="en-US" sz="2600" b="1" strike="noStrike" kern="1200" spc="-1" dirty="0">
              <a:solidFill>
                <a:srgbClr val="FFFFFF"/>
              </a:solidFill>
              <a:latin typeface="Tw Cen MT"/>
            </a:rPr>
            <a:t> </a:t>
          </a:r>
          <a:br>
            <a:rPr lang="en-US" sz="2600" b="0" strike="noStrike" kern="1200" spc="-1" dirty="0">
              <a:solidFill>
                <a:srgbClr val="FFFFFF"/>
              </a:solidFill>
              <a:latin typeface="Tw Cen MT"/>
            </a:rPr>
          </a:br>
          <a:r>
            <a:rPr lang="en-US" sz="2600" b="0" strike="noStrike" kern="1200" spc="-1" dirty="0">
              <a:solidFill>
                <a:srgbClr val="FFFFFF"/>
              </a:solidFill>
              <a:latin typeface="Tw Cen MT"/>
            </a:rPr>
            <a:t>Java </a:t>
          </a:r>
          <a:br>
            <a:rPr lang="en-US" sz="2600" b="0" strike="noStrike" kern="1200" spc="-1" dirty="0">
              <a:solidFill>
                <a:srgbClr val="FFFFFF"/>
              </a:solidFill>
              <a:latin typeface="Tw Cen MT"/>
            </a:rPr>
          </a:br>
          <a:r>
            <a:rPr lang="en-US" sz="2600" b="0" strike="noStrike" kern="1200" spc="-1" dirty="0">
              <a:solidFill>
                <a:srgbClr val="FFFFFF"/>
              </a:solidFill>
              <a:latin typeface="Tw Cen MT"/>
            </a:rPr>
            <a:t>Service Web </a:t>
          </a:r>
          <a:br>
            <a:rPr lang="en-US" sz="2600" b="0" strike="noStrike" kern="1200" spc="-1" dirty="0">
              <a:solidFill>
                <a:srgbClr val="FFFFFF"/>
              </a:solidFill>
              <a:latin typeface="Tw Cen MT"/>
            </a:rPr>
          </a:br>
          <a:r>
            <a:rPr lang="en-US" sz="2600" b="0" strike="noStrike" kern="1200" spc="-1" dirty="0">
              <a:solidFill>
                <a:srgbClr val="FFFFFF"/>
              </a:solidFill>
              <a:latin typeface="Tw Cen MT"/>
            </a:rPr>
            <a:t>BDD</a:t>
          </a:r>
          <a:br>
            <a:rPr lang="en-US" sz="2600" b="0" strike="noStrike" kern="1200" spc="-1" dirty="0">
              <a:solidFill>
                <a:srgbClr val="FFFFFF"/>
              </a:solidFill>
              <a:latin typeface="Tw Cen MT"/>
            </a:rPr>
          </a:br>
          <a:r>
            <a:rPr lang="en-US" sz="2600" b="0" strike="noStrike" kern="1200" spc="-1" dirty="0" err="1">
              <a:solidFill>
                <a:srgbClr val="FFFFFF"/>
              </a:solidFill>
              <a:latin typeface="Tw Cen MT"/>
            </a:rPr>
            <a:t>méthode</a:t>
          </a:r>
          <a:r>
            <a:rPr lang="en-US" sz="2600" b="0" strike="noStrike" kern="1200" spc="-1" dirty="0">
              <a:solidFill>
                <a:srgbClr val="FFFFFF"/>
              </a:solidFill>
              <a:latin typeface="Tw Cen MT"/>
            </a:rPr>
            <a:t> agile</a:t>
          </a:r>
          <a:endParaRPr lang="fr-FR" sz="2600" kern="1200" dirty="0"/>
        </a:p>
      </dsp:txBody>
      <dsp:txXfrm>
        <a:off x="0" y="444176"/>
        <a:ext cx="4469906" cy="2681943"/>
      </dsp:txXfrm>
    </dsp:sp>
    <dsp:sp modelId="{1F067896-07A9-4688-AF7C-4056349DB51B}">
      <dsp:nvSpPr>
        <dsp:cNvPr id="0" name=""/>
        <dsp:cNvSpPr/>
      </dsp:nvSpPr>
      <dsp:spPr>
        <a:xfrm>
          <a:off x="4918043" y="465953"/>
          <a:ext cx="4469906" cy="2681943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FFFF"/>
            </a:buClr>
            <a:buSzPct val="125000"/>
            <a:buFont typeface="Arial"/>
            <a:buNone/>
          </a:pPr>
          <a:r>
            <a:rPr lang="en-US" sz="2600" b="1" strike="noStrike" kern="1200" spc="-1" dirty="0">
              <a:solidFill>
                <a:srgbClr val="FFFFFF"/>
              </a:solidFill>
              <a:latin typeface="Tw Cen MT"/>
            </a:rPr>
            <a:t>Axe </a:t>
          </a:r>
          <a:r>
            <a:rPr lang="en-US" sz="2600" b="1" strike="noStrike" kern="1200" spc="-1" dirty="0" err="1">
              <a:solidFill>
                <a:srgbClr val="FFFFFF"/>
              </a:solidFill>
              <a:latin typeface="Tw Cen MT"/>
            </a:rPr>
            <a:t>d’amélioration</a:t>
          </a:r>
          <a:endParaRPr lang="en-US" sz="2600" b="1" strike="noStrike" kern="1200" spc="-1" dirty="0">
            <a:solidFill>
              <a:srgbClr val="FFFFFF"/>
            </a:solidFill>
            <a:latin typeface="Tw Cen MT"/>
          </a:endParaRP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FFFF"/>
            </a:buClr>
            <a:buSzPct val="125000"/>
            <a:buFont typeface="Arial"/>
            <a:buNone/>
          </a:pPr>
          <a:r>
            <a:rPr lang="en-US" sz="2600" b="1" strike="noStrike" kern="1200" spc="-1" dirty="0">
              <a:solidFill>
                <a:srgbClr val="FFFFFF"/>
              </a:solidFill>
              <a:latin typeface="Tw Cen MT"/>
            </a:rPr>
            <a:t> </a:t>
          </a:r>
          <a:br>
            <a:rPr lang="en-US" sz="2600" b="0" strike="noStrike" kern="1200" spc="-1" dirty="0">
              <a:solidFill>
                <a:srgbClr val="FFFFFF"/>
              </a:solidFill>
              <a:latin typeface="Tw Cen MT"/>
            </a:rPr>
          </a:br>
          <a:r>
            <a:rPr lang="en-US" sz="2600" b="0" strike="noStrike" kern="1200" spc="-1" dirty="0">
              <a:solidFill>
                <a:srgbClr val="FFFFFF"/>
              </a:solidFill>
              <a:latin typeface="Tw Cen MT"/>
            </a:rPr>
            <a:t>Gestion du temps</a:t>
          </a:r>
          <a:br>
            <a:rPr lang="en-US" sz="2600" b="0" strike="noStrike" kern="1200" spc="-1" dirty="0">
              <a:solidFill>
                <a:srgbClr val="FFFFFF"/>
              </a:solidFill>
              <a:latin typeface="Tw Cen MT"/>
            </a:rPr>
          </a:br>
          <a:r>
            <a:rPr lang="en-US" sz="2600" b="0" strike="noStrike" kern="1200" spc="-1" dirty="0">
              <a:solidFill>
                <a:srgbClr val="FFFFFF"/>
              </a:solidFill>
              <a:latin typeface="Tw Cen MT"/>
            </a:rPr>
            <a:t>GIT </a:t>
          </a:r>
          <a:br>
            <a:rPr lang="en-US" sz="2600" b="0" strike="noStrike" kern="1200" spc="-1" dirty="0">
              <a:solidFill>
                <a:srgbClr val="FFFFFF"/>
              </a:solidFill>
              <a:latin typeface="Tw Cen MT"/>
            </a:rPr>
          </a:br>
          <a:r>
            <a:rPr lang="en-US" sz="2600" b="0" strike="noStrike" kern="1200" spc="-1" dirty="0">
              <a:solidFill>
                <a:srgbClr val="FFFFFF"/>
              </a:solidFill>
              <a:latin typeface="Tw Cen MT"/>
            </a:rPr>
            <a:t>Varier les </a:t>
          </a:r>
          <a:r>
            <a:rPr lang="en-US" sz="2600" b="0" strike="noStrike" kern="1200" spc="-1" dirty="0" err="1">
              <a:solidFill>
                <a:srgbClr val="FFFFFF"/>
              </a:solidFill>
              <a:latin typeface="Tw Cen MT"/>
            </a:rPr>
            <a:t>compétences</a:t>
          </a:r>
          <a:br>
            <a:rPr lang="en-US" sz="2600" b="0" strike="noStrike" kern="1200" spc="-1" dirty="0">
              <a:solidFill>
                <a:srgbClr val="FFFFFF"/>
              </a:solidFill>
              <a:latin typeface="Tw Cen MT"/>
            </a:rPr>
          </a:br>
          <a:r>
            <a:rPr lang="en-US" sz="2600" b="0" strike="noStrike" kern="1200" spc="-1" dirty="0" err="1">
              <a:solidFill>
                <a:srgbClr val="FFFFFF"/>
              </a:solidFill>
              <a:latin typeface="Tw Cen MT"/>
            </a:rPr>
            <a:t>Meilleure</a:t>
          </a:r>
          <a:r>
            <a:rPr lang="en-US" sz="2600" b="0" strike="noStrike" kern="1200" spc="-1" dirty="0">
              <a:solidFill>
                <a:srgbClr val="FFFFFF"/>
              </a:solidFill>
              <a:latin typeface="Tw Cen MT"/>
            </a:rPr>
            <a:t> </a:t>
          </a:r>
          <a:r>
            <a:rPr lang="en-US" sz="2600" b="0" strike="noStrike" kern="1200" spc="-1" dirty="0" err="1">
              <a:solidFill>
                <a:srgbClr val="FFFFFF"/>
              </a:solidFill>
              <a:latin typeface="Tw Cen MT"/>
            </a:rPr>
            <a:t>répartition</a:t>
          </a:r>
          <a:r>
            <a:rPr lang="en-US" sz="2600" b="0" strike="noStrike" kern="1200" spc="-1" dirty="0">
              <a:solidFill>
                <a:srgbClr val="FFFFFF"/>
              </a:solidFill>
              <a:latin typeface="Tw Cen MT"/>
            </a:rPr>
            <a:t> des </a:t>
          </a:r>
          <a:r>
            <a:rPr lang="en-US" sz="2600" b="0" strike="noStrike" kern="1200" spc="-1" dirty="0" err="1">
              <a:solidFill>
                <a:srgbClr val="FFFFFF"/>
              </a:solidFill>
              <a:latin typeface="Tw Cen MT"/>
            </a:rPr>
            <a:t>tâches</a:t>
          </a:r>
          <a:endParaRPr lang="fr-FR" sz="2600" kern="1200" dirty="0"/>
        </a:p>
      </dsp:txBody>
      <dsp:txXfrm>
        <a:off x="4918043" y="465953"/>
        <a:ext cx="4469906" cy="2681943"/>
      </dsp:txXfrm>
    </dsp:sp>
    <dsp:sp modelId="{98AF66CD-CF12-4FCD-A78B-FA3AE6C28FF8}">
      <dsp:nvSpPr>
        <dsp:cNvPr id="0" name=""/>
        <dsp:cNvSpPr/>
      </dsp:nvSpPr>
      <dsp:spPr>
        <a:xfrm>
          <a:off x="2459594" y="3257311"/>
          <a:ext cx="4469906" cy="2681943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FFFF"/>
            </a:buClr>
            <a:buSzPct val="125000"/>
            <a:buFont typeface="Arial"/>
            <a:buNone/>
          </a:pPr>
          <a:r>
            <a:rPr lang="en-US" sz="2600" b="1" strike="noStrike" kern="1200" spc="-1" dirty="0" err="1">
              <a:solidFill>
                <a:srgbClr val="FFFFFF"/>
              </a:solidFill>
              <a:latin typeface="Tw Cen MT"/>
            </a:rPr>
            <a:t>Difficultés</a:t>
          </a:r>
          <a:r>
            <a:rPr lang="en-US" sz="2600" b="1" strike="noStrike" kern="1200" spc="-1" dirty="0">
              <a:solidFill>
                <a:srgbClr val="FFFFFF"/>
              </a:solidFill>
              <a:latin typeface="Tw Cen MT"/>
            </a:rPr>
            <a:t> </a:t>
          </a:r>
          <a:r>
            <a:rPr lang="en-US" sz="2600" b="1" strike="noStrike" kern="1200" spc="-1" dirty="0" err="1">
              <a:solidFill>
                <a:srgbClr val="FFFFFF"/>
              </a:solidFill>
              <a:latin typeface="Tw Cen MT"/>
            </a:rPr>
            <a:t>rencontrées</a:t>
          </a:r>
          <a:endParaRPr lang="en-US" sz="2600" b="1" strike="noStrike" kern="1200" spc="-1" dirty="0">
            <a:solidFill>
              <a:srgbClr val="FFFFFF"/>
            </a:solidFill>
            <a:latin typeface="Tw Cen MT"/>
          </a:endParaRP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FFFF"/>
            </a:buClr>
            <a:buSzPct val="125000"/>
            <a:buFont typeface="Arial"/>
            <a:buNone/>
          </a:pPr>
          <a:r>
            <a:rPr lang="en-US" sz="2600" b="1" strike="noStrike" kern="1200" spc="-1" dirty="0">
              <a:solidFill>
                <a:srgbClr val="FFFFFF"/>
              </a:solidFill>
              <a:latin typeface="Tw Cen MT"/>
            </a:rPr>
            <a:t>  </a:t>
          </a:r>
          <a:br>
            <a:rPr lang="en-US" sz="2600" b="0" strike="noStrike" kern="1200" spc="-1" dirty="0">
              <a:solidFill>
                <a:srgbClr val="FFFFFF"/>
              </a:solidFill>
              <a:latin typeface="Tw Cen MT"/>
            </a:rPr>
          </a:br>
          <a:r>
            <a:rPr lang="en-US" sz="2600" b="0" strike="noStrike" kern="1200" spc="-1" dirty="0">
              <a:solidFill>
                <a:srgbClr val="FFFFFF"/>
              </a:solidFill>
              <a:latin typeface="Tw Cen MT"/>
            </a:rPr>
            <a:t>Java FX </a:t>
          </a:r>
          <a:br>
            <a:rPr lang="en-US" sz="2600" b="0" strike="noStrike" kern="1200" spc="-1" dirty="0">
              <a:solidFill>
                <a:srgbClr val="FFFFFF"/>
              </a:solidFill>
              <a:latin typeface="Tw Cen MT"/>
            </a:rPr>
          </a:br>
          <a:r>
            <a:rPr lang="en-US" sz="2600" b="0" strike="noStrike" kern="1200" spc="-1" dirty="0" err="1">
              <a:solidFill>
                <a:srgbClr val="FFFFFF"/>
              </a:solidFill>
              <a:latin typeface="Tw Cen MT"/>
            </a:rPr>
            <a:t>Réseau</a:t>
          </a:r>
          <a:br>
            <a:rPr lang="en-US" sz="2600" b="0" strike="noStrike" kern="1200" spc="-1" dirty="0">
              <a:solidFill>
                <a:srgbClr val="FFFFFF"/>
              </a:solidFill>
              <a:latin typeface="Tw Cen MT"/>
            </a:rPr>
          </a:br>
          <a:r>
            <a:rPr lang="en-US" sz="2600" b="0" strike="noStrike" kern="1200" spc="-1" dirty="0">
              <a:solidFill>
                <a:srgbClr val="FFFFFF"/>
              </a:solidFill>
              <a:latin typeface="Tw Cen MT"/>
            </a:rPr>
            <a:t>Matériel </a:t>
          </a:r>
        </a:p>
      </dsp:txBody>
      <dsp:txXfrm>
        <a:off x="2459594" y="3257311"/>
        <a:ext cx="4469906" cy="2681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 descr="\\DROBO-FS\QuickDrops\JB\PPTX NG\Droplets\LightingOverlay.png"/>
          <p:cNvPicPr/>
          <p:nvPr/>
        </p:nvPicPr>
        <p:blipFill>
          <a:blip r:embed="rId15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03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2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3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" name="Freeform 14"/>
              <p:cNvSpPr/>
              <p:nvPr/>
            </p:nvSpPr>
            <p:spPr>
              <a:xfrm>
                <a:off x="-4680" y="9360"/>
                <a:ext cx="360" cy="360"/>
              </a:xfrm>
              <a:custGeom>
                <a:avLst/>
                <a:gdLst/>
                <a:ahLst/>
                <a:cxnLst/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</p:sp>
          <p:sp>
            <p:nvSpPr>
              <p:cNvPr id="15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0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31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pic>
        <p:nvPicPr>
          <p:cNvPr id="41" name="Picture 2" descr="\\DROBO-FS\QuickDrops\JB\PPTX NG\Droplets\LightingOverlay.png"/>
          <p:cNvPicPr/>
          <p:nvPr/>
        </p:nvPicPr>
        <p:blipFill>
          <a:blip r:embed="rId15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42" name="Group 41"/>
          <p:cNvGrpSpPr/>
          <p:nvPr/>
        </p:nvGrpSpPr>
        <p:grpSpPr>
          <a:xfrm>
            <a:off x="0" y="0"/>
            <a:ext cx="2304720" cy="6857640"/>
            <a:chOff x="0" y="0"/>
            <a:chExt cx="2304720" cy="6857640"/>
          </a:xfrm>
        </p:grpSpPr>
        <p:sp>
          <p:nvSpPr>
            <p:cNvPr id="43" name="CustomShape 42"/>
            <p:cNvSpPr/>
            <p:nvPr/>
          </p:nvSpPr>
          <p:spPr>
            <a:xfrm>
              <a:off x="1209600" y="468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43"/>
            <p:cNvSpPr/>
            <p:nvPr/>
          </p:nvSpPr>
          <p:spPr>
            <a:xfrm>
              <a:off x="1128600" y="217656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CustomShape 44"/>
            <p:cNvSpPr/>
            <p:nvPr/>
          </p:nvSpPr>
          <p:spPr>
            <a:xfrm>
              <a:off x="1123920" y="402120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45"/>
            <p:cNvSpPr/>
            <p:nvPr/>
          </p:nvSpPr>
          <p:spPr>
            <a:xfrm>
              <a:off x="414360" y="9360"/>
              <a:ext cx="28080" cy="4481280"/>
            </a:xfrm>
            <a:prstGeom prst="rect">
              <a:avLst/>
            </a:pr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6"/>
            <p:cNvSpPr/>
            <p:nvPr/>
          </p:nvSpPr>
          <p:spPr>
            <a:xfrm>
              <a:off x="333360" y="44816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47"/>
            <p:cNvSpPr/>
            <p:nvPr/>
          </p:nvSpPr>
          <p:spPr>
            <a:xfrm>
              <a:off x="190440" y="9360"/>
              <a:ext cx="151920" cy="907560"/>
            </a:xfrm>
            <a:custGeom>
              <a:avLst/>
              <a:gdLst/>
              <a:ahLst/>
              <a:cxn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48"/>
            <p:cNvSpPr/>
            <p:nvPr/>
          </p:nvSpPr>
          <p:spPr>
            <a:xfrm>
              <a:off x="1290600" y="14400"/>
              <a:ext cx="375840" cy="1801440"/>
            </a:xfrm>
            <a:custGeom>
              <a:avLst/>
              <a:gdLst/>
              <a:ahLst/>
              <a:cxnLst/>
              <a:rect l="l" t="t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49"/>
            <p:cNvSpPr/>
            <p:nvPr/>
          </p:nvSpPr>
          <p:spPr>
            <a:xfrm>
              <a:off x="1600200" y="180180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50"/>
            <p:cNvSpPr/>
            <p:nvPr/>
          </p:nvSpPr>
          <p:spPr>
            <a:xfrm>
              <a:off x="1380960" y="9360"/>
              <a:ext cx="371160" cy="1425240"/>
            </a:xfrm>
            <a:custGeom>
              <a:avLst/>
              <a:gdLst/>
              <a:ahLst/>
              <a:cxnLst/>
              <a:rect l="l" t="t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CustomShape 51"/>
            <p:cNvSpPr/>
            <p:nvPr/>
          </p:nvSpPr>
          <p:spPr>
            <a:xfrm>
              <a:off x="1643040" y="0"/>
              <a:ext cx="151920" cy="912600"/>
            </a:xfrm>
            <a:custGeom>
              <a:avLst/>
              <a:gdLst/>
              <a:ahLst/>
              <a:cxnLst/>
              <a:rect l="l" t="t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52"/>
            <p:cNvSpPr/>
            <p:nvPr/>
          </p:nvSpPr>
          <p:spPr>
            <a:xfrm>
              <a:off x="1685880" y="142092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53"/>
            <p:cNvSpPr/>
            <p:nvPr/>
          </p:nvSpPr>
          <p:spPr>
            <a:xfrm>
              <a:off x="1685880" y="9032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54"/>
            <p:cNvSpPr/>
            <p:nvPr/>
          </p:nvSpPr>
          <p:spPr>
            <a:xfrm>
              <a:off x="1743120" y="4680"/>
              <a:ext cx="418680" cy="522000"/>
            </a:xfrm>
            <a:custGeom>
              <a:avLst/>
              <a:gdLst/>
              <a:ahLst/>
              <a:cxnLst/>
              <a:rect l="l" t="t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55"/>
            <p:cNvSpPr/>
            <p:nvPr/>
          </p:nvSpPr>
          <p:spPr>
            <a:xfrm>
              <a:off x="2119320" y="488880"/>
              <a:ext cx="161640" cy="147240"/>
            </a:xfrm>
            <a:custGeom>
              <a:avLst/>
              <a:gdLst/>
              <a:ahLst/>
              <a:cxnLst/>
              <a:rect l="l" t="t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56"/>
            <p:cNvSpPr/>
            <p:nvPr/>
          </p:nvSpPr>
          <p:spPr>
            <a:xfrm>
              <a:off x="952560" y="4680"/>
              <a:ext cx="151920" cy="907560"/>
            </a:xfrm>
            <a:custGeom>
              <a:avLst/>
              <a:gdLst/>
              <a:ahLst/>
              <a:cxn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57"/>
            <p:cNvSpPr/>
            <p:nvPr/>
          </p:nvSpPr>
          <p:spPr>
            <a:xfrm>
              <a:off x="866880" y="9032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58"/>
            <p:cNvSpPr/>
            <p:nvPr/>
          </p:nvSpPr>
          <p:spPr>
            <a:xfrm>
              <a:off x="890640" y="155412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59"/>
            <p:cNvSpPr/>
            <p:nvPr/>
          </p:nvSpPr>
          <p:spPr>
            <a:xfrm>
              <a:off x="738360" y="5622840"/>
              <a:ext cx="337680" cy="1215720"/>
            </a:xfrm>
            <a:custGeom>
              <a:avLst/>
              <a:gdLst/>
              <a:ahLst/>
              <a:cxnLst/>
              <a:rect l="l" t="t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60"/>
            <p:cNvSpPr/>
            <p:nvPr/>
          </p:nvSpPr>
          <p:spPr>
            <a:xfrm>
              <a:off x="647640" y="5479920"/>
              <a:ext cx="156960" cy="156960"/>
            </a:xfrm>
            <a:custGeom>
              <a:avLst/>
              <a:gdLst/>
              <a:ahLst/>
              <a:cxnLst/>
              <a:rect l="l" t="t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61"/>
            <p:cNvSpPr/>
            <p:nvPr/>
          </p:nvSpPr>
          <p:spPr>
            <a:xfrm>
              <a:off x="66600" y="9032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62"/>
            <p:cNvSpPr/>
            <p:nvPr/>
          </p:nvSpPr>
          <p:spPr>
            <a:xfrm>
              <a:off x="0" y="3897360"/>
              <a:ext cx="132840" cy="266400"/>
            </a:xfrm>
            <a:custGeom>
              <a:avLst/>
              <a:gdLst/>
              <a:ahLst/>
              <a:cxnLst/>
              <a:rect l="l" t="t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63"/>
            <p:cNvSpPr/>
            <p:nvPr/>
          </p:nvSpPr>
          <p:spPr>
            <a:xfrm>
              <a:off x="66600" y="414972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64"/>
            <p:cNvSpPr/>
            <p:nvPr/>
          </p:nvSpPr>
          <p:spPr>
            <a:xfrm>
              <a:off x="0" y="1644480"/>
              <a:ext cx="132840" cy="269640"/>
            </a:xfrm>
            <a:custGeom>
              <a:avLst/>
              <a:gdLst/>
              <a:ahLst/>
              <a:cxnLst/>
              <a:rect l="l" t="t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65"/>
            <p:cNvSpPr/>
            <p:nvPr/>
          </p:nvSpPr>
          <p:spPr>
            <a:xfrm>
              <a:off x="66600" y="14684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66"/>
            <p:cNvSpPr/>
            <p:nvPr/>
          </p:nvSpPr>
          <p:spPr>
            <a:xfrm>
              <a:off x="695160" y="4680"/>
              <a:ext cx="309240" cy="1558440"/>
            </a:xfrm>
            <a:custGeom>
              <a:avLst/>
              <a:gdLst/>
              <a:ahLst/>
              <a:cxnLst/>
              <a:rect l="l" t="t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67"/>
            <p:cNvSpPr/>
            <p:nvPr/>
          </p:nvSpPr>
          <p:spPr>
            <a:xfrm>
              <a:off x="57240" y="488160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68"/>
            <p:cNvSpPr/>
            <p:nvPr/>
          </p:nvSpPr>
          <p:spPr>
            <a:xfrm>
              <a:off x="138240" y="5060880"/>
              <a:ext cx="304560" cy="1777680"/>
            </a:xfrm>
            <a:custGeom>
              <a:avLst/>
              <a:gdLst/>
              <a:ahLst/>
              <a:cxnLst/>
              <a:rect l="l" t="t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69"/>
            <p:cNvSpPr/>
            <p:nvPr/>
          </p:nvSpPr>
          <p:spPr>
            <a:xfrm>
              <a:off x="561960" y="643104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70"/>
            <p:cNvSpPr/>
            <p:nvPr/>
          </p:nvSpPr>
          <p:spPr>
            <a:xfrm>
              <a:off x="642960" y="6610320"/>
              <a:ext cx="23400" cy="242640"/>
            </a:xfrm>
            <a:prstGeom prst="rect">
              <a:avLst/>
            </a:pr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71"/>
            <p:cNvSpPr/>
            <p:nvPr/>
          </p:nvSpPr>
          <p:spPr>
            <a:xfrm>
              <a:off x="76320" y="643104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72"/>
            <p:cNvSpPr/>
            <p:nvPr/>
          </p:nvSpPr>
          <p:spPr>
            <a:xfrm>
              <a:off x="0" y="5978520"/>
              <a:ext cx="190080" cy="461520"/>
            </a:xfrm>
            <a:custGeom>
              <a:avLst/>
              <a:gdLst/>
              <a:ahLst/>
              <a:cxnLst/>
              <a:rect l="l" t="t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73"/>
            <p:cNvSpPr/>
            <p:nvPr/>
          </p:nvSpPr>
          <p:spPr>
            <a:xfrm>
              <a:off x="1014480" y="1801800"/>
              <a:ext cx="213840" cy="755280"/>
            </a:xfrm>
            <a:custGeom>
              <a:avLst/>
              <a:gdLst/>
              <a:ahLst/>
              <a:cxnLst/>
              <a:rect l="l" t="t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74"/>
            <p:cNvSpPr/>
            <p:nvPr/>
          </p:nvSpPr>
          <p:spPr>
            <a:xfrm>
              <a:off x="938160" y="2548080"/>
              <a:ext cx="166320" cy="159840"/>
            </a:xfrm>
            <a:custGeom>
              <a:avLst/>
              <a:gdLst/>
              <a:ahLst/>
              <a:cxnLst/>
              <a:rect l="l" t="t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75"/>
            <p:cNvSpPr/>
            <p:nvPr/>
          </p:nvSpPr>
          <p:spPr>
            <a:xfrm>
              <a:off x="595440" y="4680"/>
              <a:ext cx="637920" cy="4025520"/>
            </a:xfrm>
            <a:custGeom>
              <a:avLst/>
              <a:gdLst/>
              <a:ahLst/>
              <a:cxnLst/>
              <a:rect l="l" t="t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76"/>
            <p:cNvSpPr/>
            <p:nvPr/>
          </p:nvSpPr>
          <p:spPr>
            <a:xfrm>
              <a:off x="1224000" y="1382760"/>
              <a:ext cx="142560" cy="475920"/>
            </a:xfrm>
            <a:custGeom>
              <a:avLst/>
              <a:gdLst/>
              <a:ahLst/>
              <a:cxnLst/>
              <a:rect l="l" t="t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77"/>
            <p:cNvSpPr/>
            <p:nvPr/>
          </p:nvSpPr>
          <p:spPr>
            <a:xfrm>
              <a:off x="1300320" y="1849320"/>
              <a:ext cx="109080" cy="107640"/>
            </a:xfrm>
            <a:custGeom>
              <a:avLst/>
              <a:gdLst/>
              <a:ahLst/>
              <a:cxn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78"/>
            <p:cNvSpPr/>
            <p:nvPr/>
          </p:nvSpPr>
          <p:spPr>
            <a:xfrm>
              <a:off x="281160" y="3417840"/>
              <a:ext cx="142560" cy="474480"/>
            </a:xfrm>
            <a:custGeom>
              <a:avLst/>
              <a:gdLst/>
              <a:ahLst/>
              <a:cxnLst/>
              <a:rect l="l" t="t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79"/>
            <p:cNvSpPr/>
            <p:nvPr/>
          </p:nvSpPr>
          <p:spPr>
            <a:xfrm>
              <a:off x="237960" y="3882960"/>
              <a:ext cx="109080" cy="109080"/>
            </a:xfrm>
            <a:custGeom>
              <a:avLst/>
              <a:gdLst/>
              <a:ahLst/>
              <a:cxnLst/>
              <a:rect l="l" t="t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80"/>
            <p:cNvSpPr/>
            <p:nvPr/>
          </p:nvSpPr>
          <p:spPr>
            <a:xfrm>
              <a:off x="4680" y="2166840"/>
              <a:ext cx="114120" cy="452160"/>
            </a:xfrm>
            <a:custGeom>
              <a:avLst/>
              <a:gdLst/>
              <a:ahLst/>
              <a:cxnLst/>
              <a:rect l="l" t="t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81"/>
            <p:cNvSpPr/>
            <p:nvPr/>
          </p:nvSpPr>
          <p:spPr>
            <a:xfrm>
              <a:off x="52560" y="2066760"/>
              <a:ext cx="109080" cy="109080"/>
            </a:xfrm>
            <a:custGeom>
              <a:avLst/>
              <a:gdLst/>
              <a:ahLst/>
              <a:cxn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82"/>
            <p:cNvSpPr/>
            <p:nvPr/>
          </p:nvSpPr>
          <p:spPr>
            <a:xfrm>
              <a:off x="1228680" y="466236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83"/>
            <p:cNvSpPr/>
            <p:nvPr/>
          </p:nvSpPr>
          <p:spPr>
            <a:xfrm>
              <a:off x="1319040" y="5041800"/>
              <a:ext cx="371160" cy="1801440"/>
            </a:xfrm>
            <a:custGeom>
              <a:avLst/>
              <a:gdLst/>
              <a:ahLst/>
              <a:cxnLst/>
              <a:rect l="l" t="t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84"/>
            <p:cNvSpPr/>
            <p:nvPr/>
          </p:nvSpPr>
          <p:spPr>
            <a:xfrm>
              <a:off x="1147680" y="44816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85"/>
            <p:cNvSpPr/>
            <p:nvPr/>
          </p:nvSpPr>
          <p:spPr>
            <a:xfrm>
              <a:off x="819000" y="3983040"/>
              <a:ext cx="347400" cy="2860200"/>
            </a:xfrm>
            <a:custGeom>
              <a:avLst/>
              <a:gdLst/>
              <a:ahLst/>
              <a:cxnLst/>
              <a:rect l="l" t="t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86"/>
            <p:cNvSpPr/>
            <p:nvPr/>
          </p:nvSpPr>
          <p:spPr>
            <a:xfrm>
              <a:off x="728640" y="380700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CustomShape 87"/>
            <p:cNvSpPr/>
            <p:nvPr/>
          </p:nvSpPr>
          <p:spPr>
            <a:xfrm>
              <a:off x="1623960" y="486720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88"/>
            <p:cNvSpPr/>
            <p:nvPr/>
          </p:nvSpPr>
          <p:spPr>
            <a:xfrm>
              <a:off x="1405080" y="5423040"/>
              <a:ext cx="371160" cy="1425240"/>
            </a:xfrm>
            <a:custGeom>
              <a:avLst/>
              <a:gdLst/>
              <a:ahLst/>
              <a:cxnLst/>
              <a:rect l="l" t="t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89"/>
            <p:cNvSpPr/>
            <p:nvPr/>
          </p:nvSpPr>
          <p:spPr>
            <a:xfrm>
              <a:off x="1666800" y="5945040"/>
              <a:ext cx="151920" cy="912600"/>
            </a:xfrm>
            <a:custGeom>
              <a:avLst/>
              <a:gdLst/>
              <a:ahLst/>
              <a:cxnLst/>
              <a:rect l="l" t="t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90"/>
            <p:cNvSpPr/>
            <p:nvPr/>
          </p:nvSpPr>
          <p:spPr>
            <a:xfrm>
              <a:off x="1709640" y="52466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91"/>
            <p:cNvSpPr/>
            <p:nvPr/>
          </p:nvSpPr>
          <p:spPr>
            <a:xfrm>
              <a:off x="1709640" y="576432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92"/>
            <p:cNvSpPr/>
            <p:nvPr/>
          </p:nvSpPr>
          <p:spPr>
            <a:xfrm>
              <a:off x="1766880" y="6330960"/>
              <a:ext cx="418680" cy="526680"/>
            </a:xfrm>
            <a:custGeom>
              <a:avLst/>
              <a:gdLst/>
              <a:ahLst/>
              <a:cxnLst/>
              <a:rect l="l" t="t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93"/>
            <p:cNvSpPr/>
            <p:nvPr/>
          </p:nvSpPr>
          <p:spPr>
            <a:xfrm>
              <a:off x="2147760" y="6221520"/>
              <a:ext cx="156960" cy="147240"/>
            </a:xfrm>
            <a:custGeom>
              <a:avLst/>
              <a:gdLst/>
              <a:ahLst/>
              <a:cxnLst/>
              <a:rect l="l" t="t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94"/>
            <p:cNvSpPr/>
            <p:nvPr/>
          </p:nvSpPr>
          <p:spPr>
            <a:xfrm>
              <a:off x="504720" y="9360"/>
              <a:ext cx="232920" cy="5103360"/>
            </a:xfrm>
            <a:custGeom>
              <a:avLst/>
              <a:gdLst/>
              <a:ahLst/>
              <a:cxnLst/>
              <a:rect l="l" t="t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95"/>
            <p:cNvSpPr/>
            <p:nvPr/>
          </p:nvSpPr>
          <p:spPr>
            <a:xfrm>
              <a:off x="633240" y="5103720"/>
              <a:ext cx="185400" cy="185400"/>
            </a:xfrm>
            <a:custGeom>
              <a:avLst/>
              <a:gdLst/>
              <a:ahLst/>
              <a:cxnLst/>
              <a:rect l="l" t="t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7" name="PlaceHolder 96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800" b="0" strike="noStrike" cap="all" spc="-1">
                <a:solidFill>
                  <a:srgbClr val="FFFFFF"/>
                </a:solidFill>
                <a:latin typeface="Tw Cen MT"/>
              </a:rPr>
              <a:t>Modifiez le style du titre</a:t>
            </a:r>
            <a:endParaRPr lang="en-US" sz="4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8" name="PlaceHolder 97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4204A1C-5D24-4D3B-9953-9C67C3FE011E}" type="datetime">
              <a:rPr lang="en-US" sz="1050" b="0" strike="noStrike" spc="-1">
                <a:solidFill>
                  <a:srgbClr val="FFFFFF"/>
                </a:solidFill>
                <a:latin typeface="Tw Cen MT"/>
              </a:rPr>
              <a:t>4/8/2021</a:t>
            </a:fld>
            <a:endParaRPr lang="fr-FR" sz="1050" b="0" strike="noStrike" spc="-1">
              <a:latin typeface="Times New Roman"/>
            </a:endParaRPr>
          </a:p>
        </p:txBody>
      </p:sp>
      <p:sp>
        <p:nvSpPr>
          <p:cNvPr id="99" name="PlaceHolder 98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100" name="PlaceHolder 99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CC170F4-9BD4-4175-A753-82A2D200F988}" type="slidenum">
              <a:rPr lang="en-US" sz="1050" b="0" strike="noStrike" spc="-1">
                <a:solidFill>
                  <a:srgbClr val="FFFFFF"/>
                </a:solidFill>
                <a:latin typeface="Tw Cen MT"/>
              </a:rPr>
              <a:t>‹N°›</a:t>
            </a:fld>
            <a:endParaRPr lang="fr-FR" sz="1050" b="0" strike="noStrike" spc="-1">
              <a:latin typeface="Times New Roman"/>
            </a:endParaRPr>
          </a:p>
        </p:txBody>
      </p:sp>
      <p:sp>
        <p:nvSpPr>
          <p:cNvPr id="101" name="PlaceHolder 10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Tw Cen MT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latin typeface="Tw Cen MT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Tw Cen MT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 descr="\\DROBO-FS\QuickDrops\JB\PPTX NG\Droplets\LightingOverlay.png"/>
          <p:cNvPicPr/>
          <p:nvPr/>
        </p:nvPicPr>
        <p:blipFill>
          <a:blip r:embed="rId15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39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140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141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4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5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6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7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8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9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0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1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2" name="Freeform 14"/>
              <p:cNvSpPr/>
              <p:nvPr/>
            </p:nvSpPr>
            <p:spPr>
              <a:xfrm>
                <a:off x="-4680" y="9360"/>
                <a:ext cx="360" cy="360"/>
              </a:xfrm>
              <a:custGeom>
                <a:avLst/>
                <a:gdLst/>
                <a:ahLst/>
                <a:cxnLst/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</p:sp>
          <p:sp>
            <p:nvSpPr>
              <p:cNvPr id="153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4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5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6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7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8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9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0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1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2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3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4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5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6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7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68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169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0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1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2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3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4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5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6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7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8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79" name="PlaceHolder 4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3600" b="0" strike="noStrike" cap="all" spc="-1">
                <a:solidFill>
                  <a:srgbClr val="FFFFFF"/>
                </a:solidFill>
                <a:latin typeface="Tw Cen MT"/>
              </a:rPr>
              <a:t>Modifiez le style du titre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0" name="PlaceHolder 4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fr-FR" sz="2400" b="0" strike="noStrike" spc="-1">
                <a:solidFill>
                  <a:srgbClr val="FFFFFF"/>
                </a:solidFill>
                <a:latin typeface="Tw Cen MT"/>
              </a:rPr>
              <a:t>Cliquez pour modifier les styles du texte du masque</a:t>
            </a: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fr-FR" sz="2000" b="0" strike="noStrike" spc="-1">
                <a:solidFill>
                  <a:srgbClr val="FFFFFF"/>
                </a:solidFill>
                <a:latin typeface="Tw Cen MT"/>
              </a:rPr>
              <a:t>Deuxième niveau</a:t>
            </a:r>
            <a:endParaRPr lang="en-US" sz="2000" b="0" strike="noStrike" spc="-1">
              <a:solidFill>
                <a:srgbClr val="FFFFFF"/>
              </a:solidFill>
              <a:latin typeface="Tw Cen MT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Troisième niveau</a:t>
            </a: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fr-FR" sz="1600" b="0" strike="noStrike" spc="-1">
                <a:solidFill>
                  <a:srgbClr val="FFFFFF"/>
                </a:solidFill>
                <a:latin typeface="Tw Cen MT"/>
              </a:rPr>
              <a:t>Quatrième niveau</a:t>
            </a:r>
            <a:endParaRPr lang="en-US" sz="1600" b="0" strike="noStrike" spc="-1">
              <a:solidFill>
                <a:srgbClr val="FFFFFF"/>
              </a:solidFill>
              <a:latin typeface="Tw Cen MT"/>
            </a:endParaRP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fr-FR" sz="1600" b="0" strike="noStrike" spc="-1">
                <a:solidFill>
                  <a:srgbClr val="FFFFFF"/>
                </a:solidFill>
                <a:latin typeface="Tw Cen MT"/>
              </a:rPr>
              <a:t>Cinquième niveau</a:t>
            </a:r>
            <a:endParaRPr lang="en-US" sz="1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1" name="PlaceHolder 43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13D4FAB-D7DF-4D38-B258-D8ED21E37444}" type="datetime">
              <a:rPr lang="en-US" sz="1050" b="0" strike="noStrike" spc="-1">
                <a:solidFill>
                  <a:srgbClr val="FFFFFF"/>
                </a:solidFill>
                <a:latin typeface="Tw Cen MT"/>
              </a:rPr>
              <a:t>4/8/2021</a:t>
            </a:fld>
            <a:endParaRPr lang="fr-FR" sz="1050" b="0" strike="noStrike" spc="-1">
              <a:latin typeface="Times New Roman"/>
            </a:endParaRPr>
          </a:p>
        </p:txBody>
      </p:sp>
      <p:sp>
        <p:nvSpPr>
          <p:cNvPr id="182" name="PlaceHolder 44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183" name="PlaceHolder 45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975EF05-7935-4598-9112-197A04E47E8D}" type="slidenum">
              <a:rPr lang="en-US" sz="1050" b="0" strike="noStrike" spc="-1">
                <a:solidFill>
                  <a:srgbClr val="FFFFFF"/>
                </a:solidFill>
                <a:latin typeface="Tw Cen MT"/>
              </a:rPr>
              <a:t>‹N°›</a:t>
            </a:fld>
            <a:endParaRPr lang="fr-FR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1792440" y="0"/>
            <a:ext cx="8791200" cy="19040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cap="all" spc="-1">
                <a:solidFill>
                  <a:srgbClr val="FFFFFF"/>
                </a:solidFill>
                <a:latin typeface="Arial"/>
              </a:rPr>
              <a:t>Projet d'intégration </a:t>
            </a:r>
            <a:endParaRPr lang="en-US" sz="6000" b="0" strike="noStrike" spc="-1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21" name="Image 4"/>
          <p:cNvPicPr/>
          <p:nvPr/>
        </p:nvPicPr>
        <p:blipFill>
          <a:blip r:embed="rId2"/>
          <a:stretch/>
        </p:blipFill>
        <p:spPr>
          <a:xfrm>
            <a:off x="2986560" y="1986840"/>
            <a:ext cx="6218640" cy="4309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1091160" y="-97714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5400" b="0" strike="noStrike" cap="all" spc="-1" dirty="0">
                <a:solidFill>
                  <a:srgbClr val="FFFFFF"/>
                </a:solidFill>
                <a:latin typeface="Tw Cen MT"/>
              </a:rPr>
              <a:t>L’</a:t>
            </a:r>
            <a:r>
              <a:rPr lang="fr-FR" sz="5400" b="0" strike="noStrike" cap="all" spc="-1" dirty="0" err="1">
                <a:solidFill>
                  <a:srgbClr val="FFFFFF"/>
                </a:solidFill>
                <a:latin typeface="Tw Cen MT"/>
              </a:rPr>
              <a:t>equipe</a:t>
            </a:r>
            <a:endParaRPr lang="en-US" sz="54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892710758"/>
              </p:ext>
            </p:extLst>
          </p:nvPr>
        </p:nvGraphicFramePr>
        <p:xfrm>
          <a:off x="-58723" y="1813412"/>
          <a:ext cx="12088080" cy="3541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23" name="Image 5"/>
          <p:cNvPicPr/>
          <p:nvPr/>
        </p:nvPicPr>
        <p:blipFill>
          <a:blip r:embed="rId7"/>
          <a:stretch/>
        </p:blipFill>
        <p:spPr>
          <a:xfrm>
            <a:off x="5253600" y="2145692"/>
            <a:ext cx="1684800" cy="1167480"/>
          </a:xfrm>
          <a:prstGeom prst="rect">
            <a:avLst/>
          </a:prstGeom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69B917B-D9A7-4F30-8FDF-FB9FFEABDF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200" y="0"/>
            <a:ext cx="1850800" cy="12827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152000" y="-25416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5400" b="0" strike="noStrike" spc="-1" dirty="0">
                <a:solidFill>
                  <a:srgbClr val="FFFFFF"/>
                </a:solidFill>
                <a:latin typeface="Tw Cen MT"/>
              </a:rPr>
              <a:t>BACKLOG</a:t>
            </a:r>
          </a:p>
        </p:txBody>
      </p:sp>
      <p:sp>
        <p:nvSpPr>
          <p:cNvPr id="225" name="TextShape 2"/>
          <p:cNvSpPr txBox="1"/>
          <p:nvPr/>
        </p:nvSpPr>
        <p:spPr>
          <a:xfrm>
            <a:off x="90787" y="1224000"/>
            <a:ext cx="12302640" cy="338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000" b="0" strike="noStrike" spc="-1" dirty="0">
                <a:latin typeface="Arial"/>
              </a:rPr>
              <a:t> </a:t>
            </a:r>
          </a:p>
        </p:txBody>
      </p:sp>
      <p:pic>
        <p:nvPicPr>
          <p:cNvPr id="226" name="Image 225"/>
          <p:cNvPicPr/>
          <p:nvPr/>
        </p:nvPicPr>
        <p:blipFill>
          <a:blip r:embed="rId2"/>
          <a:stretch/>
        </p:blipFill>
        <p:spPr>
          <a:xfrm>
            <a:off x="866274" y="1536893"/>
            <a:ext cx="10077726" cy="5159107"/>
          </a:xfrm>
          <a:prstGeom prst="rect">
            <a:avLst/>
          </a:prstGeom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BFA6A33-9158-4478-A072-E3EFD85E1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200" y="0"/>
            <a:ext cx="1850800" cy="12827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-476061" y="-162854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3600" b="0" strike="noStrike" cap="all" spc="-1" dirty="0">
                <a:solidFill>
                  <a:srgbClr val="FFFFFF"/>
                </a:solidFill>
                <a:latin typeface="Tw Cen MT"/>
              </a:rPr>
              <a:t>			</a:t>
            </a:r>
            <a:r>
              <a:rPr lang="fr-FR" sz="3600" cap="all" spc="-1" dirty="0">
                <a:solidFill>
                  <a:srgbClr val="FFFFFF"/>
                </a:solidFill>
                <a:latin typeface="Tw Cen MT"/>
              </a:rPr>
              <a:t>Bilan</a:t>
            </a:r>
            <a:endParaRPr lang="en-US" sz="3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48B567AF-7E0E-4B20-8E41-1F010798C4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4210449"/>
              </p:ext>
            </p:extLst>
          </p:nvPr>
        </p:nvGraphicFramePr>
        <p:xfrm>
          <a:off x="952104" y="790367"/>
          <a:ext cx="9389096" cy="6067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7CC1718E-3847-47D1-BE4B-40006E165B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200" y="0"/>
            <a:ext cx="1850800" cy="12827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D2C57-BA8B-4BA0-B669-C3D2E221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RETOUR D’EXPERIENCE</a:t>
            </a:r>
          </a:p>
        </p:txBody>
      </p:sp>
      <p:pic>
        <p:nvPicPr>
          <p:cNvPr id="5" name="Image 4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6FF0A15-415C-4CFF-95F7-D0D38AAE9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87" y="2690770"/>
            <a:ext cx="5877625" cy="288003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77BBD1E-D8EB-403F-B1F3-73E591362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200" y="0"/>
            <a:ext cx="1850800" cy="128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2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377</TotalTime>
  <Words>63</Words>
  <Application>Microsoft Office PowerPoint</Application>
  <PresentationFormat>Grand écran</PresentationFormat>
  <Paragraphs>17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Symbol</vt:lpstr>
      <vt:lpstr>Times New Roman</vt:lpstr>
      <vt:lpstr>Tw Cen MT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RETOUR D’EXPERIENCE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d'intégration</dc:title>
  <dc:subject/>
  <dc:creator>CROUZIL LAURENT</dc:creator>
  <dc:description/>
  <cp:lastModifiedBy>laurent crouzil</cp:lastModifiedBy>
  <cp:revision>23</cp:revision>
  <dcterms:created xsi:type="dcterms:W3CDTF">2021-04-07T20:13:01Z</dcterms:created>
  <dcterms:modified xsi:type="dcterms:W3CDTF">2021-04-08T22:28:36Z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1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