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qui" initials="C" lastIdx="7" clrIdx="0">
    <p:extLst>
      <p:ext uri="{19B8F6BF-5375-455C-9EA6-DF929625EA0E}">
        <p15:presenceInfo xmlns:p15="http://schemas.microsoft.com/office/powerpoint/2012/main" userId="547a02d7b19c67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1T11:33:46.704" idx="6">
    <p:pos x="10" y="10"/>
    <p:text>1. Inicio
2. Definir `precio_producto`
3. Definir `descuento`
4. Mostrar " Ingrese el precio del producto"
5. Pedir `precio_producto`
6. Si (`precio_producto` &lt; 100) entonces:
    1. `descuento` = `precio_producto`* 0.02
7. Sino:
    1. Si (`precio_producto` &gt;= 100) entonces:
        - `descuento` = `precio_producto` * 0.1
8. FinSi
9. Mostrar " El precio con descuento del producto es"
10. Mostrar `precio_producto` - `descuento`
11. Fin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9T17:05:45.425" idx="2">
    <p:pos x="10" y="10"/>
    <p:text>1. Cree un pseudocódigo que le pida un `tiempo en segundos` al usuario y calcule si es menor o mayor a 10 minutos. Si es menor, muestre cuantos segundos faltarían para llegar a 10 minutos. Si es mayor, muestre “*Mayor*”.
    1. *Ejemplos*:
        1. 1040 → Mayor
        2. 140 → 460
        3. 599 → 1</p:text>
    <p:extLst>
      <p:ext uri="{C676402C-5697-4E1C-873F-D02D1690AC5C}">
        <p15:threadingInfo xmlns:p15="http://schemas.microsoft.com/office/powerpoint/2012/main" timeZoneBias="360"/>
      </p:ext>
    </p:extLst>
  </p:cm>
  <p:cm authorId="1" dt="2024-10-09T17:08:18.190" idx="3">
    <p:pos x="3329" y="1123"/>
    <p:text>## Resolución
1. Inicio
2. Definir `tiempo_segundos`
3. Definir `diez_min` = 600
4. Definir `tiempo_restante` = 0
5. Mostrar “Ingrese una cantidad de segundos”
6. Pedir`tiempo_segundos`
7. Si (`tiempo_segundos` &lt; `diez_min` ) entonces:
    1. `tiempo_restante` = `diez_min` - `tiempo_segundos`
    2. Mostrar “ El tiempo restante es” 
    3. Mostrar `tiempo_restante` 
8. Sino:
    1. Mostrar “Mayor”
9. FinSi
10. Fin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1T11:35:57.215" idx="7">
    <p:pos x="10" y="10"/>
    <p:text>1. Inicio
2. Definir numero
3. Definir resultado
4. Mostra ( Ingrese un numero)
5. Pedir numero
6. Mientras que numero&gt;= 1 hacer:
7. resultado += numero - 1
8. numero = numero - 1 
9. FinMientras
10. Mostrar ( la Suma de todos los numeros es)
11. Mostrar resultado
12. Fin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9T17:32:05.173" idx="4">
    <p:pos x="10" y="10"/>
    <p:text>Cree un diagrama de flujo que tenga un numero secreto del 1 al 10, y le pida al usuario adivinar ese número. El algoritmo no debe terminar hasta que el usuario adivine el numero.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9T18:13:33.093" idx="5">
    <p:pos x="10" y="10"/>
    <p:text>1. Cree un diagrama de flujo que pida 3 números al usuario. Si uno de esos números es 30, o si los 3 sumados dan 30, mostrar “*Correcto*”. Sino, mostrar “*incorrecto*”.
    1. *Ejemplos*:
        1. 23, 30, 768 → Correcto (hay un 30)
        2. 10, 15, 5 → Correcto (10 + 15 + 5 = 30)
        3. 35, 56, 2 → Incorrecto (no hay ningún 30, y la suma de ellos tampoco da 30)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1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9E9D-2F22-4968-8356-173772B759E6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4F5E-828E-48C3-9240-D0AAF0AB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30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3198" y="1870747"/>
            <a:ext cx="25040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Ejercicios</a:t>
            </a:r>
            <a:r>
              <a:rPr lang="en-US" sz="2800" dirty="0"/>
              <a:t> </a:t>
            </a:r>
            <a:r>
              <a:rPr lang="en-US" sz="2800" dirty="0" smtClean="0"/>
              <a:t>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2" action="ppaction://hlinksldjump"/>
              </a:rPr>
              <a:t>1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 action="ppaction://hlinksldjump"/>
              </a:rPr>
              <a:t>2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4" action="ppaction://hlinksldjump"/>
              </a:rPr>
              <a:t>3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43198" y="3855906"/>
            <a:ext cx="2504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hlinkClick r:id="rId5" action="ppaction://hlinksldjump"/>
              </a:rPr>
              <a:t>Ejercicio</a:t>
            </a:r>
            <a:r>
              <a:rPr lang="en-US" sz="2800" dirty="0" smtClean="0">
                <a:hlinkClick r:id="rId5" action="ppaction://hlinksldjump"/>
              </a:rPr>
              <a:t> </a:t>
            </a:r>
            <a:r>
              <a:rPr lang="en-US" sz="2800" dirty="0" smtClean="0">
                <a:hlinkClick r:id="rId5" action="ppaction://hlinksldjump"/>
              </a:rPr>
              <a:t>2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43198" y="4622486"/>
            <a:ext cx="2504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hlinkClick r:id="rId6" action="ppaction://hlinksldjump"/>
              </a:rPr>
              <a:t>Ejercicios</a:t>
            </a:r>
            <a:r>
              <a:rPr lang="en-US" sz="2800" dirty="0" smtClean="0">
                <a:hlinkClick r:id="rId6" action="ppaction://hlinksldjump"/>
              </a:rPr>
              <a:t> </a:t>
            </a:r>
            <a:r>
              <a:rPr lang="en-US" sz="2800" dirty="0" smtClean="0">
                <a:hlinkClick r:id="rId6" action="ppaction://hlinksldjump"/>
              </a:rPr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34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/>
          <p:cNvSpPr/>
          <p:nvPr/>
        </p:nvSpPr>
        <p:spPr>
          <a:xfrm>
            <a:off x="7923314" y="5612266"/>
            <a:ext cx="1741384" cy="659081"/>
          </a:xfrm>
          <a:prstGeom prst="flowChartTermina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1144" y="357088"/>
            <a:ext cx="9215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Inicio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74741" y="5739741"/>
            <a:ext cx="8385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 rot="10800000">
            <a:off x="2676948" y="136758"/>
            <a:ext cx="1741101" cy="78231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71473" y="139144"/>
            <a:ext cx="124905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Ingrese</a:t>
            </a:r>
            <a:r>
              <a:rPr lang="en-US" sz="1400" dirty="0" smtClean="0"/>
              <a:t> el </a:t>
            </a:r>
            <a:r>
              <a:rPr lang="en-US" sz="1400" dirty="0" err="1" smtClean="0"/>
              <a:t>precio</a:t>
            </a:r>
            <a:r>
              <a:rPr lang="en-US" sz="1400" dirty="0" smtClean="0"/>
              <a:t> del </a:t>
            </a:r>
            <a:r>
              <a:rPr lang="en-US" sz="1400" dirty="0" err="1" smtClean="0"/>
              <a:t>producto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27" name="Flowchart: Data 26"/>
          <p:cNvSpPr/>
          <p:nvPr/>
        </p:nvSpPr>
        <p:spPr>
          <a:xfrm>
            <a:off x="5352652" y="73041"/>
            <a:ext cx="1900326" cy="887207"/>
          </a:xfrm>
          <a:prstGeom prst="flowChartInputOutp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75810" y="392585"/>
            <a:ext cx="12689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FFFF00"/>
                </a:solidFill>
              </a:rPr>
              <a:t>p</a:t>
            </a:r>
            <a:r>
              <a:rPr lang="en-US" sz="1100" dirty="0" err="1" smtClean="0">
                <a:solidFill>
                  <a:srgbClr val="FFFF00"/>
                </a:solidFill>
              </a:rPr>
              <a:t>recio_producto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5033741" y="1765809"/>
            <a:ext cx="2161904" cy="1175658"/>
          </a:xfrm>
          <a:prstGeom prst="flowChartDecisi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35320" y="2130137"/>
            <a:ext cx="11549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solidFill>
                  <a:srgbClr val="FFFF00"/>
                </a:solidFill>
              </a:rPr>
              <a:t>Precio_producto</a:t>
            </a:r>
            <a:r>
              <a:rPr lang="en-US" sz="1050" dirty="0" smtClean="0">
                <a:solidFill>
                  <a:srgbClr val="FFFF00"/>
                </a:solidFill>
              </a:rPr>
              <a:t> &lt; 100</a:t>
            </a:r>
            <a:endParaRPr lang="en-US" sz="1050" dirty="0">
              <a:solidFill>
                <a:srgbClr val="FFFF00"/>
              </a:solidFill>
            </a:endParaRPr>
          </a:p>
        </p:txBody>
      </p:sp>
      <p:sp>
        <p:nvSpPr>
          <p:cNvPr id="44" name="Pentagon 43"/>
          <p:cNvSpPr/>
          <p:nvPr/>
        </p:nvSpPr>
        <p:spPr>
          <a:xfrm rot="10800000">
            <a:off x="4754304" y="3665383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42155" y="3724821"/>
            <a:ext cx="143691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El </a:t>
            </a:r>
            <a:r>
              <a:rPr lang="en-US" sz="1400" dirty="0" err="1" smtClean="0"/>
              <a:t>precio</a:t>
            </a:r>
            <a:r>
              <a:rPr lang="en-US" sz="1400" dirty="0" smtClean="0"/>
              <a:t> con </a:t>
            </a:r>
            <a:r>
              <a:rPr lang="en-US" sz="1400" dirty="0" err="1" smtClean="0"/>
              <a:t>descuento</a:t>
            </a:r>
            <a:r>
              <a:rPr lang="en-US" sz="1400" dirty="0" smtClean="0"/>
              <a:t> del product </a:t>
            </a:r>
            <a:r>
              <a:rPr lang="en-US" sz="1400" dirty="0" err="1" smtClean="0"/>
              <a:t>es</a:t>
            </a:r>
            <a:r>
              <a:rPr lang="en-US" sz="1400" dirty="0"/>
              <a:t>: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363341" y="2150051"/>
            <a:ext cx="11649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Verdadero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70616" y="2092030"/>
            <a:ext cx="659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Falso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10859541" y="6004719"/>
            <a:ext cx="878024" cy="649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Next</a:t>
            </a:r>
            <a:endParaRPr lang="en-US" dirty="0"/>
          </a:p>
        </p:txBody>
      </p:sp>
      <p:sp>
        <p:nvSpPr>
          <p:cNvPr id="62" name="Hexagon 61"/>
          <p:cNvSpPr/>
          <p:nvPr/>
        </p:nvSpPr>
        <p:spPr>
          <a:xfrm>
            <a:off x="295064" y="6004719"/>
            <a:ext cx="1293921" cy="4529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Menu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5487" y="2092030"/>
            <a:ext cx="126896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FFFF00"/>
                </a:solidFill>
              </a:rPr>
              <a:t>d</a:t>
            </a:r>
            <a:r>
              <a:rPr lang="en-US" sz="1100" dirty="0" err="1" smtClean="0">
                <a:solidFill>
                  <a:srgbClr val="FFFF00"/>
                </a:solidFill>
              </a:rPr>
              <a:t>escuento</a:t>
            </a:r>
            <a:r>
              <a:rPr lang="en-US" sz="1100" dirty="0" smtClean="0">
                <a:solidFill>
                  <a:srgbClr val="FFFF00"/>
                </a:solidFill>
              </a:rPr>
              <a:t> = </a:t>
            </a:r>
            <a:r>
              <a:rPr lang="en-US" sz="1100" dirty="0" err="1" smtClean="0">
                <a:solidFill>
                  <a:srgbClr val="FFFF00"/>
                </a:solidFill>
              </a:rPr>
              <a:t>precio_producto</a:t>
            </a:r>
            <a:r>
              <a:rPr lang="en-US" sz="1100" dirty="0" smtClean="0">
                <a:solidFill>
                  <a:srgbClr val="FFFF00"/>
                </a:solidFill>
              </a:rPr>
              <a:t> *0.02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03998" y="3806373"/>
            <a:ext cx="126896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FFFF00"/>
                </a:solidFill>
              </a:rPr>
              <a:t>d</a:t>
            </a:r>
            <a:r>
              <a:rPr lang="en-US" sz="1100" dirty="0" err="1" smtClean="0">
                <a:solidFill>
                  <a:srgbClr val="FFFF00"/>
                </a:solidFill>
              </a:rPr>
              <a:t>escuento</a:t>
            </a:r>
            <a:r>
              <a:rPr lang="en-US" sz="1100" dirty="0" smtClean="0">
                <a:solidFill>
                  <a:srgbClr val="FFFF00"/>
                </a:solidFill>
              </a:rPr>
              <a:t> = </a:t>
            </a:r>
            <a:r>
              <a:rPr lang="en-US" sz="1100" dirty="0" err="1" smtClean="0">
                <a:solidFill>
                  <a:srgbClr val="FFFF00"/>
                </a:solidFill>
              </a:rPr>
              <a:t>precio_producto</a:t>
            </a:r>
            <a:r>
              <a:rPr lang="en-US" sz="1100" dirty="0" smtClean="0">
                <a:solidFill>
                  <a:srgbClr val="FFFF00"/>
                </a:solidFill>
              </a:rPr>
              <a:t> *0.1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39" name="Flowchart: Terminator 38"/>
          <p:cNvSpPr/>
          <p:nvPr/>
        </p:nvSpPr>
        <p:spPr>
          <a:xfrm>
            <a:off x="153864" y="212214"/>
            <a:ext cx="1741384" cy="659081"/>
          </a:xfrm>
          <a:prstGeom prst="flowChartTermina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41573" y="5691691"/>
            <a:ext cx="126896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FFFF00"/>
                </a:solidFill>
              </a:rPr>
              <a:t>p</a:t>
            </a:r>
            <a:r>
              <a:rPr lang="en-US" sz="1100" dirty="0" err="1" smtClean="0">
                <a:solidFill>
                  <a:srgbClr val="FFFF00"/>
                </a:solidFill>
              </a:rPr>
              <a:t>recio_producto</a:t>
            </a:r>
            <a:r>
              <a:rPr lang="en-US" sz="1100" dirty="0" smtClean="0">
                <a:solidFill>
                  <a:srgbClr val="FFFF00"/>
                </a:solidFill>
              </a:rPr>
              <a:t> - </a:t>
            </a:r>
            <a:r>
              <a:rPr lang="en-US" sz="1100" dirty="0" err="1" smtClean="0">
                <a:solidFill>
                  <a:srgbClr val="FFFF00"/>
                </a:solidFill>
              </a:rPr>
              <a:t>descuento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67" name="Straight Arrow Connector 66"/>
          <p:cNvCxnSpPr>
            <a:stCxn id="105" idx="3"/>
            <a:endCxn id="8" idx="1"/>
          </p:cNvCxnSpPr>
          <p:nvPr/>
        </p:nvCxnSpPr>
        <p:spPr>
          <a:xfrm flipV="1">
            <a:off x="6851946" y="5941807"/>
            <a:ext cx="1071368" cy="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07726" y="2009010"/>
            <a:ext cx="1751779" cy="7608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Decision 77"/>
          <p:cNvSpPr/>
          <p:nvPr/>
        </p:nvSpPr>
        <p:spPr>
          <a:xfrm>
            <a:off x="9664698" y="1765809"/>
            <a:ext cx="2161904" cy="1175658"/>
          </a:xfrm>
          <a:prstGeom prst="flowChartDecisi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166277" y="2130137"/>
            <a:ext cx="11549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solidFill>
                  <a:srgbClr val="FFFF00"/>
                </a:solidFill>
              </a:rPr>
              <a:t>Precio_producto</a:t>
            </a:r>
            <a:r>
              <a:rPr lang="en-US" sz="1050" dirty="0" smtClean="0">
                <a:solidFill>
                  <a:srgbClr val="FFFF00"/>
                </a:solidFill>
              </a:rPr>
              <a:t> &gt;= 100</a:t>
            </a:r>
            <a:endParaRPr lang="en-US" sz="1050" dirty="0">
              <a:solidFill>
                <a:srgbClr val="FFFF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877560" y="3724821"/>
            <a:ext cx="1751779" cy="7608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39" idx="3"/>
            <a:endCxn id="25" idx="3"/>
          </p:cNvCxnSpPr>
          <p:nvPr/>
        </p:nvCxnSpPr>
        <p:spPr>
          <a:xfrm flipV="1">
            <a:off x="1895248" y="527915"/>
            <a:ext cx="781700" cy="1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5" idx="1"/>
            <a:endCxn id="27" idx="2"/>
          </p:cNvCxnSpPr>
          <p:nvPr/>
        </p:nvCxnSpPr>
        <p:spPr>
          <a:xfrm flipV="1">
            <a:off x="4418049" y="516645"/>
            <a:ext cx="1124636" cy="1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3"/>
            <a:endCxn id="36" idx="0"/>
          </p:cNvCxnSpPr>
          <p:nvPr/>
        </p:nvCxnSpPr>
        <p:spPr>
          <a:xfrm>
            <a:off x="6112782" y="960248"/>
            <a:ext cx="1911" cy="80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1"/>
            <a:endCxn id="77" idx="3"/>
          </p:cNvCxnSpPr>
          <p:nvPr/>
        </p:nvCxnSpPr>
        <p:spPr>
          <a:xfrm flipH="1">
            <a:off x="2659505" y="2353638"/>
            <a:ext cx="2374236" cy="3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6" idx="3"/>
            <a:endCxn id="78" idx="1"/>
          </p:cNvCxnSpPr>
          <p:nvPr/>
        </p:nvCxnSpPr>
        <p:spPr>
          <a:xfrm>
            <a:off x="7195645" y="2353638"/>
            <a:ext cx="2469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8" idx="2"/>
            <a:endCxn id="80" idx="0"/>
          </p:cNvCxnSpPr>
          <p:nvPr/>
        </p:nvCxnSpPr>
        <p:spPr>
          <a:xfrm>
            <a:off x="10745650" y="2941467"/>
            <a:ext cx="7800" cy="78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0" idx="1"/>
            <a:endCxn id="44" idx="1"/>
          </p:cNvCxnSpPr>
          <p:nvPr/>
        </p:nvCxnSpPr>
        <p:spPr>
          <a:xfrm flipH="1">
            <a:off x="6757276" y="4105265"/>
            <a:ext cx="3120284" cy="1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2"/>
            <a:endCxn id="44" idx="3"/>
          </p:cNvCxnSpPr>
          <p:nvPr/>
        </p:nvCxnSpPr>
        <p:spPr>
          <a:xfrm>
            <a:off x="1783616" y="2769898"/>
            <a:ext cx="2970688" cy="13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4" idx="0"/>
            <a:endCxn id="105" idx="0"/>
          </p:cNvCxnSpPr>
          <p:nvPr/>
        </p:nvCxnSpPr>
        <p:spPr>
          <a:xfrm flipH="1">
            <a:off x="5976057" y="4571207"/>
            <a:ext cx="6189" cy="99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100167" y="5561945"/>
            <a:ext cx="1751779" cy="7608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637969" y="238691"/>
            <a:ext cx="1902031" cy="659081"/>
          </a:xfrm>
          <a:prstGeom prst="flowChartTermina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9716541" y="3904081"/>
            <a:ext cx="2286000" cy="659081"/>
          </a:xfrm>
          <a:prstGeom prst="flowChartTermina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3985" y="383565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Inicio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1011" y="4048955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</p:cNvCxnSpPr>
          <p:nvPr/>
        </p:nvCxnSpPr>
        <p:spPr>
          <a:xfrm flipH="1">
            <a:off x="1582057" y="897772"/>
            <a:ext cx="6928" cy="7133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516246" y="1611086"/>
            <a:ext cx="2131621" cy="1217221"/>
          </a:xfrm>
          <a:prstGeom prst="flowChartInputOutp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965" y="1840168"/>
            <a:ext cx="14369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diez_min</a:t>
            </a:r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/>
              <a:t>= 600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381612" y="2871063"/>
            <a:ext cx="26434" cy="67055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entagon 24"/>
          <p:cNvSpPr/>
          <p:nvPr/>
        </p:nvSpPr>
        <p:spPr>
          <a:xfrm rot="10800000">
            <a:off x="295064" y="3541621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9589" y="3541621"/>
            <a:ext cx="14369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Ingrese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segundos</a:t>
            </a:r>
            <a:endParaRPr lang="en-US" dirty="0"/>
          </a:p>
        </p:txBody>
      </p:sp>
      <p:sp>
        <p:nvSpPr>
          <p:cNvPr id="27" name="Flowchart: Data 26"/>
          <p:cNvSpPr/>
          <p:nvPr/>
        </p:nvSpPr>
        <p:spPr>
          <a:xfrm>
            <a:off x="2849418" y="3469642"/>
            <a:ext cx="2131621" cy="1217221"/>
          </a:xfrm>
          <a:prstGeom prst="flowChartInputOutp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21446" y="3849062"/>
            <a:ext cx="15282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FF00"/>
                </a:solidFill>
              </a:rPr>
              <a:t>Tiempo_segundos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298036" y="3993403"/>
            <a:ext cx="794516" cy="11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5769758" y="3511205"/>
            <a:ext cx="2689761" cy="1175658"/>
          </a:xfrm>
          <a:prstGeom prst="flowChartDecisi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96181" y="3904081"/>
            <a:ext cx="14369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FF00"/>
                </a:solidFill>
              </a:rPr>
              <a:t>tiempo_segundos</a:t>
            </a:r>
            <a:r>
              <a:rPr lang="en-US" sz="1200" dirty="0" smtClean="0">
                <a:solidFill>
                  <a:srgbClr val="FFFF00"/>
                </a:solidFill>
              </a:rPr>
              <a:t> &lt; </a:t>
            </a:r>
            <a:r>
              <a:rPr lang="en-US" sz="1200" dirty="0" err="1">
                <a:solidFill>
                  <a:srgbClr val="FFFF00"/>
                </a:solidFill>
              </a:rPr>
              <a:t>diez_min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43" name="Straight Arrow Connector 42"/>
          <p:cNvCxnSpPr>
            <a:stCxn id="27" idx="5"/>
          </p:cNvCxnSpPr>
          <p:nvPr/>
        </p:nvCxnSpPr>
        <p:spPr>
          <a:xfrm flipV="1">
            <a:off x="4767877" y="4078252"/>
            <a:ext cx="1047678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entagon 43"/>
          <p:cNvSpPr/>
          <p:nvPr/>
        </p:nvSpPr>
        <p:spPr>
          <a:xfrm rot="10800000">
            <a:off x="6001656" y="1563169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96181" y="1563169"/>
            <a:ext cx="14369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 tiempo restante </a:t>
            </a:r>
            <a:r>
              <a:rPr lang="en-US" dirty="0" err="1" smtClean="0"/>
              <a:t>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6" name="Pentagon 45"/>
          <p:cNvSpPr/>
          <p:nvPr/>
        </p:nvSpPr>
        <p:spPr>
          <a:xfrm rot="10800000">
            <a:off x="6001656" y="5551807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396181" y="5873380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Mayor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6" idx="2"/>
          </p:cNvCxnSpPr>
          <p:nvPr/>
        </p:nvCxnSpPr>
        <p:spPr>
          <a:xfrm flipH="1">
            <a:off x="7114638" y="4686863"/>
            <a:ext cx="1" cy="8649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0"/>
          </p:cNvCxnSpPr>
          <p:nvPr/>
        </p:nvCxnSpPr>
        <p:spPr>
          <a:xfrm flipH="1" flipV="1">
            <a:off x="7114638" y="2468993"/>
            <a:ext cx="1" cy="10422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32138" y="2767852"/>
            <a:ext cx="11649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Verdadero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84963" y="4895073"/>
            <a:ext cx="659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Falso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>
            <a:stCxn id="44" idx="1"/>
            <a:endCxn id="8" idx="1"/>
          </p:cNvCxnSpPr>
          <p:nvPr/>
        </p:nvCxnSpPr>
        <p:spPr>
          <a:xfrm>
            <a:off x="8004628" y="2016081"/>
            <a:ext cx="1711913" cy="221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1"/>
            <a:endCxn id="8" idx="1"/>
          </p:cNvCxnSpPr>
          <p:nvPr/>
        </p:nvCxnSpPr>
        <p:spPr>
          <a:xfrm flipV="1">
            <a:off x="8004628" y="4233622"/>
            <a:ext cx="1711913" cy="1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>
            <a:off x="10859541" y="6004719"/>
            <a:ext cx="878024" cy="649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Next</a:t>
            </a:r>
            <a:endParaRPr lang="en-US" dirty="0"/>
          </a:p>
        </p:txBody>
      </p:sp>
      <p:sp>
        <p:nvSpPr>
          <p:cNvPr id="62" name="Hexagon 61"/>
          <p:cNvSpPr/>
          <p:nvPr/>
        </p:nvSpPr>
        <p:spPr>
          <a:xfrm>
            <a:off x="295064" y="6004719"/>
            <a:ext cx="1293921" cy="4529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637969" y="238691"/>
            <a:ext cx="1902031" cy="659081"/>
          </a:xfrm>
          <a:prstGeom prst="flowChartTermina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4989902" y="5257075"/>
            <a:ext cx="1556609" cy="659081"/>
          </a:xfrm>
          <a:prstGeom prst="flowChartTermina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3985" y="383565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Inicio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5660" y="5401949"/>
            <a:ext cx="925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687615" y="3546153"/>
            <a:ext cx="2186907" cy="807065"/>
          </a:xfrm>
          <a:prstGeom prst="flowChartInputOutp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99236" y="3706887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numero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 rot="10800000">
            <a:off x="587499" y="1868385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57203" y="2008352"/>
            <a:ext cx="14369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Ingrese</a:t>
            </a:r>
            <a:r>
              <a:rPr lang="en-US" dirty="0" smtClean="0"/>
              <a:t> </a:t>
            </a:r>
            <a:r>
              <a:rPr lang="en-US" dirty="0" smtClean="0"/>
              <a:t>un numero</a:t>
            </a:r>
          </a:p>
        </p:txBody>
      </p:sp>
      <p:sp>
        <p:nvSpPr>
          <p:cNvPr id="36" name="Flowchart: Decision 35"/>
          <p:cNvSpPr/>
          <p:nvPr/>
        </p:nvSpPr>
        <p:spPr>
          <a:xfrm>
            <a:off x="4339844" y="3331711"/>
            <a:ext cx="2689761" cy="1175658"/>
          </a:xfrm>
          <a:prstGeom prst="flowChartDecisi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54266" y="3729940"/>
            <a:ext cx="14369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00"/>
                </a:solidFill>
              </a:rPr>
              <a:t>Numero &gt; = 1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44" name="Pentagon 43"/>
          <p:cNvSpPr/>
          <p:nvPr/>
        </p:nvSpPr>
        <p:spPr>
          <a:xfrm rot="10800000">
            <a:off x="8399949" y="3447394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787800" y="3530974"/>
            <a:ext cx="143691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La </a:t>
            </a:r>
            <a:r>
              <a:rPr lang="en-US" sz="1400" dirty="0" err="1" smtClean="0"/>
              <a:t>suma</a:t>
            </a:r>
            <a:r>
              <a:rPr lang="en-US" sz="1400" dirty="0" smtClean="0"/>
              <a:t> de </a:t>
            </a:r>
            <a:r>
              <a:rPr lang="en-US" sz="1400" dirty="0" err="1" smtClean="0"/>
              <a:t>todos</a:t>
            </a:r>
            <a:r>
              <a:rPr lang="en-US" sz="1400" dirty="0" smtClean="0"/>
              <a:t> </a:t>
            </a:r>
            <a:r>
              <a:rPr lang="en-US" sz="1400" dirty="0" err="1" smtClean="0"/>
              <a:t>los</a:t>
            </a:r>
            <a:r>
              <a:rPr lang="en-US" sz="1400" dirty="0" smtClean="0"/>
              <a:t> numero </a:t>
            </a:r>
            <a:r>
              <a:rPr lang="en-US" sz="1400" dirty="0" err="1" smtClean="0"/>
              <a:t>es</a:t>
            </a:r>
            <a:endParaRPr lang="en-US" sz="1400" dirty="0"/>
          </a:p>
        </p:txBody>
      </p:sp>
      <p:sp>
        <p:nvSpPr>
          <p:cNvPr id="61" name="Right Arrow 60"/>
          <p:cNvSpPr/>
          <p:nvPr/>
        </p:nvSpPr>
        <p:spPr>
          <a:xfrm>
            <a:off x="10859541" y="6004719"/>
            <a:ext cx="878024" cy="649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Next</a:t>
            </a:r>
            <a:endParaRPr lang="en-US" dirty="0"/>
          </a:p>
        </p:txBody>
      </p:sp>
      <p:sp>
        <p:nvSpPr>
          <p:cNvPr id="62" name="Hexagon 61"/>
          <p:cNvSpPr/>
          <p:nvPr/>
        </p:nvSpPr>
        <p:spPr>
          <a:xfrm>
            <a:off x="295064" y="6004719"/>
            <a:ext cx="1293921" cy="4529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Menu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37266" y="1897082"/>
            <a:ext cx="126896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FFFF00"/>
                </a:solidFill>
              </a:rPr>
              <a:t>resultado</a:t>
            </a:r>
            <a:r>
              <a:rPr lang="en-US" sz="1100" dirty="0" smtClean="0">
                <a:solidFill>
                  <a:srgbClr val="FFFF00"/>
                </a:solidFill>
              </a:rPr>
              <a:t> = numero - 1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95859" y="1771436"/>
            <a:ext cx="1751779" cy="7608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641356" y="1897082"/>
            <a:ext cx="126896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numero = numero - 1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99949" y="1771436"/>
            <a:ext cx="1751779" cy="7608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ata 34"/>
          <p:cNvSpPr/>
          <p:nvPr/>
        </p:nvSpPr>
        <p:spPr>
          <a:xfrm>
            <a:off x="8088686" y="5169161"/>
            <a:ext cx="2186907" cy="807065"/>
          </a:xfrm>
          <a:prstGeom prst="flowChartInputOutp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00307" y="5329895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resultado</a:t>
            </a:r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>
            <a:off x="1588985" y="897772"/>
            <a:ext cx="0" cy="9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5" idx="0"/>
            <a:endCxn id="20" idx="1"/>
          </p:cNvCxnSpPr>
          <p:nvPr/>
        </p:nvCxnSpPr>
        <p:spPr>
          <a:xfrm flipH="1">
            <a:off x="1781069" y="2774209"/>
            <a:ext cx="34372" cy="77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5"/>
            <a:endCxn id="36" idx="1"/>
          </p:cNvCxnSpPr>
          <p:nvPr/>
        </p:nvCxnSpPr>
        <p:spPr>
          <a:xfrm flipV="1">
            <a:off x="2655831" y="3919540"/>
            <a:ext cx="1684013" cy="3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0"/>
            <a:endCxn id="31" idx="2"/>
          </p:cNvCxnSpPr>
          <p:nvPr/>
        </p:nvCxnSpPr>
        <p:spPr>
          <a:xfrm flipH="1" flipV="1">
            <a:off x="5671749" y="2532324"/>
            <a:ext cx="12976" cy="79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3"/>
            <a:endCxn id="34" idx="1"/>
          </p:cNvCxnSpPr>
          <p:nvPr/>
        </p:nvCxnSpPr>
        <p:spPr>
          <a:xfrm>
            <a:off x="6547638" y="2151880"/>
            <a:ext cx="185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  <a:endCxn id="36" idx="3"/>
          </p:cNvCxnSpPr>
          <p:nvPr/>
        </p:nvCxnSpPr>
        <p:spPr>
          <a:xfrm flipH="1">
            <a:off x="7029605" y="2532324"/>
            <a:ext cx="2246234" cy="138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  <a:endCxn id="44" idx="3"/>
          </p:cNvCxnSpPr>
          <p:nvPr/>
        </p:nvCxnSpPr>
        <p:spPr>
          <a:xfrm flipV="1">
            <a:off x="7029605" y="3900306"/>
            <a:ext cx="1370344" cy="1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>
            <a:off x="9617886" y="4353218"/>
            <a:ext cx="10005" cy="81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2"/>
            <a:endCxn id="8" idx="3"/>
          </p:cNvCxnSpPr>
          <p:nvPr/>
        </p:nvCxnSpPr>
        <p:spPr>
          <a:xfrm flipH="1">
            <a:off x="6546511" y="5572694"/>
            <a:ext cx="1760866" cy="1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637969" y="238691"/>
            <a:ext cx="1902031" cy="659081"/>
          </a:xfrm>
          <a:prstGeom prst="flowChartTermina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9716541" y="3904081"/>
            <a:ext cx="2286000" cy="659081"/>
          </a:xfrm>
          <a:prstGeom prst="flowChartTermina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3985" y="383565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Inicio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1011" y="4048955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</p:cNvCxnSpPr>
          <p:nvPr/>
        </p:nvCxnSpPr>
        <p:spPr>
          <a:xfrm flipH="1">
            <a:off x="1582057" y="897772"/>
            <a:ext cx="6928" cy="7133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516246" y="1611086"/>
            <a:ext cx="2131621" cy="1217221"/>
          </a:xfrm>
          <a:prstGeom prst="flowChartInputOutp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965" y="1840168"/>
            <a:ext cx="13721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valor</a:t>
            </a:r>
          </a:p>
          <a:p>
            <a:pPr algn="ctr"/>
            <a:r>
              <a:rPr lang="en-US" dirty="0" smtClean="0"/>
              <a:t>= 7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36" idx="0"/>
          </p:cNvCxnSpPr>
          <p:nvPr/>
        </p:nvCxnSpPr>
        <p:spPr>
          <a:xfrm flipH="1">
            <a:off x="1352996" y="2828307"/>
            <a:ext cx="15898" cy="7133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entagon 24"/>
          <p:cNvSpPr/>
          <p:nvPr/>
        </p:nvSpPr>
        <p:spPr>
          <a:xfrm rot="10800000">
            <a:off x="3374256" y="3705375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11420" y="3833991"/>
            <a:ext cx="14369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Ingrese</a:t>
            </a:r>
            <a:r>
              <a:rPr lang="en-US" dirty="0" smtClean="0"/>
              <a:t> un numero</a:t>
            </a:r>
            <a:endParaRPr lang="en-US" dirty="0"/>
          </a:p>
        </p:txBody>
      </p:sp>
      <p:sp>
        <p:nvSpPr>
          <p:cNvPr id="27" name="Flowchart: Data 26"/>
          <p:cNvSpPr/>
          <p:nvPr/>
        </p:nvSpPr>
        <p:spPr>
          <a:xfrm>
            <a:off x="5971081" y="3424967"/>
            <a:ext cx="2131621" cy="1217221"/>
          </a:xfrm>
          <a:prstGeom prst="flowChartInputOutp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00664" y="3865303"/>
            <a:ext cx="15282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numero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2" name="Straight Arrow Connector 31"/>
          <p:cNvCxnSpPr>
            <a:stCxn id="25" idx="1"/>
          </p:cNvCxnSpPr>
          <p:nvPr/>
        </p:nvCxnSpPr>
        <p:spPr>
          <a:xfrm>
            <a:off x="5377228" y="4158287"/>
            <a:ext cx="74225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295065" y="3541620"/>
            <a:ext cx="2115862" cy="1245877"/>
          </a:xfrm>
          <a:prstGeom prst="flowChartDecisi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87619" y="3840480"/>
            <a:ext cx="1456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umero ≠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valor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43" name="Straight Arrow Connector 42"/>
          <p:cNvCxnSpPr>
            <a:stCxn id="36" idx="3"/>
            <a:endCxn id="25" idx="3"/>
          </p:cNvCxnSpPr>
          <p:nvPr/>
        </p:nvCxnSpPr>
        <p:spPr>
          <a:xfrm flipV="1">
            <a:off x="2410927" y="4158287"/>
            <a:ext cx="963329" cy="62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entagon 43"/>
          <p:cNvSpPr/>
          <p:nvPr/>
        </p:nvSpPr>
        <p:spPr>
          <a:xfrm rot="10800000">
            <a:off x="5807265" y="1068223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72910" y="1202179"/>
            <a:ext cx="14369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 </a:t>
            </a:r>
            <a:r>
              <a:rPr lang="en-US" dirty="0" err="1"/>
              <a:t>lograste</a:t>
            </a:r>
            <a:r>
              <a:rPr lang="en-US" dirty="0"/>
              <a:t>, el numero </a:t>
            </a:r>
            <a:r>
              <a:rPr lang="en-US" dirty="0" err="1" smtClean="0"/>
              <a:t>es</a:t>
            </a:r>
            <a:endParaRPr lang="en-US" dirty="0"/>
          </a:p>
        </p:txBody>
      </p:sp>
      <p:sp>
        <p:nvSpPr>
          <p:cNvPr id="46" name="Pentagon 45"/>
          <p:cNvSpPr/>
          <p:nvPr/>
        </p:nvSpPr>
        <p:spPr>
          <a:xfrm rot="10800000">
            <a:off x="4891545" y="5724309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86070" y="5881439"/>
            <a:ext cx="14369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Intentalo</a:t>
            </a:r>
            <a:r>
              <a:rPr lang="en-US" dirty="0" smtClean="0"/>
              <a:t> de </a:t>
            </a:r>
            <a:r>
              <a:rPr lang="en-US" dirty="0" err="1" smtClean="0"/>
              <a:t>nuevo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482313" y="2735068"/>
            <a:ext cx="11649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Verdadero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49403" y="5091746"/>
            <a:ext cx="659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Falso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stCxn id="46" idx="1"/>
            <a:endCxn id="8" idx="1"/>
          </p:cNvCxnSpPr>
          <p:nvPr/>
        </p:nvCxnSpPr>
        <p:spPr>
          <a:xfrm flipV="1">
            <a:off x="6894517" y="4233622"/>
            <a:ext cx="2822024" cy="194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10859541" y="6004719"/>
            <a:ext cx="878024" cy="649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next</a:t>
            </a:r>
            <a:endParaRPr lang="en-US" dirty="0"/>
          </a:p>
        </p:txBody>
      </p:sp>
      <p:sp>
        <p:nvSpPr>
          <p:cNvPr id="30" name="Hexagon 29"/>
          <p:cNvSpPr/>
          <p:nvPr/>
        </p:nvSpPr>
        <p:spPr>
          <a:xfrm>
            <a:off x="295064" y="6004719"/>
            <a:ext cx="1293921" cy="4529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Menu</a:t>
            </a:r>
            <a:endParaRPr lang="en-US" dirty="0"/>
          </a:p>
        </p:txBody>
      </p:sp>
      <p:cxnSp>
        <p:nvCxnSpPr>
          <p:cNvPr id="6" name="Straight Arrow Connector 5"/>
          <p:cNvCxnSpPr>
            <a:stCxn id="46" idx="3"/>
          </p:cNvCxnSpPr>
          <p:nvPr/>
        </p:nvCxnSpPr>
        <p:spPr>
          <a:xfrm flipH="1" flipV="1">
            <a:off x="1540605" y="4858586"/>
            <a:ext cx="3350940" cy="131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1"/>
            <a:endCxn id="44" idx="0"/>
          </p:cNvCxnSpPr>
          <p:nvPr/>
        </p:nvCxnSpPr>
        <p:spPr>
          <a:xfrm flipH="1" flipV="1">
            <a:off x="7035207" y="1974047"/>
            <a:ext cx="1685" cy="14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46" idx="2"/>
          </p:cNvCxnSpPr>
          <p:nvPr/>
        </p:nvCxnSpPr>
        <p:spPr>
          <a:xfrm flipH="1">
            <a:off x="6119487" y="4642188"/>
            <a:ext cx="704242" cy="108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1"/>
            <a:endCxn id="61" idx="3"/>
          </p:cNvCxnSpPr>
          <p:nvPr/>
        </p:nvCxnSpPr>
        <p:spPr>
          <a:xfrm>
            <a:off x="7810237" y="1521135"/>
            <a:ext cx="664281" cy="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entagon 60"/>
          <p:cNvSpPr/>
          <p:nvPr/>
        </p:nvSpPr>
        <p:spPr>
          <a:xfrm rot="10800000">
            <a:off x="8474518" y="1069353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766653" y="1336468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Valor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6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749744" y="64324"/>
            <a:ext cx="1902031" cy="659081"/>
          </a:xfrm>
          <a:prstGeom prst="flowChartTermina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6475080" y="5809948"/>
            <a:ext cx="1919334" cy="659081"/>
          </a:xfrm>
          <a:prstGeom prst="flowChartTermina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9267" y="209198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Inicio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6290" y="5954822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 rot="10800000">
            <a:off x="4562725" y="1267078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57250" y="1267078"/>
            <a:ext cx="14369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Ingrese</a:t>
            </a:r>
            <a:r>
              <a:rPr lang="en-US" dirty="0"/>
              <a:t> el </a:t>
            </a:r>
            <a:r>
              <a:rPr lang="en-US" dirty="0" err="1"/>
              <a:t>s</a:t>
            </a:r>
            <a:r>
              <a:rPr lang="en-US" dirty="0" err="1" smtClean="0"/>
              <a:t>egundo</a:t>
            </a:r>
            <a:endParaRPr lang="en-US" dirty="0" smtClean="0"/>
          </a:p>
          <a:p>
            <a:pPr algn="ctr"/>
            <a:r>
              <a:rPr lang="en-US" dirty="0" smtClean="0"/>
              <a:t>numero</a:t>
            </a:r>
            <a:endParaRPr lang="en-US" dirty="0"/>
          </a:p>
        </p:txBody>
      </p:sp>
      <p:sp>
        <p:nvSpPr>
          <p:cNvPr id="27" name="Flowchart: Data 26"/>
          <p:cNvSpPr/>
          <p:nvPr/>
        </p:nvSpPr>
        <p:spPr>
          <a:xfrm>
            <a:off x="1884928" y="2637480"/>
            <a:ext cx="1960820" cy="791281"/>
          </a:xfrm>
          <a:prstGeom prst="flowChartInputOutp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67010" y="2892025"/>
            <a:ext cx="15282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n</a:t>
            </a:r>
            <a:r>
              <a:rPr lang="en-US" sz="1400" dirty="0" err="1" smtClean="0">
                <a:solidFill>
                  <a:srgbClr val="FFFF00"/>
                </a:solidFill>
              </a:rPr>
              <a:t>umero_uno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1588985" y="3904277"/>
            <a:ext cx="2477445" cy="1175658"/>
          </a:xfrm>
          <a:prstGeom prst="flowChartDecisi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052907" y="4168939"/>
            <a:ext cx="14369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FFFF00"/>
                </a:solidFill>
              </a:rPr>
              <a:t>numero_uno</a:t>
            </a:r>
            <a:r>
              <a:rPr lang="en-US" sz="1200" dirty="0" smtClean="0">
                <a:solidFill>
                  <a:srgbClr val="FFFF00"/>
                </a:solidFill>
              </a:rPr>
              <a:t> = 30 </a:t>
            </a:r>
          </a:p>
          <a:p>
            <a:pPr algn="ctr"/>
            <a:r>
              <a:rPr lang="en-US" sz="1200" dirty="0" err="1" smtClean="0">
                <a:solidFill>
                  <a:srgbClr val="FFFF00"/>
                </a:solidFill>
              </a:rPr>
              <a:t>numero_dos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rgbClr val="FFFF00"/>
                </a:solidFill>
              </a:rPr>
              <a:t>= </a:t>
            </a:r>
            <a:r>
              <a:rPr lang="en-US" sz="1200" dirty="0" smtClean="0">
                <a:solidFill>
                  <a:srgbClr val="FFFF00"/>
                </a:solidFill>
              </a:rPr>
              <a:t>30</a:t>
            </a:r>
          </a:p>
          <a:p>
            <a:pPr algn="ctr"/>
            <a:r>
              <a:rPr lang="en-US" sz="1200" dirty="0" err="1" smtClean="0">
                <a:solidFill>
                  <a:srgbClr val="FFFF00"/>
                </a:solidFill>
              </a:rPr>
              <a:t>numero_tres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rgbClr val="FFFF00"/>
                </a:solidFill>
              </a:rPr>
              <a:t>= 30</a:t>
            </a:r>
            <a:endParaRPr lang="en-US" sz="1200" dirty="0"/>
          </a:p>
        </p:txBody>
      </p:sp>
      <p:sp>
        <p:nvSpPr>
          <p:cNvPr id="3" name="Hexagon 2"/>
          <p:cNvSpPr/>
          <p:nvPr/>
        </p:nvSpPr>
        <p:spPr>
          <a:xfrm>
            <a:off x="295064" y="6004719"/>
            <a:ext cx="1293921" cy="4529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Menu</a:t>
            </a:r>
            <a:endParaRPr lang="en-US" dirty="0"/>
          </a:p>
        </p:txBody>
      </p:sp>
      <p:sp>
        <p:nvSpPr>
          <p:cNvPr id="33" name="Pentagon 32"/>
          <p:cNvSpPr/>
          <p:nvPr/>
        </p:nvSpPr>
        <p:spPr>
          <a:xfrm rot="10800000">
            <a:off x="2067011" y="1234266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61536" y="1234266"/>
            <a:ext cx="14369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Ingrese</a:t>
            </a:r>
            <a:r>
              <a:rPr lang="en-US" dirty="0" smtClean="0"/>
              <a:t> el primer numero</a:t>
            </a:r>
            <a:endParaRPr lang="en-US" dirty="0"/>
          </a:p>
        </p:txBody>
      </p:sp>
      <p:sp>
        <p:nvSpPr>
          <p:cNvPr id="35" name="Pentagon 34"/>
          <p:cNvSpPr/>
          <p:nvPr/>
        </p:nvSpPr>
        <p:spPr>
          <a:xfrm rot="10800000">
            <a:off x="7281432" y="1234266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5957" y="1234266"/>
            <a:ext cx="14369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Ingrese</a:t>
            </a:r>
            <a:r>
              <a:rPr lang="en-US" dirty="0"/>
              <a:t> el </a:t>
            </a:r>
            <a:r>
              <a:rPr lang="en-US" dirty="0" err="1" smtClean="0"/>
              <a:t>tercer</a:t>
            </a:r>
            <a:r>
              <a:rPr lang="en-US" dirty="0" smtClean="0"/>
              <a:t> numero</a:t>
            </a:r>
            <a:endParaRPr lang="en-US" dirty="0"/>
          </a:p>
        </p:txBody>
      </p:sp>
      <p:sp>
        <p:nvSpPr>
          <p:cNvPr id="39" name="Flowchart: Data 38"/>
          <p:cNvSpPr/>
          <p:nvPr/>
        </p:nvSpPr>
        <p:spPr>
          <a:xfrm>
            <a:off x="4688654" y="2695210"/>
            <a:ext cx="1877043" cy="733550"/>
          </a:xfrm>
          <a:prstGeom prst="flowChartInputOutp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57503" y="2917898"/>
            <a:ext cx="15282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n</a:t>
            </a:r>
            <a:r>
              <a:rPr lang="en-US" sz="1400" dirty="0" err="1" smtClean="0">
                <a:solidFill>
                  <a:srgbClr val="FFFF00"/>
                </a:solidFill>
              </a:rPr>
              <a:t>umero_dos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1" name="Flowchart: Data 40"/>
          <p:cNvSpPr/>
          <p:nvPr/>
        </p:nvSpPr>
        <p:spPr>
          <a:xfrm>
            <a:off x="7374296" y="2589107"/>
            <a:ext cx="1738575" cy="817779"/>
          </a:xfrm>
          <a:prstGeom prst="flowChartInputOutp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51788" y="2856033"/>
            <a:ext cx="15282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FF00"/>
                </a:solidFill>
              </a:rPr>
              <a:t>numero_tres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8" name="Flowchart: Decision 47"/>
          <p:cNvSpPr/>
          <p:nvPr/>
        </p:nvSpPr>
        <p:spPr>
          <a:xfrm>
            <a:off x="5007063" y="3903276"/>
            <a:ext cx="2477445" cy="1175658"/>
          </a:xfrm>
          <a:prstGeom prst="flowChartDecisi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570981" y="4135493"/>
            <a:ext cx="14369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FFFF00"/>
                </a:solidFill>
              </a:rPr>
              <a:t>numero_uno</a:t>
            </a:r>
            <a:r>
              <a:rPr lang="en-US" sz="1200" dirty="0" smtClean="0">
                <a:solidFill>
                  <a:srgbClr val="FFFF00"/>
                </a:solidFill>
              </a:rPr>
              <a:t> + </a:t>
            </a:r>
            <a:r>
              <a:rPr lang="en-US" sz="1200" dirty="0" err="1" smtClean="0">
                <a:solidFill>
                  <a:srgbClr val="FFFF00"/>
                </a:solidFill>
              </a:rPr>
              <a:t>numero_dos</a:t>
            </a:r>
            <a:r>
              <a:rPr lang="en-US" sz="1200" dirty="0" smtClean="0">
                <a:solidFill>
                  <a:srgbClr val="FFFF00"/>
                </a:solidFill>
              </a:rPr>
              <a:t> +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numero_tres</a:t>
            </a:r>
            <a:r>
              <a:rPr lang="en-US" sz="1200" dirty="0" smtClean="0">
                <a:solidFill>
                  <a:srgbClr val="FFFF00"/>
                </a:solidFill>
              </a:rPr>
              <a:t> = 30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4" idx="1"/>
            <a:endCxn id="34" idx="0"/>
          </p:cNvCxnSpPr>
          <p:nvPr/>
        </p:nvCxnSpPr>
        <p:spPr>
          <a:xfrm flipH="1">
            <a:off x="3179993" y="393865"/>
            <a:ext cx="1569751" cy="84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2"/>
            <a:endCxn id="27" idx="0"/>
          </p:cNvCxnSpPr>
          <p:nvPr/>
        </p:nvCxnSpPr>
        <p:spPr>
          <a:xfrm flipH="1">
            <a:off x="3061420" y="2157596"/>
            <a:ext cx="118573" cy="4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2"/>
            <a:endCxn id="39" idx="1"/>
          </p:cNvCxnSpPr>
          <p:nvPr/>
        </p:nvCxnSpPr>
        <p:spPr>
          <a:xfrm flipH="1">
            <a:off x="5627176" y="2190408"/>
            <a:ext cx="48531" cy="5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8" idx="2"/>
            <a:endCxn id="41" idx="0"/>
          </p:cNvCxnSpPr>
          <p:nvPr/>
        </p:nvCxnSpPr>
        <p:spPr>
          <a:xfrm>
            <a:off x="8394414" y="2157596"/>
            <a:ext cx="23027" cy="43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entagon 63"/>
          <p:cNvSpPr/>
          <p:nvPr/>
        </p:nvSpPr>
        <p:spPr>
          <a:xfrm rot="10800000">
            <a:off x="1727472" y="5688125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092609" y="5912584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correcto</a:t>
            </a:r>
            <a:endParaRPr lang="en-US" dirty="0"/>
          </a:p>
        </p:txBody>
      </p:sp>
      <p:sp>
        <p:nvSpPr>
          <p:cNvPr id="68" name="Pentagon 67"/>
          <p:cNvSpPr/>
          <p:nvPr/>
        </p:nvSpPr>
        <p:spPr>
          <a:xfrm rot="10800000">
            <a:off x="8980086" y="4038193"/>
            <a:ext cx="2002972" cy="905824"/>
          </a:xfrm>
          <a:prstGeom prst="homePlat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401602" y="4240526"/>
            <a:ext cx="1436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Incorrecto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27" idx="3"/>
            <a:endCxn id="36" idx="0"/>
          </p:cNvCxnSpPr>
          <p:nvPr/>
        </p:nvCxnSpPr>
        <p:spPr>
          <a:xfrm>
            <a:off x="2669256" y="3428761"/>
            <a:ext cx="158452" cy="47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3"/>
            <a:endCxn id="36" idx="0"/>
          </p:cNvCxnSpPr>
          <p:nvPr/>
        </p:nvCxnSpPr>
        <p:spPr>
          <a:xfrm flipH="1">
            <a:off x="2827708" y="3428760"/>
            <a:ext cx="2611763" cy="47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3"/>
            <a:endCxn id="36" idx="0"/>
          </p:cNvCxnSpPr>
          <p:nvPr/>
        </p:nvCxnSpPr>
        <p:spPr>
          <a:xfrm flipH="1">
            <a:off x="2827708" y="3406886"/>
            <a:ext cx="5242018" cy="49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3"/>
            <a:endCxn id="48" idx="1"/>
          </p:cNvCxnSpPr>
          <p:nvPr/>
        </p:nvCxnSpPr>
        <p:spPr>
          <a:xfrm flipV="1">
            <a:off x="4066430" y="4491105"/>
            <a:ext cx="940633" cy="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8" idx="3"/>
            <a:endCxn id="68" idx="3"/>
          </p:cNvCxnSpPr>
          <p:nvPr/>
        </p:nvCxnSpPr>
        <p:spPr>
          <a:xfrm>
            <a:off x="7484508" y="4491105"/>
            <a:ext cx="1495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2"/>
          </p:cNvCxnSpPr>
          <p:nvPr/>
        </p:nvCxnSpPr>
        <p:spPr>
          <a:xfrm flipH="1">
            <a:off x="2805060" y="5079935"/>
            <a:ext cx="22648" cy="61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8" idx="2"/>
            <a:endCxn id="64" idx="2"/>
          </p:cNvCxnSpPr>
          <p:nvPr/>
        </p:nvCxnSpPr>
        <p:spPr>
          <a:xfrm flipH="1">
            <a:off x="2955414" y="5078934"/>
            <a:ext cx="3290372" cy="60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309066" y="5094134"/>
            <a:ext cx="1281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Verdadero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17280" y="5089615"/>
            <a:ext cx="1281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Verdadero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44125" y="4285216"/>
            <a:ext cx="659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Falso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9" name="Straight Arrow Connector 118"/>
          <p:cNvCxnSpPr>
            <a:stCxn id="64" idx="1"/>
            <a:endCxn id="8" idx="1"/>
          </p:cNvCxnSpPr>
          <p:nvPr/>
        </p:nvCxnSpPr>
        <p:spPr>
          <a:xfrm flipV="1">
            <a:off x="3730444" y="6139489"/>
            <a:ext cx="2744636" cy="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8" idx="3"/>
            <a:endCxn id="8" idx="3"/>
          </p:cNvCxnSpPr>
          <p:nvPr/>
        </p:nvCxnSpPr>
        <p:spPr>
          <a:xfrm flipH="1">
            <a:off x="8394414" y="4491105"/>
            <a:ext cx="585672" cy="164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3" idx="1"/>
            <a:endCxn id="25" idx="3"/>
          </p:cNvCxnSpPr>
          <p:nvPr/>
        </p:nvCxnSpPr>
        <p:spPr>
          <a:xfrm>
            <a:off x="4069983" y="1687178"/>
            <a:ext cx="492742" cy="3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5" idx="1"/>
            <a:endCxn id="35" idx="3"/>
          </p:cNvCxnSpPr>
          <p:nvPr/>
        </p:nvCxnSpPr>
        <p:spPr>
          <a:xfrm flipV="1">
            <a:off x="6565697" y="1687178"/>
            <a:ext cx="715735" cy="3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7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171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Ejercicios Semana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Coqui</dc:creator>
  <cp:lastModifiedBy>Coqui</cp:lastModifiedBy>
  <cp:revision>23</cp:revision>
  <dcterms:created xsi:type="dcterms:W3CDTF">2024-10-09T23:03:56Z</dcterms:created>
  <dcterms:modified xsi:type="dcterms:W3CDTF">2024-10-11T17:55:27Z</dcterms:modified>
</cp:coreProperties>
</file>