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tx1">
                <a:lumMod val="25000"/>
                <a:lumOff val="7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1050" y="3518535"/>
            <a:ext cx="10832465" cy="22720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>
            <a:off x="5363210" y="3204845"/>
            <a:ext cx="1847850" cy="285750"/>
          </a:xfrm>
          <a:prstGeom prst="trapezoid">
            <a:avLst>
              <a:gd name="adj" fmla="val 105794"/>
            </a:avLst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40305" y="3490595"/>
            <a:ext cx="121920" cy="137985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78710" y="2059305"/>
            <a:ext cx="6422390" cy="184785"/>
          </a:xfrm>
          <a:prstGeom prst="rect">
            <a:avLst/>
          </a:prstGeom>
          <a:pattFill prst="pct6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78710" y="2259330"/>
            <a:ext cx="244475" cy="1216025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56625" y="2273300"/>
            <a:ext cx="244475" cy="1216025"/>
          </a:xfrm>
          <a:prstGeom prst="rect">
            <a:avLst/>
          </a:prstGeom>
          <a:pattFill prst="diagBrick">
            <a:fgClr>
              <a:schemeClr val="tx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14410" y="3490595"/>
            <a:ext cx="121920" cy="137985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9535" y="4975225"/>
            <a:ext cx="2976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桩长和桩径指的都是这部分在土下层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1713230" y="4413250"/>
            <a:ext cx="666115" cy="52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91765" y="2531745"/>
            <a:ext cx="2976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这部分图示没相关参数，放在图上就行</a:t>
            </a:r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 flipV="1">
            <a:off x="2440305" y="2775585"/>
            <a:ext cx="251460" cy="7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78710" y="616585"/>
            <a:ext cx="297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图名称：工程示意简图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40" y="1638935"/>
            <a:ext cx="6728460" cy="3200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80585" y="5116195"/>
            <a:ext cx="459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点位可以结合软件中的一些颜色划分区域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48460" y="647065"/>
            <a:ext cx="621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软件名称：桥梁跨越工程安全性评估软件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64005" y="115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0" y="1659890"/>
            <a:ext cx="5760720" cy="449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97355" y="1291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这三项结果增加缩小和放大功能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Chuansheng Liang</cp:lastModifiedBy>
  <cp:revision>15</cp:revision>
  <dcterms:created xsi:type="dcterms:W3CDTF">2023-08-09T12:44:00Z</dcterms:created>
  <dcterms:modified xsi:type="dcterms:W3CDTF">2025-06-05T05:53:20Z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90B1094538E240D58392D455F7D9C36B_12</vt:lpwstr>
  </property>
  <property fmtid="{D5CDD505-2E9C-101B-9397-08002B2CF9AE}" pid="3" name="KSOProductBuildVer">
    <vt:lpwstr>2052-12.1.0.21541</vt:lpwstr>
  </property>
</Properties>
</file>