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2" r:id="rId6"/>
    <p:sldId id="266" r:id="rId7"/>
    <p:sldId id="264" r:id="rId8"/>
    <p:sldId id="265" r:id="rId9"/>
    <p:sldId id="262" r:id="rId10"/>
    <p:sldId id="267" r:id="rId11"/>
    <p:sldId id="269" r:id="rId12"/>
    <p:sldId id="261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모서리가 둥근 직사각형 234"/>
          <p:cNvSpPr/>
          <p:nvPr/>
        </p:nvSpPr>
        <p:spPr>
          <a:xfrm rot="21201230">
            <a:off x="4826813" y="3046126"/>
            <a:ext cx="1936788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 rot="398770" flipH="1">
            <a:off x="6610764" y="3126740"/>
            <a:ext cx="3114503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 rot="21201230">
            <a:off x="3684280" y="3137012"/>
            <a:ext cx="3083172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자유형 150"/>
          <p:cNvSpPr/>
          <p:nvPr/>
        </p:nvSpPr>
        <p:spPr>
          <a:xfrm>
            <a:off x="4759925" y="2208810"/>
            <a:ext cx="5057013" cy="2401743"/>
          </a:xfrm>
          <a:custGeom>
            <a:avLst/>
            <a:gdLst>
              <a:gd name="connsiteX0" fmla="*/ 106212 w 5057013"/>
              <a:gd name="connsiteY0" fmla="*/ 0 h 2401743"/>
              <a:gd name="connsiteX1" fmla="*/ 4866531 w 5057013"/>
              <a:gd name="connsiteY1" fmla="*/ 0 h 2401743"/>
              <a:gd name="connsiteX2" fmla="*/ 5057013 w 5057013"/>
              <a:gd name="connsiteY2" fmla="*/ 190482 h 2401743"/>
              <a:gd name="connsiteX3" fmla="*/ 5057013 w 5057013"/>
              <a:gd name="connsiteY3" fmla="*/ 2211261 h 2401743"/>
              <a:gd name="connsiteX4" fmla="*/ 4866531 w 5057013"/>
              <a:gd name="connsiteY4" fmla="*/ 2401743 h 2401743"/>
              <a:gd name="connsiteX5" fmla="*/ 106212 w 5057013"/>
              <a:gd name="connsiteY5" fmla="*/ 2401743 h 2401743"/>
              <a:gd name="connsiteX6" fmla="*/ 38760 w 5057013"/>
              <a:gd name="connsiteY6" fmla="*/ 2299982 h 2401743"/>
              <a:gd name="connsiteX7" fmla="*/ 0 w 5057013"/>
              <a:gd name="connsiteY7" fmla="*/ 2292157 h 2401743"/>
              <a:gd name="connsiteX8" fmla="*/ 0 w 5057013"/>
              <a:gd name="connsiteY8" fmla="*/ 2235496 h 2401743"/>
              <a:gd name="connsiteX9" fmla="*/ 19128 w 5057013"/>
              <a:gd name="connsiteY9" fmla="*/ 2227573 h 2401743"/>
              <a:gd name="connsiteX10" fmla="*/ 29672 w 5057013"/>
              <a:gd name="connsiteY10" fmla="*/ 2202117 h 2401743"/>
              <a:gd name="connsiteX11" fmla="*/ 19128 w 5057013"/>
              <a:gd name="connsiteY11" fmla="*/ 2176661 h 2401743"/>
              <a:gd name="connsiteX12" fmla="*/ 0 w 5057013"/>
              <a:gd name="connsiteY12" fmla="*/ 2168738 h 2401743"/>
              <a:gd name="connsiteX13" fmla="*/ 0 w 5057013"/>
              <a:gd name="connsiteY13" fmla="*/ 2125056 h 2401743"/>
              <a:gd name="connsiteX14" fmla="*/ 19128 w 5057013"/>
              <a:gd name="connsiteY14" fmla="*/ 2117133 h 2401743"/>
              <a:gd name="connsiteX15" fmla="*/ 29672 w 5057013"/>
              <a:gd name="connsiteY15" fmla="*/ 2091677 h 2401743"/>
              <a:gd name="connsiteX16" fmla="*/ 19128 w 5057013"/>
              <a:gd name="connsiteY16" fmla="*/ 2066221 h 2401743"/>
              <a:gd name="connsiteX17" fmla="*/ 0 w 5057013"/>
              <a:gd name="connsiteY17" fmla="*/ 2058298 h 2401743"/>
              <a:gd name="connsiteX18" fmla="*/ 0 w 5057013"/>
              <a:gd name="connsiteY18" fmla="*/ 2014616 h 2401743"/>
              <a:gd name="connsiteX19" fmla="*/ 19128 w 5057013"/>
              <a:gd name="connsiteY19" fmla="*/ 2006693 h 2401743"/>
              <a:gd name="connsiteX20" fmla="*/ 29672 w 5057013"/>
              <a:gd name="connsiteY20" fmla="*/ 1981237 h 2401743"/>
              <a:gd name="connsiteX21" fmla="*/ 19128 w 5057013"/>
              <a:gd name="connsiteY21" fmla="*/ 1955781 h 2401743"/>
              <a:gd name="connsiteX22" fmla="*/ 0 w 5057013"/>
              <a:gd name="connsiteY22" fmla="*/ 1947858 h 2401743"/>
              <a:gd name="connsiteX23" fmla="*/ 0 w 5057013"/>
              <a:gd name="connsiteY23" fmla="*/ 1904176 h 2401743"/>
              <a:gd name="connsiteX24" fmla="*/ 19128 w 5057013"/>
              <a:gd name="connsiteY24" fmla="*/ 1896253 h 2401743"/>
              <a:gd name="connsiteX25" fmla="*/ 29672 w 5057013"/>
              <a:gd name="connsiteY25" fmla="*/ 1870797 h 2401743"/>
              <a:gd name="connsiteX26" fmla="*/ 19128 w 5057013"/>
              <a:gd name="connsiteY26" fmla="*/ 1845341 h 2401743"/>
              <a:gd name="connsiteX27" fmla="*/ 0 w 5057013"/>
              <a:gd name="connsiteY27" fmla="*/ 1837418 h 2401743"/>
              <a:gd name="connsiteX28" fmla="*/ 0 w 5057013"/>
              <a:gd name="connsiteY28" fmla="*/ 1793736 h 2401743"/>
              <a:gd name="connsiteX29" fmla="*/ 19128 w 5057013"/>
              <a:gd name="connsiteY29" fmla="*/ 1785813 h 2401743"/>
              <a:gd name="connsiteX30" fmla="*/ 29672 w 5057013"/>
              <a:gd name="connsiteY30" fmla="*/ 1760357 h 2401743"/>
              <a:gd name="connsiteX31" fmla="*/ 19128 w 5057013"/>
              <a:gd name="connsiteY31" fmla="*/ 1734901 h 2401743"/>
              <a:gd name="connsiteX32" fmla="*/ 0 w 5057013"/>
              <a:gd name="connsiteY32" fmla="*/ 1726978 h 2401743"/>
              <a:gd name="connsiteX33" fmla="*/ 0 w 5057013"/>
              <a:gd name="connsiteY33" fmla="*/ 1683296 h 2401743"/>
              <a:gd name="connsiteX34" fmla="*/ 19128 w 5057013"/>
              <a:gd name="connsiteY34" fmla="*/ 1675373 h 2401743"/>
              <a:gd name="connsiteX35" fmla="*/ 29672 w 5057013"/>
              <a:gd name="connsiteY35" fmla="*/ 1649917 h 2401743"/>
              <a:gd name="connsiteX36" fmla="*/ 19128 w 5057013"/>
              <a:gd name="connsiteY36" fmla="*/ 1624461 h 2401743"/>
              <a:gd name="connsiteX37" fmla="*/ 0 w 5057013"/>
              <a:gd name="connsiteY37" fmla="*/ 1616538 h 2401743"/>
              <a:gd name="connsiteX38" fmla="*/ 0 w 5057013"/>
              <a:gd name="connsiteY38" fmla="*/ 1572856 h 2401743"/>
              <a:gd name="connsiteX39" fmla="*/ 19128 w 5057013"/>
              <a:gd name="connsiteY39" fmla="*/ 1564933 h 2401743"/>
              <a:gd name="connsiteX40" fmla="*/ 29672 w 5057013"/>
              <a:gd name="connsiteY40" fmla="*/ 1539477 h 2401743"/>
              <a:gd name="connsiteX41" fmla="*/ 19128 w 5057013"/>
              <a:gd name="connsiteY41" fmla="*/ 1514021 h 2401743"/>
              <a:gd name="connsiteX42" fmla="*/ 0 w 5057013"/>
              <a:gd name="connsiteY42" fmla="*/ 1506098 h 2401743"/>
              <a:gd name="connsiteX43" fmla="*/ 0 w 5057013"/>
              <a:gd name="connsiteY43" fmla="*/ 1462416 h 2401743"/>
              <a:gd name="connsiteX44" fmla="*/ 19128 w 5057013"/>
              <a:gd name="connsiteY44" fmla="*/ 1454493 h 2401743"/>
              <a:gd name="connsiteX45" fmla="*/ 29672 w 5057013"/>
              <a:gd name="connsiteY45" fmla="*/ 1429037 h 2401743"/>
              <a:gd name="connsiteX46" fmla="*/ 19128 w 5057013"/>
              <a:gd name="connsiteY46" fmla="*/ 1403581 h 2401743"/>
              <a:gd name="connsiteX47" fmla="*/ 0 w 5057013"/>
              <a:gd name="connsiteY47" fmla="*/ 1395658 h 2401743"/>
              <a:gd name="connsiteX48" fmla="*/ 0 w 5057013"/>
              <a:gd name="connsiteY48" fmla="*/ 1351976 h 2401743"/>
              <a:gd name="connsiteX49" fmla="*/ 19128 w 5057013"/>
              <a:gd name="connsiteY49" fmla="*/ 1344053 h 2401743"/>
              <a:gd name="connsiteX50" fmla="*/ 29672 w 5057013"/>
              <a:gd name="connsiteY50" fmla="*/ 1318597 h 2401743"/>
              <a:gd name="connsiteX51" fmla="*/ 19128 w 5057013"/>
              <a:gd name="connsiteY51" fmla="*/ 1293141 h 2401743"/>
              <a:gd name="connsiteX52" fmla="*/ 0 w 5057013"/>
              <a:gd name="connsiteY52" fmla="*/ 1285218 h 2401743"/>
              <a:gd name="connsiteX53" fmla="*/ 0 w 5057013"/>
              <a:gd name="connsiteY53" fmla="*/ 1241536 h 2401743"/>
              <a:gd name="connsiteX54" fmla="*/ 19128 w 5057013"/>
              <a:gd name="connsiteY54" fmla="*/ 1233613 h 2401743"/>
              <a:gd name="connsiteX55" fmla="*/ 29672 w 5057013"/>
              <a:gd name="connsiteY55" fmla="*/ 1208157 h 2401743"/>
              <a:gd name="connsiteX56" fmla="*/ 19128 w 5057013"/>
              <a:gd name="connsiteY56" fmla="*/ 1182701 h 2401743"/>
              <a:gd name="connsiteX57" fmla="*/ 0 w 5057013"/>
              <a:gd name="connsiteY57" fmla="*/ 1174778 h 2401743"/>
              <a:gd name="connsiteX58" fmla="*/ 0 w 5057013"/>
              <a:gd name="connsiteY58" fmla="*/ 1131096 h 2401743"/>
              <a:gd name="connsiteX59" fmla="*/ 19128 w 5057013"/>
              <a:gd name="connsiteY59" fmla="*/ 1123173 h 2401743"/>
              <a:gd name="connsiteX60" fmla="*/ 29672 w 5057013"/>
              <a:gd name="connsiteY60" fmla="*/ 1097717 h 2401743"/>
              <a:gd name="connsiteX61" fmla="*/ 19128 w 5057013"/>
              <a:gd name="connsiteY61" fmla="*/ 1072261 h 2401743"/>
              <a:gd name="connsiteX62" fmla="*/ 0 w 5057013"/>
              <a:gd name="connsiteY62" fmla="*/ 1064338 h 2401743"/>
              <a:gd name="connsiteX63" fmla="*/ 0 w 5057013"/>
              <a:gd name="connsiteY63" fmla="*/ 1020656 h 2401743"/>
              <a:gd name="connsiteX64" fmla="*/ 19128 w 5057013"/>
              <a:gd name="connsiteY64" fmla="*/ 1012733 h 2401743"/>
              <a:gd name="connsiteX65" fmla="*/ 29672 w 5057013"/>
              <a:gd name="connsiteY65" fmla="*/ 987277 h 2401743"/>
              <a:gd name="connsiteX66" fmla="*/ 19128 w 5057013"/>
              <a:gd name="connsiteY66" fmla="*/ 961821 h 2401743"/>
              <a:gd name="connsiteX67" fmla="*/ 0 w 5057013"/>
              <a:gd name="connsiteY67" fmla="*/ 953898 h 2401743"/>
              <a:gd name="connsiteX68" fmla="*/ 0 w 5057013"/>
              <a:gd name="connsiteY68" fmla="*/ 910216 h 2401743"/>
              <a:gd name="connsiteX69" fmla="*/ 19128 w 5057013"/>
              <a:gd name="connsiteY69" fmla="*/ 902293 h 2401743"/>
              <a:gd name="connsiteX70" fmla="*/ 29672 w 5057013"/>
              <a:gd name="connsiteY70" fmla="*/ 876837 h 2401743"/>
              <a:gd name="connsiteX71" fmla="*/ 19128 w 5057013"/>
              <a:gd name="connsiteY71" fmla="*/ 851381 h 2401743"/>
              <a:gd name="connsiteX72" fmla="*/ 0 w 5057013"/>
              <a:gd name="connsiteY72" fmla="*/ 843458 h 2401743"/>
              <a:gd name="connsiteX73" fmla="*/ 0 w 5057013"/>
              <a:gd name="connsiteY73" fmla="*/ 799776 h 2401743"/>
              <a:gd name="connsiteX74" fmla="*/ 19128 w 5057013"/>
              <a:gd name="connsiteY74" fmla="*/ 791853 h 2401743"/>
              <a:gd name="connsiteX75" fmla="*/ 29672 w 5057013"/>
              <a:gd name="connsiteY75" fmla="*/ 766397 h 2401743"/>
              <a:gd name="connsiteX76" fmla="*/ 19128 w 5057013"/>
              <a:gd name="connsiteY76" fmla="*/ 740941 h 2401743"/>
              <a:gd name="connsiteX77" fmla="*/ 0 w 5057013"/>
              <a:gd name="connsiteY77" fmla="*/ 733018 h 2401743"/>
              <a:gd name="connsiteX78" fmla="*/ 0 w 5057013"/>
              <a:gd name="connsiteY78" fmla="*/ 689336 h 2401743"/>
              <a:gd name="connsiteX79" fmla="*/ 19128 w 5057013"/>
              <a:gd name="connsiteY79" fmla="*/ 681413 h 2401743"/>
              <a:gd name="connsiteX80" fmla="*/ 29672 w 5057013"/>
              <a:gd name="connsiteY80" fmla="*/ 655957 h 2401743"/>
              <a:gd name="connsiteX81" fmla="*/ 19128 w 5057013"/>
              <a:gd name="connsiteY81" fmla="*/ 630501 h 2401743"/>
              <a:gd name="connsiteX82" fmla="*/ 0 w 5057013"/>
              <a:gd name="connsiteY82" fmla="*/ 622578 h 2401743"/>
              <a:gd name="connsiteX83" fmla="*/ 0 w 5057013"/>
              <a:gd name="connsiteY83" fmla="*/ 578896 h 2401743"/>
              <a:gd name="connsiteX84" fmla="*/ 19128 w 5057013"/>
              <a:gd name="connsiteY84" fmla="*/ 570973 h 2401743"/>
              <a:gd name="connsiteX85" fmla="*/ 29672 w 5057013"/>
              <a:gd name="connsiteY85" fmla="*/ 545517 h 2401743"/>
              <a:gd name="connsiteX86" fmla="*/ 19128 w 5057013"/>
              <a:gd name="connsiteY86" fmla="*/ 520061 h 2401743"/>
              <a:gd name="connsiteX87" fmla="*/ 0 w 5057013"/>
              <a:gd name="connsiteY87" fmla="*/ 512138 h 2401743"/>
              <a:gd name="connsiteX88" fmla="*/ 0 w 5057013"/>
              <a:gd name="connsiteY88" fmla="*/ 468456 h 2401743"/>
              <a:gd name="connsiteX89" fmla="*/ 19128 w 5057013"/>
              <a:gd name="connsiteY89" fmla="*/ 460533 h 2401743"/>
              <a:gd name="connsiteX90" fmla="*/ 29672 w 5057013"/>
              <a:gd name="connsiteY90" fmla="*/ 435077 h 2401743"/>
              <a:gd name="connsiteX91" fmla="*/ 19128 w 5057013"/>
              <a:gd name="connsiteY91" fmla="*/ 409621 h 2401743"/>
              <a:gd name="connsiteX92" fmla="*/ 0 w 5057013"/>
              <a:gd name="connsiteY92" fmla="*/ 401698 h 2401743"/>
              <a:gd name="connsiteX93" fmla="*/ 0 w 5057013"/>
              <a:gd name="connsiteY93" fmla="*/ 358016 h 2401743"/>
              <a:gd name="connsiteX94" fmla="*/ 19128 w 5057013"/>
              <a:gd name="connsiteY94" fmla="*/ 350093 h 2401743"/>
              <a:gd name="connsiteX95" fmla="*/ 29672 w 5057013"/>
              <a:gd name="connsiteY95" fmla="*/ 324637 h 2401743"/>
              <a:gd name="connsiteX96" fmla="*/ 19128 w 5057013"/>
              <a:gd name="connsiteY96" fmla="*/ 299181 h 2401743"/>
              <a:gd name="connsiteX97" fmla="*/ 0 w 5057013"/>
              <a:gd name="connsiteY97" fmla="*/ 291258 h 2401743"/>
              <a:gd name="connsiteX98" fmla="*/ 0 w 5057013"/>
              <a:gd name="connsiteY98" fmla="*/ 247576 h 2401743"/>
              <a:gd name="connsiteX99" fmla="*/ 19128 w 5057013"/>
              <a:gd name="connsiteY99" fmla="*/ 239653 h 2401743"/>
              <a:gd name="connsiteX100" fmla="*/ 29672 w 5057013"/>
              <a:gd name="connsiteY100" fmla="*/ 214197 h 2401743"/>
              <a:gd name="connsiteX101" fmla="*/ 19128 w 5057013"/>
              <a:gd name="connsiteY101" fmla="*/ 188741 h 2401743"/>
              <a:gd name="connsiteX102" fmla="*/ 0 w 5057013"/>
              <a:gd name="connsiteY102" fmla="*/ 180818 h 2401743"/>
              <a:gd name="connsiteX103" fmla="*/ 0 w 5057013"/>
              <a:gd name="connsiteY103" fmla="*/ 109587 h 2401743"/>
              <a:gd name="connsiteX104" fmla="*/ 38760 w 5057013"/>
              <a:gd name="connsiteY104" fmla="*/ 101761 h 2401743"/>
              <a:gd name="connsiteX105" fmla="*/ 106212 w 5057013"/>
              <a:gd name="connsiteY105" fmla="*/ 0 h 240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57013" h="2401743">
                <a:moveTo>
                  <a:pt x="106212" y="0"/>
                </a:moveTo>
                <a:lnTo>
                  <a:pt x="4866531" y="0"/>
                </a:lnTo>
                <a:cubicBezTo>
                  <a:pt x="4971731" y="0"/>
                  <a:pt x="5057013" y="85282"/>
                  <a:pt x="5057013" y="190482"/>
                </a:cubicBezTo>
                <a:lnTo>
                  <a:pt x="5057013" y="2211261"/>
                </a:lnTo>
                <a:cubicBezTo>
                  <a:pt x="5057013" y="2316461"/>
                  <a:pt x="4971731" y="2401743"/>
                  <a:pt x="4866531" y="2401743"/>
                </a:cubicBezTo>
                <a:lnTo>
                  <a:pt x="106212" y="2401743"/>
                </a:lnTo>
                <a:cubicBezTo>
                  <a:pt x="106212" y="2355998"/>
                  <a:pt x="78399" y="2316748"/>
                  <a:pt x="38760" y="2299982"/>
                </a:cubicBezTo>
                <a:lnTo>
                  <a:pt x="0" y="2292157"/>
                </a:lnTo>
                <a:lnTo>
                  <a:pt x="0" y="2235496"/>
                </a:lnTo>
                <a:lnTo>
                  <a:pt x="19128" y="2227573"/>
                </a:lnTo>
                <a:cubicBezTo>
                  <a:pt x="25643" y="2221058"/>
                  <a:pt x="29672" y="2212058"/>
                  <a:pt x="29672" y="2202117"/>
                </a:cubicBezTo>
                <a:cubicBezTo>
                  <a:pt x="29672" y="2192176"/>
                  <a:pt x="25643" y="2183176"/>
                  <a:pt x="19128" y="2176661"/>
                </a:cubicBezTo>
                <a:lnTo>
                  <a:pt x="0" y="2168738"/>
                </a:lnTo>
                <a:lnTo>
                  <a:pt x="0" y="2125056"/>
                </a:lnTo>
                <a:lnTo>
                  <a:pt x="19128" y="2117133"/>
                </a:lnTo>
                <a:cubicBezTo>
                  <a:pt x="25643" y="2110618"/>
                  <a:pt x="29672" y="2101618"/>
                  <a:pt x="29672" y="2091677"/>
                </a:cubicBezTo>
                <a:cubicBezTo>
                  <a:pt x="29672" y="2081736"/>
                  <a:pt x="25643" y="2072736"/>
                  <a:pt x="19128" y="2066221"/>
                </a:cubicBezTo>
                <a:lnTo>
                  <a:pt x="0" y="2058298"/>
                </a:lnTo>
                <a:lnTo>
                  <a:pt x="0" y="2014616"/>
                </a:lnTo>
                <a:lnTo>
                  <a:pt x="19128" y="2006693"/>
                </a:lnTo>
                <a:cubicBezTo>
                  <a:pt x="25643" y="2000178"/>
                  <a:pt x="29672" y="1991178"/>
                  <a:pt x="29672" y="1981237"/>
                </a:cubicBezTo>
                <a:cubicBezTo>
                  <a:pt x="29672" y="1971296"/>
                  <a:pt x="25643" y="1962296"/>
                  <a:pt x="19128" y="1955781"/>
                </a:cubicBezTo>
                <a:lnTo>
                  <a:pt x="0" y="1947858"/>
                </a:lnTo>
                <a:lnTo>
                  <a:pt x="0" y="1904176"/>
                </a:lnTo>
                <a:lnTo>
                  <a:pt x="19128" y="1896253"/>
                </a:lnTo>
                <a:cubicBezTo>
                  <a:pt x="25643" y="1889738"/>
                  <a:pt x="29672" y="1880738"/>
                  <a:pt x="29672" y="1870797"/>
                </a:cubicBezTo>
                <a:cubicBezTo>
                  <a:pt x="29672" y="1860856"/>
                  <a:pt x="25643" y="1851856"/>
                  <a:pt x="19128" y="1845341"/>
                </a:cubicBezTo>
                <a:lnTo>
                  <a:pt x="0" y="1837418"/>
                </a:lnTo>
                <a:lnTo>
                  <a:pt x="0" y="1793736"/>
                </a:lnTo>
                <a:lnTo>
                  <a:pt x="19128" y="1785813"/>
                </a:lnTo>
                <a:cubicBezTo>
                  <a:pt x="25643" y="1779298"/>
                  <a:pt x="29672" y="1770298"/>
                  <a:pt x="29672" y="1760357"/>
                </a:cubicBezTo>
                <a:cubicBezTo>
                  <a:pt x="29672" y="1750416"/>
                  <a:pt x="25643" y="1741416"/>
                  <a:pt x="19128" y="1734901"/>
                </a:cubicBezTo>
                <a:lnTo>
                  <a:pt x="0" y="1726978"/>
                </a:lnTo>
                <a:lnTo>
                  <a:pt x="0" y="1683296"/>
                </a:lnTo>
                <a:lnTo>
                  <a:pt x="19128" y="1675373"/>
                </a:lnTo>
                <a:cubicBezTo>
                  <a:pt x="25643" y="1668858"/>
                  <a:pt x="29672" y="1659858"/>
                  <a:pt x="29672" y="1649917"/>
                </a:cubicBezTo>
                <a:cubicBezTo>
                  <a:pt x="29672" y="1639976"/>
                  <a:pt x="25643" y="1630976"/>
                  <a:pt x="19128" y="1624461"/>
                </a:cubicBezTo>
                <a:lnTo>
                  <a:pt x="0" y="1616538"/>
                </a:lnTo>
                <a:lnTo>
                  <a:pt x="0" y="1572856"/>
                </a:lnTo>
                <a:lnTo>
                  <a:pt x="19128" y="1564933"/>
                </a:lnTo>
                <a:cubicBezTo>
                  <a:pt x="25643" y="1558418"/>
                  <a:pt x="29672" y="1549418"/>
                  <a:pt x="29672" y="1539477"/>
                </a:cubicBezTo>
                <a:cubicBezTo>
                  <a:pt x="29672" y="1529536"/>
                  <a:pt x="25643" y="1520536"/>
                  <a:pt x="19128" y="1514021"/>
                </a:cubicBezTo>
                <a:lnTo>
                  <a:pt x="0" y="1506098"/>
                </a:lnTo>
                <a:lnTo>
                  <a:pt x="0" y="1462416"/>
                </a:lnTo>
                <a:lnTo>
                  <a:pt x="19128" y="1454493"/>
                </a:lnTo>
                <a:cubicBezTo>
                  <a:pt x="25643" y="1447978"/>
                  <a:pt x="29672" y="1438978"/>
                  <a:pt x="29672" y="1429037"/>
                </a:cubicBezTo>
                <a:cubicBezTo>
                  <a:pt x="29672" y="1419096"/>
                  <a:pt x="25643" y="1410096"/>
                  <a:pt x="19128" y="1403581"/>
                </a:cubicBezTo>
                <a:lnTo>
                  <a:pt x="0" y="1395658"/>
                </a:lnTo>
                <a:lnTo>
                  <a:pt x="0" y="1351976"/>
                </a:lnTo>
                <a:lnTo>
                  <a:pt x="19128" y="1344053"/>
                </a:lnTo>
                <a:cubicBezTo>
                  <a:pt x="25643" y="1337538"/>
                  <a:pt x="29672" y="1328538"/>
                  <a:pt x="29672" y="1318597"/>
                </a:cubicBezTo>
                <a:cubicBezTo>
                  <a:pt x="29672" y="1308656"/>
                  <a:pt x="25643" y="1299656"/>
                  <a:pt x="19128" y="1293141"/>
                </a:cubicBezTo>
                <a:lnTo>
                  <a:pt x="0" y="1285218"/>
                </a:lnTo>
                <a:lnTo>
                  <a:pt x="0" y="1241536"/>
                </a:lnTo>
                <a:lnTo>
                  <a:pt x="19128" y="1233613"/>
                </a:lnTo>
                <a:cubicBezTo>
                  <a:pt x="25643" y="1227098"/>
                  <a:pt x="29672" y="1218098"/>
                  <a:pt x="29672" y="1208157"/>
                </a:cubicBezTo>
                <a:cubicBezTo>
                  <a:pt x="29672" y="1198216"/>
                  <a:pt x="25643" y="1189216"/>
                  <a:pt x="19128" y="1182701"/>
                </a:cubicBezTo>
                <a:lnTo>
                  <a:pt x="0" y="1174778"/>
                </a:lnTo>
                <a:lnTo>
                  <a:pt x="0" y="1131096"/>
                </a:lnTo>
                <a:lnTo>
                  <a:pt x="19128" y="1123173"/>
                </a:lnTo>
                <a:cubicBezTo>
                  <a:pt x="25643" y="1116658"/>
                  <a:pt x="29672" y="1107658"/>
                  <a:pt x="29672" y="1097717"/>
                </a:cubicBezTo>
                <a:cubicBezTo>
                  <a:pt x="29672" y="1087776"/>
                  <a:pt x="25643" y="1078776"/>
                  <a:pt x="19128" y="1072261"/>
                </a:cubicBezTo>
                <a:lnTo>
                  <a:pt x="0" y="1064338"/>
                </a:lnTo>
                <a:lnTo>
                  <a:pt x="0" y="1020656"/>
                </a:lnTo>
                <a:lnTo>
                  <a:pt x="19128" y="1012733"/>
                </a:lnTo>
                <a:cubicBezTo>
                  <a:pt x="25643" y="1006218"/>
                  <a:pt x="29672" y="997218"/>
                  <a:pt x="29672" y="987277"/>
                </a:cubicBezTo>
                <a:cubicBezTo>
                  <a:pt x="29672" y="977336"/>
                  <a:pt x="25643" y="968336"/>
                  <a:pt x="19128" y="961821"/>
                </a:cubicBezTo>
                <a:lnTo>
                  <a:pt x="0" y="953898"/>
                </a:lnTo>
                <a:lnTo>
                  <a:pt x="0" y="910216"/>
                </a:lnTo>
                <a:lnTo>
                  <a:pt x="19128" y="902293"/>
                </a:lnTo>
                <a:cubicBezTo>
                  <a:pt x="25643" y="895778"/>
                  <a:pt x="29672" y="886778"/>
                  <a:pt x="29672" y="876837"/>
                </a:cubicBezTo>
                <a:cubicBezTo>
                  <a:pt x="29672" y="866896"/>
                  <a:pt x="25643" y="857896"/>
                  <a:pt x="19128" y="851381"/>
                </a:cubicBezTo>
                <a:lnTo>
                  <a:pt x="0" y="843458"/>
                </a:lnTo>
                <a:lnTo>
                  <a:pt x="0" y="799776"/>
                </a:lnTo>
                <a:lnTo>
                  <a:pt x="19128" y="791853"/>
                </a:lnTo>
                <a:cubicBezTo>
                  <a:pt x="25643" y="785338"/>
                  <a:pt x="29672" y="776338"/>
                  <a:pt x="29672" y="766397"/>
                </a:cubicBezTo>
                <a:cubicBezTo>
                  <a:pt x="29672" y="756456"/>
                  <a:pt x="25643" y="747456"/>
                  <a:pt x="19128" y="740941"/>
                </a:cubicBezTo>
                <a:lnTo>
                  <a:pt x="0" y="733018"/>
                </a:lnTo>
                <a:lnTo>
                  <a:pt x="0" y="689336"/>
                </a:lnTo>
                <a:lnTo>
                  <a:pt x="19128" y="681413"/>
                </a:lnTo>
                <a:cubicBezTo>
                  <a:pt x="25643" y="674898"/>
                  <a:pt x="29672" y="665898"/>
                  <a:pt x="29672" y="655957"/>
                </a:cubicBezTo>
                <a:cubicBezTo>
                  <a:pt x="29672" y="646016"/>
                  <a:pt x="25643" y="637016"/>
                  <a:pt x="19128" y="630501"/>
                </a:cubicBezTo>
                <a:lnTo>
                  <a:pt x="0" y="622578"/>
                </a:lnTo>
                <a:lnTo>
                  <a:pt x="0" y="578896"/>
                </a:lnTo>
                <a:lnTo>
                  <a:pt x="19128" y="570973"/>
                </a:lnTo>
                <a:cubicBezTo>
                  <a:pt x="25643" y="564458"/>
                  <a:pt x="29672" y="555458"/>
                  <a:pt x="29672" y="545517"/>
                </a:cubicBezTo>
                <a:cubicBezTo>
                  <a:pt x="29672" y="535576"/>
                  <a:pt x="25643" y="526576"/>
                  <a:pt x="19128" y="520061"/>
                </a:cubicBezTo>
                <a:lnTo>
                  <a:pt x="0" y="512138"/>
                </a:lnTo>
                <a:lnTo>
                  <a:pt x="0" y="468456"/>
                </a:lnTo>
                <a:lnTo>
                  <a:pt x="19128" y="460533"/>
                </a:lnTo>
                <a:cubicBezTo>
                  <a:pt x="25643" y="454018"/>
                  <a:pt x="29672" y="445018"/>
                  <a:pt x="29672" y="435077"/>
                </a:cubicBezTo>
                <a:cubicBezTo>
                  <a:pt x="29672" y="425136"/>
                  <a:pt x="25643" y="416136"/>
                  <a:pt x="19128" y="409621"/>
                </a:cubicBezTo>
                <a:lnTo>
                  <a:pt x="0" y="401698"/>
                </a:lnTo>
                <a:lnTo>
                  <a:pt x="0" y="358016"/>
                </a:lnTo>
                <a:lnTo>
                  <a:pt x="19128" y="350093"/>
                </a:lnTo>
                <a:cubicBezTo>
                  <a:pt x="25643" y="343578"/>
                  <a:pt x="29672" y="334578"/>
                  <a:pt x="29672" y="324637"/>
                </a:cubicBezTo>
                <a:cubicBezTo>
                  <a:pt x="29672" y="314696"/>
                  <a:pt x="25643" y="305696"/>
                  <a:pt x="19128" y="299181"/>
                </a:cubicBezTo>
                <a:lnTo>
                  <a:pt x="0" y="291258"/>
                </a:lnTo>
                <a:lnTo>
                  <a:pt x="0" y="247576"/>
                </a:lnTo>
                <a:lnTo>
                  <a:pt x="19128" y="239653"/>
                </a:lnTo>
                <a:cubicBezTo>
                  <a:pt x="25643" y="233138"/>
                  <a:pt x="29672" y="224138"/>
                  <a:pt x="29672" y="214197"/>
                </a:cubicBezTo>
                <a:cubicBezTo>
                  <a:pt x="29672" y="204256"/>
                  <a:pt x="25643" y="195256"/>
                  <a:pt x="19128" y="188741"/>
                </a:cubicBezTo>
                <a:lnTo>
                  <a:pt x="0" y="180818"/>
                </a:lnTo>
                <a:lnTo>
                  <a:pt x="0" y="109587"/>
                </a:lnTo>
                <a:lnTo>
                  <a:pt x="38760" y="101761"/>
                </a:lnTo>
                <a:cubicBezTo>
                  <a:pt x="78399" y="84995"/>
                  <a:pt x="106212" y="45746"/>
                  <a:pt x="106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자유형 216"/>
          <p:cNvSpPr/>
          <p:nvPr/>
        </p:nvSpPr>
        <p:spPr>
          <a:xfrm>
            <a:off x="4759925" y="2607887"/>
            <a:ext cx="5057012" cy="441760"/>
          </a:xfrm>
          <a:custGeom>
            <a:avLst/>
            <a:gdLst>
              <a:gd name="connsiteX0" fmla="*/ 0 w 5057012"/>
              <a:gd name="connsiteY0" fmla="*/ 0 h 441760"/>
              <a:gd name="connsiteX1" fmla="*/ 5057012 w 5057012"/>
              <a:gd name="connsiteY1" fmla="*/ 0 h 441760"/>
              <a:gd name="connsiteX2" fmla="*/ 5057012 w 5057012"/>
              <a:gd name="connsiteY2" fmla="*/ 441760 h 441760"/>
              <a:gd name="connsiteX3" fmla="*/ 0 w 5057012"/>
              <a:gd name="connsiteY3" fmla="*/ 441760 h 441760"/>
              <a:gd name="connsiteX4" fmla="*/ 0 w 5057012"/>
              <a:gd name="connsiteY4" fmla="*/ 400699 h 441760"/>
              <a:gd name="connsiteX5" fmla="*/ 19127 w 5057012"/>
              <a:gd name="connsiteY5" fmla="*/ 392776 h 441760"/>
              <a:gd name="connsiteX6" fmla="*/ 29671 w 5057012"/>
              <a:gd name="connsiteY6" fmla="*/ 367320 h 441760"/>
              <a:gd name="connsiteX7" fmla="*/ 19127 w 5057012"/>
              <a:gd name="connsiteY7" fmla="*/ 341864 h 441760"/>
              <a:gd name="connsiteX8" fmla="*/ 0 w 5057012"/>
              <a:gd name="connsiteY8" fmla="*/ 333942 h 441760"/>
              <a:gd name="connsiteX9" fmla="*/ 0 w 5057012"/>
              <a:gd name="connsiteY9" fmla="*/ 290259 h 441760"/>
              <a:gd name="connsiteX10" fmla="*/ 19127 w 5057012"/>
              <a:gd name="connsiteY10" fmla="*/ 282336 h 441760"/>
              <a:gd name="connsiteX11" fmla="*/ 29671 w 5057012"/>
              <a:gd name="connsiteY11" fmla="*/ 256880 h 441760"/>
              <a:gd name="connsiteX12" fmla="*/ 19127 w 5057012"/>
              <a:gd name="connsiteY12" fmla="*/ 231424 h 441760"/>
              <a:gd name="connsiteX13" fmla="*/ 0 w 5057012"/>
              <a:gd name="connsiteY13" fmla="*/ 223502 h 441760"/>
              <a:gd name="connsiteX14" fmla="*/ 0 w 5057012"/>
              <a:gd name="connsiteY14" fmla="*/ 179819 h 441760"/>
              <a:gd name="connsiteX15" fmla="*/ 19127 w 5057012"/>
              <a:gd name="connsiteY15" fmla="*/ 171896 h 441760"/>
              <a:gd name="connsiteX16" fmla="*/ 29671 w 5057012"/>
              <a:gd name="connsiteY16" fmla="*/ 146440 h 441760"/>
              <a:gd name="connsiteX17" fmla="*/ 19127 w 5057012"/>
              <a:gd name="connsiteY17" fmla="*/ 120984 h 441760"/>
              <a:gd name="connsiteX18" fmla="*/ 0 w 5057012"/>
              <a:gd name="connsiteY18" fmla="*/ 113062 h 441760"/>
              <a:gd name="connsiteX19" fmla="*/ 0 w 5057012"/>
              <a:gd name="connsiteY19" fmla="*/ 69379 h 441760"/>
              <a:gd name="connsiteX20" fmla="*/ 19127 w 5057012"/>
              <a:gd name="connsiteY20" fmla="*/ 61456 h 441760"/>
              <a:gd name="connsiteX21" fmla="*/ 29671 w 5057012"/>
              <a:gd name="connsiteY21" fmla="*/ 36000 h 441760"/>
              <a:gd name="connsiteX22" fmla="*/ 19127 w 5057012"/>
              <a:gd name="connsiteY22" fmla="*/ 10544 h 441760"/>
              <a:gd name="connsiteX23" fmla="*/ 0 w 5057012"/>
              <a:gd name="connsiteY23" fmla="*/ 2622 h 441760"/>
              <a:gd name="connsiteX24" fmla="*/ 0 w 5057012"/>
              <a:gd name="connsiteY24" fmla="*/ 0 h 44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57012" h="441760">
                <a:moveTo>
                  <a:pt x="0" y="0"/>
                </a:moveTo>
                <a:lnTo>
                  <a:pt x="5057012" y="0"/>
                </a:lnTo>
                <a:lnTo>
                  <a:pt x="5057012" y="441760"/>
                </a:lnTo>
                <a:lnTo>
                  <a:pt x="0" y="441760"/>
                </a:lnTo>
                <a:lnTo>
                  <a:pt x="0" y="400699"/>
                </a:lnTo>
                <a:lnTo>
                  <a:pt x="19127" y="392776"/>
                </a:lnTo>
                <a:cubicBezTo>
                  <a:pt x="25642" y="386261"/>
                  <a:pt x="29671" y="377261"/>
                  <a:pt x="29671" y="367320"/>
                </a:cubicBezTo>
                <a:cubicBezTo>
                  <a:pt x="29671" y="357379"/>
                  <a:pt x="25642" y="348379"/>
                  <a:pt x="19127" y="341864"/>
                </a:cubicBezTo>
                <a:lnTo>
                  <a:pt x="0" y="333942"/>
                </a:lnTo>
                <a:lnTo>
                  <a:pt x="0" y="290259"/>
                </a:lnTo>
                <a:lnTo>
                  <a:pt x="19127" y="282336"/>
                </a:lnTo>
                <a:cubicBezTo>
                  <a:pt x="25642" y="275821"/>
                  <a:pt x="29671" y="266821"/>
                  <a:pt x="29671" y="256880"/>
                </a:cubicBezTo>
                <a:cubicBezTo>
                  <a:pt x="29671" y="246939"/>
                  <a:pt x="25642" y="237939"/>
                  <a:pt x="19127" y="231424"/>
                </a:cubicBezTo>
                <a:lnTo>
                  <a:pt x="0" y="223502"/>
                </a:lnTo>
                <a:lnTo>
                  <a:pt x="0" y="179819"/>
                </a:lnTo>
                <a:lnTo>
                  <a:pt x="19127" y="171896"/>
                </a:lnTo>
                <a:cubicBezTo>
                  <a:pt x="25642" y="165381"/>
                  <a:pt x="29671" y="156381"/>
                  <a:pt x="29671" y="146440"/>
                </a:cubicBezTo>
                <a:cubicBezTo>
                  <a:pt x="29671" y="136499"/>
                  <a:pt x="25642" y="127499"/>
                  <a:pt x="19127" y="120984"/>
                </a:cubicBezTo>
                <a:lnTo>
                  <a:pt x="0" y="113062"/>
                </a:lnTo>
                <a:lnTo>
                  <a:pt x="0" y="69379"/>
                </a:lnTo>
                <a:lnTo>
                  <a:pt x="19127" y="61456"/>
                </a:lnTo>
                <a:cubicBezTo>
                  <a:pt x="25642" y="54941"/>
                  <a:pt x="29671" y="45941"/>
                  <a:pt x="29671" y="36000"/>
                </a:cubicBezTo>
                <a:cubicBezTo>
                  <a:pt x="29671" y="26059"/>
                  <a:pt x="25642" y="17059"/>
                  <a:pt x="19127" y="10544"/>
                </a:cubicBezTo>
                <a:lnTo>
                  <a:pt x="0" y="2622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50907" y="3212724"/>
            <a:ext cx="369977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rgbClr val="FF6699"/>
                </a:solidFill>
              </a:rPr>
              <a:t>POWER POINT </a:t>
            </a:r>
            <a:r>
              <a:rPr lang="en-US" altLang="ko-KR" sz="3200" b="1" dirty="0">
                <a:solidFill>
                  <a:srgbClr val="FF6699"/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F6699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81106" y="2625316"/>
            <a:ext cx="253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</a:rPr>
              <a:t>www.pptbizcam.co.kr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278330" y="2208810"/>
            <a:ext cx="5020255" cy="5826266"/>
            <a:chOff x="-278330" y="2208810"/>
            <a:chExt cx="5020255" cy="5826266"/>
          </a:xfrm>
        </p:grpSpPr>
        <p:sp>
          <p:nvSpPr>
            <p:cNvPr id="152" name="자유형 151"/>
            <p:cNvSpPr/>
            <p:nvPr/>
          </p:nvSpPr>
          <p:spPr>
            <a:xfrm>
              <a:off x="3615874" y="2208810"/>
              <a:ext cx="1126051" cy="2401743"/>
            </a:xfrm>
            <a:custGeom>
              <a:avLst/>
              <a:gdLst>
                <a:gd name="connsiteX0" fmla="*/ 190482 w 1126051"/>
                <a:gd name="connsiteY0" fmla="*/ 0 h 2401743"/>
                <a:gd name="connsiteX1" fmla="*/ 1029383 w 1126051"/>
                <a:gd name="connsiteY1" fmla="*/ 0 h 2401743"/>
                <a:gd name="connsiteX2" fmla="*/ 1096835 w 1126051"/>
                <a:gd name="connsiteY2" fmla="*/ 101761 h 2401743"/>
                <a:gd name="connsiteX3" fmla="*/ 1126051 w 1126051"/>
                <a:gd name="connsiteY3" fmla="*/ 107660 h 2401743"/>
                <a:gd name="connsiteX4" fmla="*/ 1126051 w 1126051"/>
                <a:gd name="connsiteY4" fmla="*/ 183032 h 2401743"/>
                <a:gd name="connsiteX5" fmla="*/ 1112267 w 1126051"/>
                <a:gd name="connsiteY5" fmla="*/ 188741 h 2401743"/>
                <a:gd name="connsiteX6" fmla="*/ 1101723 w 1126051"/>
                <a:gd name="connsiteY6" fmla="*/ 214197 h 2401743"/>
                <a:gd name="connsiteX7" fmla="*/ 1112267 w 1126051"/>
                <a:gd name="connsiteY7" fmla="*/ 239653 h 2401743"/>
                <a:gd name="connsiteX8" fmla="*/ 1126051 w 1126051"/>
                <a:gd name="connsiteY8" fmla="*/ 245363 h 2401743"/>
                <a:gd name="connsiteX9" fmla="*/ 1126051 w 1126051"/>
                <a:gd name="connsiteY9" fmla="*/ 293472 h 2401743"/>
                <a:gd name="connsiteX10" fmla="*/ 1112267 w 1126051"/>
                <a:gd name="connsiteY10" fmla="*/ 299181 h 2401743"/>
                <a:gd name="connsiteX11" fmla="*/ 1101723 w 1126051"/>
                <a:gd name="connsiteY11" fmla="*/ 324637 h 2401743"/>
                <a:gd name="connsiteX12" fmla="*/ 1112267 w 1126051"/>
                <a:gd name="connsiteY12" fmla="*/ 350093 h 2401743"/>
                <a:gd name="connsiteX13" fmla="*/ 1126051 w 1126051"/>
                <a:gd name="connsiteY13" fmla="*/ 355803 h 2401743"/>
                <a:gd name="connsiteX14" fmla="*/ 1126051 w 1126051"/>
                <a:gd name="connsiteY14" fmla="*/ 403912 h 2401743"/>
                <a:gd name="connsiteX15" fmla="*/ 1112267 w 1126051"/>
                <a:gd name="connsiteY15" fmla="*/ 409621 h 2401743"/>
                <a:gd name="connsiteX16" fmla="*/ 1101723 w 1126051"/>
                <a:gd name="connsiteY16" fmla="*/ 435077 h 2401743"/>
                <a:gd name="connsiteX17" fmla="*/ 1112267 w 1126051"/>
                <a:gd name="connsiteY17" fmla="*/ 460533 h 2401743"/>
                <a:gd name="connsiteX18" fmla="*/ 1126051 w 1126051"/>
                <a:gd name="connsiteY18" fmla="*/ 466243 h 2401743"/>
                <a:gd name="connsiteX19" fmla="*/ 1126051 w 1126051"/>
                <a:gd name="connsiteY19" fmla="*/ 514352 h 2401743"/>
                <a:gd name="connsiteX20" fmla="*/ 1112267 w 1126051"/>
                <a:gd name="connsiteY20" fmla="*/ 520061 h 2401743"/>
                <a:gd name="connsiteX21" fmla="*/ 1101723 w 1126051"/>
                <a:gd name="connsiteY21" fmla="*/ 545517 h 2401743"/>
                <a:gd name="connsiteX22" fmla="*/ 1112267 w 1126051"/>
                <a:gd name="connsiteY22" fmla="*/ 570973 h 2401743"/>
                <a:gd name="connsiteX23" fmla="*/ 1126051 w 1126051"/>
                <a:gd name="connsiteY23" fmla="*/ 576683 h 2401743"/>
                <a:gd name="connsiteX24" fmla="*/ 1126051 w 1126051"/>
                <a:gd name="connsiteY24" fmla="*/ 624792 h 2401743"/>
                <a:gd name="connsiteX25" fmla="*/ 1112267 w 1126051"/>
                <a:gd name="connsiteY25" fmla="*/ 630501 h 2401743"/>
                <a:gd name="connsiteX26" fmla="*/ 1101723 w 1126051"/>
                <a:gd name="connsiteY26" fmla="*/ 655957 h 2401743"/>
                <a:gd name="connsiteX27" fmla="*/ 1112267 w 1126051"/>
                <a:gd name="connsiteY27" fmla="*/ 681413 h 2401743"/>
                <a:gd name="connsiteX28" fmla="*/ 1126051 w 1126051"/>
                <a:gd name="connsiteY28" fmla="*/ 687123 h 2401743"/>
                <a:gd name="connsiteX29" fmla="*/ 1126051 w 1126051"/>
                <a:gd name="connsiteY29" fmla="*/ 735232 h 2401743"/>
                <a:gd name="connsiteX30" fmla="*/ 1112267 w 1126051"/>
                <a:gd name="connsiteY30" fmla="*/ 740941 h 2401743"/>
                <a:gd name="connsiteX31" fmla="*/ 1101723 w 1126051"/>
                <a:gd name="connsiteY31" fmla="*/ 766397 h 2401743"/>
                <a:gd name="connsiteX32" fmla="*/ 1112267 w 1126051"/>
                <a:gd name="connsiteY32" fmla="*/ 791853 h 2401743"/>
                <a:gd name="connsiteX33" fmla="*/ 1126051 w 1126051"/>
                <a:gd name="connsiteY33" fmla="*/ 797563 h 2401743"/>
                <a:gd name="connsiteX34" fmla="*/ 1126051 w 1126051"/>
                <a:gd name="connsiteY34" fmla="*/ 845672 h 2401743"/>
                <a:gd name="connsiteX35" fmla="*/ 1112267 w 1126051"/>
                <a:gd name="connsiteY35" fmla="*/ 851381 h 2401743"/>
                <a:gd name="connsiteX36" fmla="*/ 1101723 w 1126051"/>
                <a:gd name="connsiteY36" fmla="*/ 876837 h 2401743"/>
                <a:gd name="connsiteX37" fmla="*/ 1112267 w 1126051"/>
                <a:gd name="connsiteY37" fmla="*/ 902293 h 2401743"/>
                <a:gd name="connsiteX38" fmla="*/ 1126051 w 1126051"/>
                <a:gd name="connsiteY38" fmla="*/ 908003 h 2401743"/>
                <a:gd name="connsiteX39" fmla="*/ 1126051 w 1126051"/>
                <a:gd name="connsiteY39" fmla="*/ 956112 h 2401743"/>
                <a:gd name="connsiteX40" fmla="*/ 1112267 w 1126051"/>
                <a:gd name="connsiteY40" fmla="*/ 961821 h 2401743"/>
                <a:gd name="connsiteX41" fmla="*/ 1101723 w 1126051"/>
                <a:gd name="connsiteY41" fmla="*/ 987277 h 2401743"/>
                <a:gd name="connsiteX42" fmla="*/ 1112267 w 1126051"/>
                <a:gd name="connsiteY42" fmla="*/ 1012733 h 2401743"/>
                <a:gd name="connsiteX43" fmla="*/ 1126051 w 1126051"/>
                <a:gd name="connsiteY43" fmla="*/ 1018443 h 2401743"/>
                <a:gd name="connsiteX44" fmla="*/ 1126051 w 1126051"/>
                <a:gd name="connsiteY44" fmla="*/ 1066552 h 2401743"/>
                <a:gd name="connsiteX45" fmla="*/ 1112267 w 1126051"/>
                <a:gd name="connsiteY45" fmla="*/ 1072261 h 2401743"/>
                <a:gd name="connsiteX46" fmla="*/ 1101723 w 1126051"/>
                <a:gd name="connsiteY46" fmla="*/ 1097717 h 2401743"/>
                <a:gd name="connsiteX47" fmla="*/ 1112267 w 1126051"/>
                <a:gd name="connsiteY47" fmla="*/ 1123173 h 2401743"/>
                <a:gd name="connsiteX48" fmla="*/ 1126051 w 1126051"/>
                <a:gd name="connsiteY48" fmla="*/ 1128883 h 2401743"/>
                <a:gd name="connsiteX49" fmla="*/ 1126051 w 1126051"/>
                <a:gd name="connsiteY49" fmla="*/ 1176992 h 2401743"/>
                <a:gd name="connsiteX50" fmla="*/ 1112267 w 1126051"/>
                <a:gd name="connsiteY50" fmla="*/ 1182701 h 2401743"/>
                <a:gd name="connsiteX51" fmla="*/ 1101723 w 1126051"/>
                <a:gd name="connsiteY51" fmla="*/ 1208157 h 2401743"/>
                <a:gd name="connsiteX52" fmla="*/ 1112267 w 1126051"/>
                <a:gd name="connsiteY52" fmla="*/ 1233613 h 2401743"/>
                <a:gd name="connsiteX53" fmla="*/ 1126051 w 1126051"/>
                <a:gd name="connsiteY53" fmla="*/ 1239323 h 2401743"/>
                <a:gd name="connsiteX54" fmla="*/ 1126051 w 1126051"/>
                <a:gd name="connsiteY54" fmla="*/ 1287432 h 2401743"/>
                <a:gd name="connsiteX55" fmla="*/ 1112267 w 1126051"/>
                <a:gd name="connsiteY55" fmla="*/ 1293141 h 2401743"/>
                <a:gd name="connsiteX56" fmla="*/ 1101723 w 1126051"/>
                <a:gd name="connsiteY56" fmla="*/ 1318597 h 2401743"/>
                <a:gd name="connsiteX57" fmla="*/ 1112267 w 1126051"/>
                <a:gd name="connsiteY57" fmla="*/ 1344053 h 2401743"/>
                <a:gd name="connsiteX58" fmla="*/ 1126051 w 1126051"/>
                <a:gd name="connsiteY58" fmla="*/ 1349763 h 2401743"/>
                <a:gd name="connsiteX59" fmla="*/ 1126051 w 1126051"/>
                <a:gd name="connsiteY59" fmla="*/ 1397872 h 2401743"/>
                <a:gd name="connsiteX60" fmla="*/ 1112267 w 1126051"/>
                <a:gd name="connsiteY60" fmla="*/ 1403581 h 2401743"/>
                <a:gd name="connsiteX61" fmla="*/ 1101723 w 1126051"/>
                <a:gd name="connsiteY61" fmla="*/ 1429037 h 2401743"/>
                <a:gd name="connsiteX62" fmla="*/ 1112267 w 1126051"/>
                <a:gd name="connsiteY62" fmla="*/ 1454493 h 2401743"/>
                <a:gd name="connsiteX63" fmla="*/ 1126051 w 1126051"/>
                <a:gd name="connsiteY63" fmla="*/ 1460203 h 2401743"/>
                <a:gd name="connsiteX64" fmla="*/ 1126051 w 1126051"/>
                <a:gd name="connsiteY64" fmla="*/ 1508312 h 2401743"/>
                <a:gd name="connsiteX65" fmla="*/ 1112267 w 1126051"/>
                <a:gd name="connsiteY65" fmla="*/ 1514021 h 2401743"/>
                <a:gd name="connsiteX66" fmla="*/ 1101723 w 1126051"/>
                <a:gd name="connsiteY66" fmla="*/ 1539477 h 2401743"/>
                <a:gd name="connsiteX67" fmla="*/ 1112267 w 1126051"/>
                <a:gd name="connsiteY67" fmla="*/ 1564933 h 2401743"/>
                <a:gd name="connsiteX68" fmla="*/ 1126051 w 1126051"/>
                <a:gd name="connsiteY68" fmla="*/ 1570643 h 2401743"/>
                <a:gd name="connsiteX69" fmla="*/ 1126051 w 1126051"/>
                <a:gd name="connsiteY69" fmla="*/ 1618752 h 2401743"/>
                <a:gd name="connsiteX70" fmla="*/ 1112267 w 1126051"/>
                <a:gd name="connsiteY70" fmla="*/ 1624461 h 2401743"/>
                <a:gd name="connsiteX71" fmla="*/ 1101723 w 1126051"/>
                <a:gd name="connsiteY71" fmla="*/ 1649917 h 2401743"/>
                <a:gd name="connsiteX72" fmla="*/ 1112267 w 1126051"/>
                <a:gd name="connsiteY72" fmla="*/ 1675373 h 2401743"/>
                <a:gd name="connsiteX73" fmla="*/ 1126051 w 1126051"/>
                <a:gd name="connsiteY73" fmla="*/ 1681083 h 2401743"/>
                <a:gd name="connsiteX74" fmla="*/ 1126051 w 1126051"/>
                <a:gd name="connsiteY74" fmla="*/ 1729192 h 2401743"/>
                <a:gd name="connsiteX75" fmla="*/ 1112267 w 1126051"/>
                <a:gd name="connsiteY75" fmla="*/ 1734901 h 2401743"/>
                <a:gd name="connsiteX76" fmla="*/ 1101723 w 1126051"/>
                <a:gd name="connsiteY76" fmla="*/ 1760357 h 2401743"/>
                <a:gd name="connsiteX77" fmla="*/ 1112267 w 1126051"/>
                <a:gd name="connsiteY77" fmla="*/ 1785813 h 2401743"/>
                <a:gd name="connsiteX78" fmla="*/ 1126051 w 1126051"/>
                <a:gd name="connsiteY78" fmla="*/ 1791523 h 2401743"/>
                <a:gd name="connsiteX79" fmla="*/ 1126051 w 1126051"/>
                <a:gd name="connsiteY79" fmla="*/ 1839632 h 2401743"/>
                <a:gd name="connsiteX80" fmla="*/ 1112267 w 1126051"/>
                <a:gd name="connsiteY80" fmla="*/ 1845341 h 2401743"/>
                <a:gd name="connsiteX81" fmla="*/ 1101723 w 1126051"/>
                <a:gd name="connsiteY81" fmla="*/ 1870797 h 2401743"/>
                <a:gd name="connsiteX82" fmla="*/ 1112267 w 1126051"/>
                <a:gd name="connsiteY82" fmla="*/ 1896253 h 2401743"/>
                <a:gd name="connsiteX83" fmla="*/ 1126051 w 1126051"/>
                <a:gd name="connsiteY83" fmla="*/ 1901963 h 2401743"/>
                <a:gd name="connsiteX84" fmla="*/ 1126051 w 1126051"/>
                <a:gd name="connsiteY84" fmla="*/ 1950072 h 2401743"/>
                <a:gd name="connsiteX85" fmla="*/ 1112267 w 1126051"/>
                <a:gd name="connsiteY85" fmla="*/ 1955781 h 2401743"/>
                <a:gd name="connsiteX86" fmla="*/ 1101723 w 1126051"/>
                <a:gd name="connsiteY86" fmla="*/ 1981237 h 2401743"/>
                <a:gd name="connsiteX87" fmla="*/ 1112267 w 1126051"/>
                <a:gd name="connsiteY87" fmla="*/ 2006693 h 2401743"/>
                <a:gd name="connsiteX88" fmla="*/ 1126051 w 1126051"/>
                <a:gd name="connsiteY88" fmla="*/ 2012403 h 2401743"/>
                <a:gd name="connsiteX89" fmla="*/ 1126051 w 1126051"/>
                <a:gd name="connsiteY89" fmla="*/ 2060512 h 2401743"/>
                <a:gd name="connsiteX90" fmla="*/ 1112267 w 1126051"/>
                <a:gd name="connsiteY90" fmla="*/ 2066221 h 2401743"/>
                <a:gd name="connsiteX91" fmla="*/ 1101723 w 1126051"/>
                <a:gd name="connsiteY91" fmla="*/ 2091677 h 2401743"/>
                <a:gd name="connsiteX92" fmla="*/ 1112267 w 1126051"/>
                <a:gd name="connsiteY92" fmla="*/ 2117133 h 2401743"/>
                <a:gd name="connsiteX93" fmla="*/ 1126051 w 1126051"/>
                <a:gd name="connsiteY93" fmla="*/ 2122843 h 2401743"/>
                <a:gd name="connsiteX94" fmla="*/ 1126051 w 1126051"/>
                <a:gd name="connsiteY94" fmla="*/ 2170952 h 2401743"/>
                <a:gd name="connsiteX95" fmla="*/ 1112267 w 1126051"/>
                <a:gd name="connsiteY95" fmla="*/ 2176661 h 2401743"/>
                <a:gd name="connsiteX96" fmla="*/ 1101723 w 1126051"/>
                <a:gd name="connsiteY96" fmla="*/ 2202117 h 2401743"/>
                <a:gd name="connsiteX97" fmla="*/ 1112267 w 1126051"/>
                <a:gd name="connsiteY97" fmla="*/ 2227573 h 2401743"/>
                <a:gd name="connsiteX98" fmla="*/ 1126051 w 1126051"/>
                <a:gd name="connsiteY98" fmla="*/ 2233283 h 2401743"/>
                <a:gd name="connsiteX99" fmla="*/ 1126051 w 1126051"/>
                <a:gd name="connsiteY99" fmla="*/ 2294084 h 2401743"/>
                <a:gd name="connsiteX100" fmla="*/ 1096835 w 1126051"/>
                <a:gd name="connsiteY100" fmla="*/ 2299982 h 2401743"/>
                <a:gd name="connsiteX101" fmla="*/ 1029383 w 1126051"/>
                <a:gd name="connsiteY101" fmla="*/ 2401743 h 2401743"/>
                <a:gd name="connsiteX102" fmla="*/ 190482 w 1126051"/>
                <a:gd name="connsiteY102" fmla="*/ 2401743 h 2401743"/>
                <a:gd name="connsiteX103" fmla="*/ 0 w 1126051"/>
                <a:gd name="connsiteY103" fmla="*/ 2211261 h 2401743"/>
                <a:gd name="connsiteX104" fmla="*/ 0 w 1126051"/>
                <a:gd name="connsiteY104" fmla="*/ 190482 h 2401743"/>
                <a:gd name="connsiteX105" fmla="*/ 190482 w 1126051"/>
                <a:gd name="connsiteY105" fmla="*/ 0 h 240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26051" h="2401743">
                  <a:moveTo>
                    <a:pt x="190482" y="0"/>
                  </a:moveTo>
                  <a:lnTo>
                    <a:pt x="1029383" y="0"/>
                  </a:lnTo>
                  <a:cubicBezTo>
                    <a:pt x="1029383" y="45746"/>
                    <a:pt x="1057197" y="84995"/>
                    <a:pt x="1096835" y="101761"/>
                  </a:cubicBezTo>
                  <a:lnTo>
                    <a:pt x="1126051" y="107660"/>
                  </a:lnTo>
                  <a:lnTo>
                    <a:pt x="1126051" y="183032"/>
                  </a:lnTo>
                  <a:lnTo>
                    <a:pt x="1112267" y="188741"/>
                  </a:lnTo>
                  <a:cubicBezTo>
                    <a:pt x="1105753" y="195256"/>
                    <a:pt x="1101723" y="204256"/>
                    <a:pt x="1101723" y="214197"/>
                  </a:cubicBezTo>
                  <a:cubicBezTo>
                    <a:pt x="1101723" y="224138"/>
                    <a:pt x="1105753" y="233138"/>
                    <a:pt x="1112267" y="239653"/>
                  </a:cubicBezTo>
                  <a:lnTo>
                    <a:pt x="1126051" y="245363"/>
                  </a:lnTo>
                  <a:lnTo>
                    <a:pt x="1126051" y="293472"/>
                  </a:lnTo>
                  <a:lnTo>
                    <a:pt x="1112267" y="299181"/>
                  </a:lnTo>
                  <a:cubicBezTo>
                    <a:pt x="1105753" y="305696"/>
                    <a:pt x="1101723" y="314696"/>
                    <a:pt x="1101723" y="324637"/>
                  </a:cubicBezTo>
                  <a:cubicBezTo>
                    <a:pt x="1101723" y="334578"/>
                    <a:pt x="1105753" y="343578"/>
                    <a:pt x="1112267" y="350093"/>
                  </a:cubicBezTo>
                  <a:lnTo>
                    <a:pt x="1126051" y="355803"/>
                  </a:lnTo>
                  <a:lnTo>
                    <a:pt x="1126051" y="403912"/>
                  </a:lnTo>
                  <a:lnTo>
                    <a:pt x="1112267" y="409621"/>
                  </a:lnTo>
                  <a:cubicBezTo>
                    <a:pt x="1105753" y="416136"/>
                    <a:pt x="1101723" y="425136"/>
                    <a:pt x="1101723" y="435077"/>
                  </a:cubicBezTo>
                  <a:cubicBezTo>
                    <a:pt x="1101723" y="445018"/>
                    <a:pt x="1105753" y="454018"/>
                    <a:pt x="1112267" y="460533"/>
                  </a:cubicBezTo>
                  <a:lnTo>
                    <a:pt x="1126051" y="466243"/>
                  </a:lnTo>
                  <a:lnTo>
                    <a:pt x="1126051" y="514352"/>
                  </a:lnTo>
                  <a:lnTo>
                    <a:pt x="1112267" y="520061"/>
                  </a:lnTo>
                  <a:cubicBezTo>
                    <a:pt x="1105753" y="526576"/>
                    <a:pt x="1101723" y="535576"/>
                    <a:pt x="1101723" y="545517"/>
                  </a:cubicBezTo>
                  <a:cubicBezTo>
                    <a:pt x="1101723" y="555458"/>
                    <a:pt x="1105753" y="564458"/>
                    <a:pt x="1112267" y="570973"/>
                  </a:cubicBezTo>
                  <a:lnTo>
                    <a:pt x="1126051" y="576683"/>
                  </a:lnTo>
                  <a:lnTo>
                    <a:pt x="1126051" y="624792"/>
                  </a:lnTo>
                  <a:lnTo>
                    <a:pt x="1112267" y="630501"/>
                  </a:lnTo>
                  <a:cubicBezTo>
                    <a:pt x="1105753" y="637016"/>
                    <a:pt x="1101723" y="646016"/>
                    <a:pt x="1101723" y="655957"/>
                  </a:cubicBezTo>
                  <a:cubicBezTo>
                    <a:pt x="1101723" y="665898"/>
                    <a:pt x="1105753" y="674898"/>
                    <a:pt x="1112267" y="681413"/>
                  </a:cubicBezTo>
                  <a:lnTo>
                    <a:pt x="1126051" y="687123"/>
                  </a:lnTo>
                  <a:lnTo>
                    <a:pt x="1126051" y="735232"/>
                  </a:lnTo>
                  <a:lnTo>
                    <a:pt x="1112267" y="740941"/>
                  </a:lnTo>
                  <a:cubicBezTo>
                    <a:pt x="1105753" y="747456"/>
                    <a:pt x="1101723" y="756456"/>
                    <a:pt x="1101723" y="766397"/>
                  </a:cubicBezTo>
                  <a:cubicBezTo>
                    <a:pt x="1101723" y="776338"/>
                    <a:pt x="1105753" y="785338"/>
                    <a:pt x="1112267" y="791853"/>
                  </a:cubicBezTo>
                  <a:lnTo>
                    <a:pt x="1126051" y="797563"/>
                  </a:lnTo>
                  <a:lnTo>
                    <a:pt x="1126051" y="845672"/>
                  </a:lnTo>
                  <a:lnTo>
                    <a:pt x="1112267" y="851381"/>
                  </a:lnTo>
                  <a:cubicBezTo>
                    <a:pt x="1105753" y="857896"/>
                    <a:pt x="1101723" y="866896"/>
                    <a:pt x="1101723" y="876837"/>
                  </a:cubicBezTo>
                  <a:cubicBezTo>
                    <a:pt x="1101723" y="886778"/>
                    <a:pt x="1105753" y="895778"/>
                    <a:pt x="1112267" y="902293"/>
                  </a:cubicBezTo>
                  <a:lnTo>
                    <a:pt x="1126051" y="908003"/>
                  </a:lnTo>
                  <a:lnTo>
                    <a:pt x="1126051" y="956112"/>
                  </a:lnTo>
                  <a:lnTo>
                    <a:pt x="1112267" y="961821"/>
                  </a:lnTo>
                  <a:cubicBezTo>
                    <a:pt x="1105753" y="968336"/>
                    <a:pt x="1101723" y="977336"/>
                    <a:pt x="1101723" y="987277"/>
                  </a:cubicBezTo>
                  <a:cubicBezTo>
                    <a:pt x="1101723" y="997218"/>
                    <a:pt x="1105753" y="1006218"/>
                    <a:pt x="1112267" y="1012733"/>
                  </a:cubicBezTo>
                  <a:lnTo>
                    <a:pt x="1126051" y="1018443"/>
                  </a:lnTo>
                  <a:lnTo>
                    <a:pt x="1126051" y="1066552"/>
                  </a:lnTo>
                  <a:lnTo>
                    <a:pt x="1112267" y="1072261"/>
                  </a:lnTo>
                  <a:cubicBezTo>
                    <a:pt x="1105753" y="1078776"/>
                    <a:pt x="1101723" y="1087776"/>
                    <a:pt x="1101723" y="1097717"/>
                  </a:cubicBezTo>
                  <a:cubicBezTo>
                    <a:pt x="1101723" y="1107658"/>
                    <a:pt x="1105753" y="1116658"/>
                    <a:pt x="1112267" y="1123173"/>
                  </a:cubicBezTo>
                  <a:lnTo>
                    <a:pt x="1126051" y="1128883"/>
                  </a:lnTo>
                  <a:lnTo>
                    <a:pt x="1126051" y="1176992"/>
                  </a:lnTo>
                  <a:lnTo>
                    <a:pt x="1112267" y="1182701"/>
                  </a:lnTo>
                  <a:cubicBezTo>
                    <a:pt x="1105753" y="1189216"/>
                    <a:pt x="1101723" y="1198216"/>
                    <a:pt x="1101723" y="1208157"/>
                  </a:cubicBezTo>
                  <a:cubicBezTo>
                    <a:pt x="1101723" y="1218098"/>
                    <a:pt x="1105753" y="1227098"/>
                    <a:pt x="1112267" y="1233613"/>
                  </a:cubicBezTo>
                  <a:lnTo>
                    <a:pt x="1126051" y="1239323"/>
                  </a:lnTo>
                  <a:lnTo>
                    <a:pt x="1126051" y="1287432"/>
                  </a:lnTo>
                  <a:lnTo>
                    <a:pt x="1112267" y="1293141"/>
                  </a:lnTo>
                  <a:cubicBezTo>
                    <a:pt x="1105753" y="1299656"/>
                    <a:pt x="1101723" y="1308656"/>
                    <a:pt x="1101723" y="1318597"/>
                  </a:cubicBezTo>
                  <a:cubicBezTo>
                    <a:pt x="1101723" y="1328538"/>
                    <a:pt x="1105753" y="1337538"/>
                    <a:pt x="1112267" y="1344053"/>
                  </a:cubicBezTo>
                  <a:lnTo>
                    <a:pt x="1126051" y="1349763"/>
                  </a:lnTo>
                  <a:lnTo>
                    <a:pt x="1126051" y="1397872"/>
                  </a:lnTo>
                  <a:lnTo>
                    <a:pt x="1112267" y="1403581"/>
                  </a:lnTo>
                  <a:cubicBezTo>
                    <a:pt x="1105753" y="1410096"/>
                    <a:pt x="1101723" y="1419096"/>
                    <a:pt x="1101723" y="1429037"/>
                  </a:cubicBezTo>
                  <a:cubicBezTo>
                    <a:pt x="1101723" y="1438978"/>
                    <a:pt x="1105753" y="1447978"/>
                    <a:pt x="1112267" y="1454493"/>
                  </a:cubicBezTo>
                  <a:lnTo>
                    <a:pt x="1126051" y="1460203"/>
                  </a:lnTo>
                  <a:lnTo>
                    <a:pt x="1126051" y="1508312"/>
                  </a:lnTo>
                  <a:lnTo>
                    <a:pt x="1112267" y="1514021"/>
                  </a:lnTo>
                  <a:cubicBezTo>
                    <a:pt x="1105753" y="1520536"/>
                    <a:pt x="1101723" y="1529536"/>
                    <a:pt x="1101723" y="1539477"/>
                  </a:cubicBezTo>
                  <a:cubicBezTo>
                    <a:pt x="1101723" y="1549418"/>
                    <a:pt x="1105753" y="1558418"/>
                    <a:pt x="1112267" y="1564933"/>
                  </a:cubicBezTo>
                  <a:lnTo>
                    <a:pt x="1126051" y="1570643"/>
                  </a:lnTo>
                  <a:lnTo>
                    <a:pt x="1126051" y="1618752"/>
                  </a:lnTo>
                  <a:lnTo>
                    <a:pt x="1112267" y="1624461"/>
                  </a:lnTo>
                  <a:cubicBezTo>
                    <a:pt x="1105753" y="1630976"/>
                    <a:pt x="1101723" y="1639976"/>
                    <a:pt x="1101723" y="1649917"/>
                  </a:cubicBezTo>
                  <a:cubicBezTo>
                    <a:pt x="1101723" y="1659858"/>
                    <a:pt x="1105753" y="1668858"/>
                    <a:pt x="1112267" y="1675373"/>
                  </a:cubicBezTo>
                  <a:lnTo>
                    <a:pt x="1126051" y="1681083"/>
                  </a:lnTo>
                  <a:lnTo>
                    <a:pt x="1126051" y="1729192"/>
                  </a:lnTo>
                  <a:lnTo>
                    <a:pt x="1112267" y="1734901"/>
                  </a:lnTo>
                  <a:cubicBezTo>
                    <a:pt x="1105753" y="1741416"/>
                    <a:pt x="1101723" y="1750416"/>
                    <a:pt x="1101723" y="1760357"/>
                  </a:cubicBezTo>
                  <a:cubicBezTo>
                    <a:pt x="1101723" y="1770298"/>
                    <a:pt x="1105753" y="1779298"/>
                    <a:pt x="1112267" y="1785813"/>
                  </a:cubicBezTo>
                  <a:lnTo>
                    <a:pt x="1126051" y="1791523"/>
                  </a:lnTo>
                  <a:lnTo>
                    <a:pt x="1126051" y="1839632"/>
                  </a:lnTo>
                  <a:lnTo>
                    <a:pt x="1112267" y="1845341"/>
                  </a:lnTo>
                  <a:cubicBezTo>
                    <a:pt x="1105753" y="1851856"/>
                    <a:pt x="1101723" y="1860856"/>
                    <a:pt x="1101723" y="1870797"/>
                  </a:cubicBezTo>
                  <a:cubicBezTo>
                    <a:pt x="1101723" y="1880738"/>
                    <a:pt x="1105753" y="1889738"/>
                    <a:pt x="1112267" y="1896253"/>
                  </a:cubicBezTo>
                  <a:lnTo>
                    <a:pt x="1126051" y="1901963"/>
                  </a:lnTo>
                  <a:lnTo>
                    <a:pt x="1126051" y="1950072"/>
                  </a:lnTo>
                  <a:lnTo>
                    <a:pt x="1112267" y="1955781"/>
                  </a:lnTo>
                  <a:cubicBezTo>
                    <a:pt x="1105753" y="1962296"/>
                    <a:pt x="1101723" y="1971296"/>
                    <a:pt x="1101723" y="1981237"/>
                  </a:cubicBezTo>
                  <a:cubicBezTo>
                    <a:pt x="1101723" y="1991178"/>
                    <a:pt x="1105753" y="2000178"/>
                    <a:pt x="1112267" y="2006693"/>
                  </a:cubicBezTo>
                  <a:lnTo>
                    <a:pt x="1126051" y="2012403"/>
                  </a:lnTo>
                  <a:lnTo>
                    <a:pt x="1126051" y="2060512"/>
                  </a:lnTo>
                  <a:lnTo>
                    <a:pt x="1112267" y="2066221"/>
                  </a:lnTo>
                  <a:cubicBezTo>
                    <a:pt x="1105753" y="2072736"/>
                    <a:pt x="1101723" y="2081736"/>
                    <a:pt x="1101723" y="2091677"/>
                  </a:cubicBezTo>
                  <a:cubicBezTo>
                    <a:pt x="1101723" y="2101618"/>
                    <a:pt x="1105753" y="2110618"/>
                    <a:pt x="1112267" y="2117133"/>
                  </a:cubicBezTo>
                  <a:lnTo>
                    <a:pt x="1126051" y="2122843"/>
                  </a:lnTo>
                  <a:lnTo>
                    <a:pt x="1126051" y="2170952"/>
                  </a:lnTo>
                  <a:lnTo>
                    <a:pt x="1112267" y="2176661"/>
                  </a:lnTo>
                  <a:cubicBezTo>
                    <a:pt x="1105753" y="2183176"/>
                    <a:pt x="1101723" y="2192176"/>
                    <a:pt x="1101723" y="2202117"/>
                  </a:cubicBezTo>
                  <a:cubicBezTo>
                    <a:pt x="1101723" y="2212058"/>
                    <a:pt x="1105753" y="2221058"/>
                    <a:pt x="1112267" y="2227573"/>
                  </a:cubicBezTo>
                  <a:lnTo>
                    <a:pt x="1126051" y="2233283"/>
                  </a:lnTo>
                  <a:lnTo>
                    <a:pt x="1126051" y="2294084"/>
                  </a:lnTo>
                  <a:lnTo>
                    <a:pt x="1096835" y="2299982"/>
                  </a:lnTo>
                  <a:cubicBezTo>
                    <a:pt x="1057197" y="2316748"/>
                    <a:pt x="1029383" y="2355998"/>
                    <a:pt x="1029383" y="2401743"/>
                  </a:cubicBezTo>
                  <a:lnTo>
                    <a:pt x="190482" y="2401743"/>
                  </a:lnTo>
                  <a:cubicBezTo>
                    <a:pt x="85282" y="2401743"/>
                    <a:pt x="0" y="2316461"/>
                    <a:pt x="0" y="2211261"/>
                  </a:cubicBezTo>
                  <a:lnTo>
                    <a:pt x="0" y="190482"/>
                  </a:lnTo>
                  <a:cubicBezTo>
                    <a:pt x="0" y="85282"/>
                    <a:pt x="85282" y="0"/>
                    <a:pt x="190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자유형 218"/>
            <p:cNvSpPr/>
            <p:nvPr/>
          </p:nvSpPr>
          <p:spPr>
            <a:xfrm>
              <a:off x="3615872" y="2607887"/>
              <a:ext cx="1126053" cy="441760"/>
            </a:xfrm>
            <a:custGeom>
              <a:avLst/>
              <a:gdLst>
                <a:gd name="connsiteX0" fmla="*/ 0 w 1126053"/>
                <a:gd name="connsiteY0" fmla="*/ 0 h 441760"/>
                <a:gd name="connsiteX1" fmla="*/ 1126053 w 1126053"/>
                <a:gd name="connsiteY1" fmla="*/ 0 h 441760"/>
                <a:gd name="connsiteX2" fmla="*/ 1126053 w 1126053"/>
                <a:gd name="connsiteY2" fmla="*/ 4834 h 441760"/>
                <a:gd name="connsiteX3" fmla="*/ 1112268 w 1126053"/>
                <a:gd name="connsiteY3" fmla="*/ 10544 h 441760"/>
                <a:gd name="connsiteX4" fmla="*/ 1101724 w 1126053"/>
                <a:gd name="connsiteY4" fmla="*/ 36000 h 441760"/>
                <a:gd name="connsiteX5" fmla="*/ 1112268 w 1126053"/>
                <a:gd name="connsiteY5" fmla="*/ 61456 h 441760"/>
                <a:gd name="connsiteX6" fmla="*/ 1126053 w 1126053"/>
                <a:gd name="connsiteY6" fmla="*/ 67166 h 441760"/>
                <a:gd name="connsiteX7" fmla="*/ 1126053 w 1126053"/>
                <a:gd name="connsiteY7" fmla="*/ 115274 h 441760"/>
                <a:gd name="connsiteX8" fmla="*/ 1112268 w 1126053"/>
                <a:gd name="connsiteY8" fmla="*/ 120984 h 441760"/>
                <a:gd name="connsiteX9" fmla="*/ 1101724 w 1126053"/>
                <a:gd name="connsiteY9" fmla="*/ 146440 h 441760"/>
                <a:gd name="connsiteX10" fmla="*/ 1112268 w 1126053"/>
                <a:gd name="connsiteY10" fmla="*/ 171896 h 441760"/>
                <a:gd name="connsiteX11" fmla="*/ 1126053 w 1126053"/>
                <a:gd name="connsiteY11" fmla="*/ 177606 h 441760"/>
                <a:gd name="connsiteX12" fmla="*/ 1126053 w 1126053"/>
                <a:gd name="connsiteY12" fmla="*/ 225714 h 441760"/>
                <a:gd name="connsiteX13" fmla="*/ 1112268 w 1126053"/>
                <a:gd name="connsiteY13" fmla="*/ 231424 h 441760"/>
                <a:gd name="connsiteX14" fmla="*/ 1101724 w 1126053"/>
                <a:gd name="connsiteY14" fmla="*/ 256880 h 441760"/>
                <a:gd name="connsiteX15" fmla="*/ 1112268 w 1126053"/>
                <a:gd name="connsiteY15" fmla="*/ 282336 h 441760"/>
                <a:gd name="connsiteX16" fmla="*/ 1126053 w 1126053"/>
                <a:gd name="connsiteY16" fmla="*/ 288046 h 441760"/>
                <a:gd name="connsiteX17" fmla="*/ 1126053 w 1126053"/>
                <a:gd name="connsiteY17" fmla="*/ 336154 h 441760"/>
                <a:gd name="connsiteX18" fmla="*/ 1112268 w 1126053"/>
                <a:gd name="connsiteY18" fmla="*/ 341864 h 441760"/>
                <a:gd name="connsiteX19" fmla="*/ 1101724 w 1126053"/>
                <a:gd name="connsiteY19" fmla="*/ 367320 h 441760"/>
                <a:gd name="connsiteX20" fmla="*/ 1112268 w 1126053"/>
                <a:gd name="connsiteY20" fmla="*/ 392776 h 441760"/>
                <a:gd name="connsiteX21" fmla="*/ 1126053 w 1126053"/>
                <a:gd name="connsiteY21" fmla="*/ 398486 h 441760"/>
                <a:gd name="connsiteX22" fmla="*/ 1126053 w 1126053"/>
                <a:gd name="connsiteY22" fmla="*/ 441760 h 441760"/>
                <a:gd name="connsiteX23" fmla="*/ 0 w 1126053"/>
                <a:gd name="connsiteY23" fmla="*/ 441760 h 441760"/>
                <a:gd name="connsiteX24" fmla="*/ 0 w 1126053"/>
                <a:gd name="connsiteY24" fmla="*/ 0 h 44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26053" h="441760">
                  <a:moveTo>
                    <a:pt x="0" y="0"/>
                  </a:moveTo>
                  <a:lnTo>
                    <a:pt x="1126053" y="0"/>
                  </a:lnTo>
                  <a:lnTo>
                    <a:pt x="1126053" y="4834"/>
                  </a:lnTo>
                  <a:lnTo>
                    <a:pt x="1112268" y="10544"/>
                  </a:lnTo>
                  <a:cubicBezTo>
                    <a:pt x="1105754" y="17059"/>
                    <a:pt x="1101724" y="26059"/>
                    <a:pt x="1101724" y="36000"/>
                  </a:cubicBezTo>
                  <a:cubicBezTo>
                    <a:pt x="1101724" y="45941"/>
                    <a:pt x="1105754" y="54941"/>
                    <a:pt x="1112268" y="61456"/>
                  </a:cubicBezTo>
                  <a:lnTo>
                    <a:pt x="1126053" y="67166"/>
                  </a:lnTo>
                  <a:lnTo>
                    <a:pt x="1126053" y="115274"/>
                  </a:lnTo>
                  <a:lnTo>
                    <a:pt x="1112268" y="120984"/>
                  </a:lnTo>
                  <a:cubicBezTo>
                    <a:pt x="1105754" y="127499"/>
                    <a:pt x="1101724" y="136499"/>
                    <a:pt x="1101724" y="146440"/>
                  </a:cubicBezTo>
                  <a:cubicBezTo>
                    <a:pt x="1101724" y="156381"/>
                    <a:pt x="1105754" y="165381"/>
                    <a:pt x="1112268" y="171896"/>
                  </a:cubicBezTo>
                  <a:lnTo>
                    <a:pt x="1126053" y="177606"/>
                  </a:lnTo>
                  <a:lnTo>
                    <a:pt x="1126053" y="225714"/>
                  </a:lnTo>
                  <a:lnTo>
                    <a:pt x="1112268" y="231424"/>
                  </a:lnTo>
                  <a:cubicBezTo>
                    <a:pt x="1105754" y="237939"/>
                    <a:pt x="1101724" y="246939"/>
                    <a:pt x="1101724" y="256880"/>
                  </a:cubicBezTo>
                  <a:cubicBezTo>
                    <a:pt x="1101724" y="266821"/>
                    <a:pt x="1105754" y="275821"/>
                    <a:pt x="1112268" y="282336"/>
                  </a:cubicBezTo>
                  <a:lnTo>
                    <a:pt x="1126053" y="288046"/>
                  </a:lnTo>
                  <a:lnTo>
                    <a:pt x="1126053" y="336154"/>
                  </a:lnTo>
                  <a:lnTo>
                    <a:pt x="1112268" y="341864"/>
                  </a:lnTo>
                  <a:cubicBezTo>
                    <a:pt x="1105754" y="348379"/>
                    <a:pt x="1101724" y="357379"/>
                    <a:pt x="1101724" y="367320"/>
                  </a:cubicBezTo>
                  <a:cubicBezTo>
                    <a:pt x="1101724" y="377261"/>
                    <a:pt x="1105754" y="386261"/>
                    <a:pt x="1112268" y="392776"/>
                  </a:cubicBezTo>
                  <a:lnTo>
                    <a:pt x="1126053" y="398486"/>
                  </a:lnTo>
                  <a:lnTo>
                    <a:pt x="1126053" y="441760"/>
                  </a:lnTo>
                  <a:lnTo>
                    <a:pt x="0" y="44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731033" y="2642294"/>
              <a:ext cx="873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START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-278330" y="2826960"/>
              <a:ext cx="4132423" cy="5208116"/>
              <a:chOff x="-872864" y="4328125"/>
              <a:chExt cx="3113489" cy="3923948"/>
            </a:xfrm>
          </p:grpSpPr>
          <p:sp>
            <p:nvSpPr>
              <p:cNvPr id="63" name="자유형 62">
                <a:extLst>
                  <a:ext uri="{FF2B5EF4-FFF2-40B4-BE49-F238E27FC236}">
                    <a16:creationId xmlns:a16="http://schemas.microsoft.com/office/drawing/2014/main" id="{D13F76C6-5E5B-4424-A081-09B1E62D89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-7062" y="4328125"/>
                <a:ext cx="1993021" cy="2891434"/>
              </a:xfrm>
              <a:custGeom>
                <a:avLst/>
                <a:gdLst>
                  <a:gd name="connsiteX0" fmla="*/ 1053325 w 1993021"/>
                  <a:gd name="connsiteY0" fmla="*/ 19848 h 2891434"/>
                  <a:gd name="connsiteX1" fmla="*/ 1023114 w 1993021"/>
                  <a:gd name="connsiteY1" fmla="*/ 8119 h 2891434"/>
                  <a:gd name="connsiteX2" fmla="*/ 995158 w 1993021"/>
                  <a:gd name="connsiteY2" fmla="*/ 2255 h 2891434"/>
                  <a:gd name="connsiteX3" fmla="*/ 960438 w 1993021"/>
                  <a:gd name="connsiteY3" fmla="*/ 0 h 2891434"/>
                  <a:gd name="connsiteX4" fmla="*/ 933383 w 1993021"/>
                  <a:gd name="connsiteY4" fmla="*/ 3158 h 2891434"/>
                  <a:gd name="connsiteX5" fmla="*/ 930678 w 1993021"/>
                  <a:gd name="connsiteY5" fmla="*/ 3608 h 2891434"/>
                  <a:gd name="connsiteX6" fmla="*/ 769252 w 1993021"/>
                  <a:gd name="connsiteY6" fmla="*/ 84803 h 2891434"/>
                  <a:gd name="connsiteX7" fmla="*/ 744903 w 1993021"/>
                  <a:gd name="connsiteY7" fmla="*/ 81646 h 2891434"/>
                  <a:gd name="connsiteX8" fmla="*/ 601965 w 1993021"/>
                  <a:gd name="connsiteY8" fmla="*/ 68564 h 2891434"/>
                  <a:gd name="connsiteX9" fmla="*/ 488335 w 1993021"/>
                  <a:gd name="connsiteY9" fmla="*/ 62249 h 2891434"/>
                  <a:gd name="connsiteX10" fmla="*/ 434677 w 1993021"/>
                  <a:gd name="connsiteY10" fmla="*/ 61347 h 2891434"/>
                  <a:gd name="connsiteX11" fmla="*/ 419777 w 1993021"/>
                  <a:gd name="connsiteY11" fmla="*/ 61861 h 2891434"/>
                  <a:gd name="connsiteX12" fmla="*/ 287237 w 1993021"/>
                  <a:gd name="connsiteY12" fmla="*/ 373373 h 2891434"/>
                  <a:gd name="connsiteX13" fmla="*/ 155456 w 1993021"/>
                  <a:gd name="connsiteY13" fmla="*/ 315086 h 2891434"/>
                  <a:gd name="connsiteX14" fmla="*/ 130234 w 1993021"/>
                  <a:gd name="connsiteY14" fmla="*/ 311135 h 2891434"/>
                  <a:gd name="connsiteX15" fmla="*/ 132087 w 1993021"/>
                  <a:gd name="connsiteY15" fmla="*/ 318723 h 2891434"/>
                  <a:gd name="connsiteX16" fmla="*/ 132821 w 1993021"/>
                  <a:gd name="connsiteY16" fmla="*/ 319615 h 2891434"/>
                  <a:gd name="connsiteX17" fmla="*/ 134329 w 1993021"/>
                  <a:gd name="connsiteY17" fmla="*/ 319858 h 2891434"/>
                  <a:gd name="connsiteX18" fmla="*/ 134118 w 1993021"/>
                  <a:gd name="connsiteY18" fmla="*/ 321188 h 2891434"/>
                  <a:gd name="connsiteX19" fmla="*/ 132821 w 1993021"/>
                  <a:gd name="connsiteY19" fmla="*/ 319615 h 2891434"/>
                  <a:gd name="connsiteX20" fmla="*/ 131540 w 1993021"/>
                  <a:gd name="connsiteY20" fmla="*/ 319408 h 2891434"/>
                  <a:gd name="connsiteX21" fmla="*/ 91960 w 1993021"/>
                  <a:gd name="connsiteY21" fmla="*/ 320180 h 2891434"/>
                  <a:gd name="connsiteX22" fmla="*/ 50611 w 1993021"/>
                  <a:gd name="connsiteY22" fmla="*/ 341598 h 2891434"/>
                  <a:gd name="connsiteX23" fmla="*/ 22158 w 1993021"/>
                  <a:gd name="connsiteY23" fmla="*/ 376160 h 2891434"/>
                  <a:gd name="connsiteX24" fmla="*/ 21242 w 1993021"/>
                  <a:gd name="connsiteY24" fmla="*/ 376441 h 2891434"/>
                  <a:gd name="connsiteX25" fmla="*/ 14429 w 1993021"/>
                  <a:gd name="connsiteY25" fmla="*/ 388832 h 2891434"/>
                  <a:gd name="connsiteX26" fmla="*/ 7215 w 1993021"/>
                  <a:gd name="connsiteY26" fmla="*/ 409131 h 2891434"/>
                  <a:gd name="connsiteX27" fmla="*/ 2706 w 1993021"/>
                  <a:gd name="connsiteY27" fmla="*/ 433941 h 2891434"/>
                  <a:gd name="connsiteX28" fmla="*/ 0 w 1993021"/>
                  <a:gd name="connsiteY28" fmla="*/ 481304 h 2891434"/>
                  <a:gd name="connsiteX29" fmla="*/ 3607 w 1993021"/>
                  <a:gd name="connsiteY29" fmla="*/ 574227 h 2891434"/>
                  <a:gd name="connsiteX30" fmla="*/ 7215 w 1993021"/>
                  <a:gd name="connsiteY30" fmla="*/ 639182 h 2891434"/>
                  <a:gd name="connsiteX31" fmla="*/ 9920 w 1993021"/>
                  <a:gd name="connsiteY31" fmla="*/ 673465 h 2891434"/>
                  <a:gd name="connsiteX32" fmla="*/ 18487 w 1993021"/>
                  <a:gd name="connsiteY32" fmla="*/ 742931 h 2891434"/>
                  <a:gd name="connsiteX33" fmla="*/ 34720 w 1993021"/>
                  <a:gd name="connsiteY33" fmla="*/ 844425 h 2891434"/>
                  <a:gd name="connsiteX34" fmla="*/ 60422 w 1993021"/>
                  <a:gd name="connsiteY34" fmla="*/ 972532 h 2891434"/>
                  <a:gd name="connsiteX35" fmla="*/ 82516 w 1993021"/>
                  <a:gd name="connsiteY35" fmla="*/ 1086205 h 2891434"/>
                  <a:gd name="connsiteX36" fmla="*/ 88378 w 1993021"/>
                  <a:gd name="connsiteY36" fmla="*/ 1135824 h 2891434"/>
                  <a:gd name="connsiteX37" fmla="*/ 106865 w 1993021"/>
                  <a:gd name="connsiteY37" fmla="*/ 1248594 h 2891434"/>
                  <a:gd name="connsiteX38" fmla="*/ 142487 w 1993021"/>
                  <a:gd name="connsiteY38" fmla="*/ 1466918 h 2891434"/>
                  <a:gd name="connsiteX39" fmla="*/ 167738 w 1993021"/>
                  <a:gd name="connsiteY39" fmla="*/ 1595927 h 2891434"/>
                  <a:gd name="connsiteX40" fmla="*/ 180815 w 1993021"/>
                  <a:gd name="connsiteY40" fmla="*/ 1644193 h 2891434"/>
                  <a:gd name="connsiteX41" fmla="*/ 188030 w 1993021"/>
                  <a:gd name="connsiteY41" fmla="*/ 1666296 h 2891434"/>
                  <a:gd name="connsiteX42" fmla="*/ 211927 w 1993021"/>
                  <a:gd name="connsiteY42" fmla="*/ 1718170 h 2891434"/>
                  <a:gd name="connsiteX43" fmla="*/ 260625 w 1993021"/>
                  <a:gd name="connsiteY43" fmla="*/ 1804327 h 2891434"/>
                  <a:gd name="connsiteX44" fmla="*/ 378313 w 1993021"/>
                  <a:gd name="connsiteY44" fmla="*/ 1982053 h 2891434"/>
                  <a:gd name="connsiteX45" fmla="*/ 434677 w 1993021"/>
                  <a:gd name="connsiteY45" fmla="*/ 2059639 h 2891434"/>
                  <a:gd name="connsiteX46" fmla="*/ 502313 w 1993021"/>
                  <a:gd name="connsiteY46" fmla="*/ 2134519 h 2891434"/>
                  <a:gd name="connsiteX47" fmla="*/ 657427 w 1993021"/>
                  <a:gd name="connsiteY47" fmla="*/ 2309990 h 2891434"/>
                  <a:gd name="connsiteX48" fmla="*/ 731376 w 1993021"/>
                  <a:gd name="connsiteY48" fmla="*/ 2404716 h 2891434"/>
                  <a:gd name="connsiteX49" fmla="*/ 774212 w 1993021"/>
                  <a:gd name="connsiteY49" fmla="*/ 2467867 h 2891434"/>
                  <a:gd name="connsiteX50" fmla="*/ 792248 w 1993021"/>
                  <a:gd name="connsiteY50" fmla="*/ 2498541 h 2891434"/>
                  <a:gd name="connsiteX51" fmla="*/ 809834 w 1993021"/>
                  <a:gd name="connsiteY51" fmla="*/ 2531470 h 2891434"/>
                  <a:gd name="connsiteX52" fmla="*/ 848161 w 1993021"/>
                  <a:gd name="connsiteY52" fmla="*/ 2618078 h 2891434"/>
                  <a:gd name="connsiteX53" fmla="*/ 887390 w 1993021"/>
                  <a:gd name="connsiteY53" fmla="*/ 2721827 h 2891434"/>
                  <a:gd name="connsiteX54" fmla="*/ 924816 w 1993021"/>
                  <a:gd name="connsiteY54" fmla="*/ 2835048 h 2891434"/>
                  <a:gd name="connsiteX55" fmla="*/ 942402 w 1993021"/>
                  <a:gd name="connsiteY55" fmla="*/ 2891434 h 2891434"/>
                  <a:gd name="connsiteX56" fmla="*/ 1993021 w 1993021"/>
                  <a:gd name="connsiteY56" fmla="*/ 2891433 h 2891434"/>
                  <a:gd name="connsiteX57" fmla="*/ 1933952 w 1993021"/>
                  <a:gd name="connsiteY57" fmla="*/ 2726338 h 2891434"/>
                  <a:gd name="connsiteX58" fmla="*/ 1804090 w 1993021"/>
                  <a:gd name="connsiteY58" fmla="*/ 2375396 h 2891434"/>
                  <a:gd name="connsiteX59" fmla="*/ 1773878 w 1993021"/>
                  <a:gd name="connsiteY59" fmla="*/ 2290593 h 2891434"/>
                  <a:gd name="connsiteX60" fmla="*/ 1769821 w 1993021"/>
                  <a:gd name="connsiteY60" fmla="*/ 2269843 h 2891434"/>
                  <a:gd name="connsiteX61" fmla="*/ 1763508 w 1993021"/>
                  <a:gd name="connsiteY61" fmla="*/ 2213908 h 2891434"/>
                  <a:gd name="connsiteX62" fmla="*/ 1756745 w 1993021"/>
                  <a:gd name="connsiteY62" fmla="*/ 2105198 h 2891434"/>
                  <a:gd name="connsiteX63" fmla="*/ 1754039 w 1993021"/>
                  <a:gd name="connsiteY63" fmla="*/ 1925216 h 2891434"/>
                  <a:gd name="connsiteX64" fmla="*/ 1758097 w 1993021"/>
                  <a:gd name="connsiteY64" fmla="*/ 1728996 h 2891434"/>
                  <a:gd name="connsiteX65" fmla="*/ 1762155 w 1993021"/>
                  <a:gd name="connsiteY65" fmla="*/ 1632465 h 2891434"/>
                  <a:gd name="connsiteX66" fmla="*/ 1767115 w 1993021"/>
                  <a:gd name="connsiteY66" fmla="*/ 1583747 h 2891434"/>
                  <a:gd name="connsiteX67" fmla="*/ 1781995 w 1993021"/>
                  <a:gd name="connsiteY67" fmla="*/ 1477743 h 2891434"/>
                  <a:gd name="connsiteX68" fmla="*/ 1812657 w 1993021"/>
                  <a:gd name="connsiteY68" fmla="*/ 1309490 h 2891434"/>
                  <a:gd name="connsiteX69" fmla="*/ 1855493 w 1993021"/>
                  <a:gd name="connsiteY69" fmla="*/ 1092971 h 2891434"/>
                  <a:gd name="connsiteX70" fmla="*/ 1879392 w 1993021"/>
                  <a:gd name="connsiteY70" fmla="*/ 960804 h 2891434"/>
                  <a:gd name="connsiteX71" fmla="*/ 1888861 w 1993021"/>
                  <a:gd name="connsiteY71" fmla="*/ 893593 h 2891434"/>
                  <a:gd name="connsiteX72" fmla="*/ 1889312 w 1993021"/>
                  <a:gd name="connsiteY72" fmla="*/ 870137 h 2891434"/>
                  <a:gd name="connsiteX73" fmla="*/ 1888861 w 1993021"/>
                  <a:gd name="connsiteY73" fmla="*/ 859310 h 2891434"/>
                  <a:gd name="connsiteX74" fmla="*/ 1884803 w 1993021"/>
                  <a:gd name="connsiteY74" fmla="*/ 837207 h 2891434"/>
                  <a:gd name="connsiteX75" fmla="*/ 1873079 w 1993021"/>
                  <a:gd name="connsiteY75" fmla="*/ 803376 h 2891434"/>
                  <a:gd name="connsiteX76" fmla="*/ 1846926 w 1993021"/>
                  <a:gd name="connsiteY76" fmla="*/ 758719 h 2891434"/>
                  <a:gd name="connsiteX77" fmla="*/ 1813108 w 1993021"/>
                  <a:gd name="connsiteY77" fmla="*/ 714964 h 2891434"/>
                  <a:gd name="connsiteX78" fmla="*/ 1774329 w 1993021"/>
                  <a:gd name="connsiteY78" fmla="*/ 673465 h 2891434"/>
                  <a:gd name="connsiteX79" fmla="*/ 1733297 w 1993021"/>
                  <a:gd name="connsiteY79" fmla="*/ 636476 h 2891434"/>
                  <a:gd name="connsiteX80" fmla="*/ 1676482 w 1993021"/>
                  <a:gd name="connsiteY80" fmla="*/ 590466 h 2891434"/>
                  <a:gd name="connsiteX81" fmla="*/ 1647173 w 1993021"/>
                  <a:gd name="connsiteY81" fmla="*/ 569716 h 2891434"/>
                  <a:gd name="connsiteX82" fmla="*/ 1631392 w 1993021"/>
                  <a:gd name="connsiteY82" fmla="*/ 558439 h 2891434"/>
                  <a:gd name="connsiteX83" fmla="*/ 1579537 w 1993021"/>
                  <a:gd name="connsiteY83" fmla="*/ 511526 h 2891434"/>
                  <a:gd name="connsiteX84" fmla="*/ 1470417 w 1993021"/>
                  <a:gd name="connsiteY84" fmla="*/ 405071 h 2891434"/>
                  <a:gd name="connsiteX85" fmla="*/ 1296816 w 1993021"/>
                  <a:gd name="connsiteY85" fmla="*/ 231856 h 2891434"/>
                  <a:gd name="connsiteX86" fmla="*/ 1182285 w 1993021"/>
                  <a:gd name="connsiteY86" fmla="*/ 119537 h 2891434"/>
                  <a:gd name="connsiteX87" fmla="*/ 1123667 w 1993021"/>
                  <a:gd name="connsiteY87" fmla="*/ 65407 h 2891434"/>
                  <a:gd name="connsiteX88" fmla="*/ 1104278 w 1993021"/>
                  <a:gd name="connsiteY88" fmla="*/ 49619 h 2891434"/>
                  <a:gd name="connsiteX89" fmla="*/ 1086692 w 1993021"/>
                  <a:gd name="connsiteY89" fmla="*/ 38342 h 289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993021" h="2891434">
                    <a:moveTo>
                      <a:pt x="1053325" y="19848"/>
                    </a:moveTo>
                    <a:lnTo>
                      <a:pt x="1023114" y="8119"/>
                    </a:lnTo>
                    <a:lnTo>
                      <a:pt x="995158" y="2255"/>
                    </a:lnTo>
                    <a:lnTo>
                      <a:pt x="960438" y="0"/>
                    </a:lnTo>
                    <a:lnTo>
                      <a:pt x="933383" y="3158"/>
                    </a:lnTo>
                    <a:lnTo>
                      <a:pt x="930678" y="3608"/>
                    </a:lnTo>
                    <a:lnTo>
                      <a:pt x="769252" y="84803"/>
                    </a:lnTo>
                    <a:lnTo>
                      <a:pt x="744903" y="81646"/>
                    </a:lnTo>
                    <a:lnTo>
                      <a:pt x="601965" y="68564"/>
                    </a:lnTo>
                    <a:lnTo>
                      <a:pt x="488335" y="62249"/>
                    </a:lnTo>
                    <a:lnTo>
                      <a:pt x="434677" y="61347"/>
                    </a:lnTo>
                    <a:lnTo>
                      <a:pt x="419777" y="61861"/>
                    </a:lnTo>
                    <a:lnTo>
                      <a:pt x="287237" y="373373"/>
                    </a:lnTo>
                    <a:cubicBezTo>
                      <a:pt x="259299" y="338959"/>
                      <a:pt x="209551" y="324678"/>
                      <a:pt x="155456" y="315086"/>
                    </a:cubicBezTo>
                    <a:lnTo>
                      <a:pt x="130234" y="311135"/>
                    </a:lnTo>
                    <a:lnTo>
                      <a:pt x="132087" y="318723"/>
                    </a:lnTo>
                    <a:lnTo>
                      <a:pt x="132821" y="319615"/>
                    </a:lnTo>
                    <a:lnTo>
                      <a:pt x="134329" y="319858"/>
                    </a:lnTo>
                    <a:cubicBezTo>
                      <a:pt x="134693" y="320414"/>
                      <a:pt x="134557" y="321118"/>
                      <a:pt x="134118" y="321188"/>
                    </a:cubicBezTo>
                    <a:lnTo>
                      <a:pt x="132821" y="319615"/>
                    </a:lnTo>
                    <a:lnTo>
                      <a:pt x="131540" y="319408"/>
                    </a:lnTo>
                    <a:cubicBezTo>
                      <a:pt x="125297" y="321473"/>
                      <a:pt x="105448" y="316481"/>
                      <a:pt x="91960" y="320180"/>
                    </a:cubicBezTo>
                    <a:cubicBezTo>
                      <a:pt x="78471" y="323878"/>
                      <a:pt x="63753" y="331804"/>
                      <a:pt x="50611" y="341598"/>
                    </a:cubicBezTo>
                    <a:cubicBezTo>
                      <a:pt x="40752" y="348943"/>
                      <a:pt x="31311" y="368510"/>
                      <a:pt x="22158" y="376160"/>
                    </a:cubicBezTo>
                    <a:lnTo>
                      <a:pt x="21242" y="376441"/>
                    </a:lnTo>
                    <a:lnTo>
                      <a:pt x="14429" y="388832"/>
                    </a:lnTo>
                    <a:lnTo>
                      <a:pt x="7215" y="409131"/>
                    </a:lnTo>
                    <a:lnTo>
                      <a:pt x="2706" y="433941"/>
                    </a:lnTo>
                    <a:lnTo>
                      <a:pt x="0" y="481304"/>
                    </a:lnTo>
                    <a:lnTo>
                      <a:pt x="3607" y="574227"/>
                    </a:lnTo>
                    <a:lnTo>
                      <a:pt x="7215" y="639182"/>
                    </a:lnTo>
                    <a:lnTo>
                      <a:pt x="9920" y="673465"/>
                    </a:lnTo>
                    <a:lnTo>
                      <a:pt x="18487" y="742931"/>
                    </a:lnTo>
                    <a:lnTo>
                      <a:pt x="34720" y="844425"/>
                    </a:lnTo>
                    <a:lnTo>
                      <a:pt x="60422" y="972532"/>
                    </a:lnTo>
                    <a:lnTo>
                      <a:pt x="82516" y="1086205"/>
                    </a:lnTo>
                    <a:lnTo>
                      <a:pt x="88378" y="1135824"/>
                    </a:lnTo>
                    <a:lnTo>
                      <a:pt x="106865" y="1248594"/>
                    </a:lnTo>
                    <a:lnTo>
                      <a:pt x="142487" y="1466918"/>
                    </a:lnTo>
                    <a:lnTo>
                      <a:pt x="167738" y="1595927"/>
                    </a:lnTo>
                    <a:lnTo>
                      <a:pt x="180815" y="1644193"/>
                    </a:lnTo>
                    <a:lnTo>
                      <a:pt x="188030" y="1666296"/>
                    </a:lnTo>
                    <a:lnTo>
                      <a:pt x="211927" y="1718170"/>
                    </a:lnTo>
                    <a:lnTo>
                      <a:pt x="260625" y="1804327"/>
                    </a:lnTo>
                    <a:lnTo>
                      <a:pt x="378313" y="1982053"/>
                    </a:lnTo>
                    <a:lnTo>
                      <a:pt x="434677" y="2059639"/>
                    </a:lnTo>
                    <a:lnTo>
                      <a:pt x="502313" y="2134519"/>
                    </a:lnTo>
                    <a:lnTo>
                      <a:pt x="657427" y="2309990"/>
                    </a:lnTo>
                    <a:lnTo>
                      <a:pt x="731376" y="2404716"/>
                    </a:lnTo>
                    <a:lnTo>
                      <a:pt x="774212" y="2467867"/>
                    </a:lnTo>
                    <a:lnTo>
                      <a:pt x="792248" y="2498541"/>
                    </a:lnTo>
                    <a:lnTo>
                      <a:pt x="809834" y="2531470"/>
                    </a:lnTo>
                    <a:lnTo>
                      <a:pt x="848161" y="2618078"/>
                    </a:lnTo>
                    <a:lnTo>
                      <a:pt x="887390" y="2721827"/>
                    </a:lnTo>
                    <a:lnTo>
                      <a:pt x="924816" y="2835048"/>
                    </a:lnTo>
                    <a:lnTo>
                      <a:pt x="942402" y="2891434"/>
                    </a:lnTo>
                    <a:lnTo>
                      <a:pt x="1993021" y="2891433"/>
                    </a:lnTo>
                    <a:lnTo>
                      <a:pt x="1933952" y="2726338"/>
                    </a:lnTo>
                    <a:lnTo>
                      <a:pt x="1804090" y="2375396"/>
                    </a:lnTo>
                    <a:lnTo>
                      <a:pt x="1773878" y="2290593"/>
                    </a:lnTo>
                    <a:lnTo>
                      <a:pt x="1769821" y="2269843"/>
                    </a:lnTo>
                    <a:lnTo>
                      <a:pt x="1763508" y="2213908"/>
                    </a:lnTo>
                    <a:lnTo>
                      <a:pt x="1756745" y="2105198"/>
                    </a:lnTo>
                    <a:lnTo>
                      <a:pt x="1754039" y="1925216"/>
                    </a:lnTo>
                    <a:lnTo>
                      <a:pt x="1758097" y="1728996"/>
                    </a:lnTo>
                    <a:lnTo>
                      <a:pt x="1762155" y="1632465"/>
                    </a:lnTo>
                    <a:lnTo>
                      <a:pt x="1767115" y="1583747"/>
                    </a:lnTo>
                    <a:lnTo>
                      <a:pt x="1781995" y="1477743"/>
                    </a:lnTo>
                    <a:lnTo>
                      <a:pt x="1812657" y="1309490"/>
                    </a:lnTo>
                    <a:lnTo>
                      <a:pt x="1855493" y="1092971"/>
                    </a:lnTo>
                    <a:lnTo>
                      <a:pt x="1879392" y="960804"/>
                    </a:lnTo>
                    <a:lnTo>
                      <a:pt x="1888861" y="893593"/>
                    </a:lnTo>
                    <a:lnTo>
                      <a:pt x="1889312" y="870137"/>
                    </a:lnTo>
                    <a:lnTo>
                      <a:pt x="1888861" y="859310"/>
                    </a:lnTo>
                    <a:lnTo>
                      <a:pt x="1884803" y="837207"/>
                    </a:lnTo>
                    <a:lnTo>
                      <a:pt x="1873079" y="803376"/>
                    </a:lnTo>
                    <a:lnTo>
                      <a:pt x="1846926" y="758719"/>
                    </a:lnTo>
                    <a:lnTo>
                      <a:pt x="1813108" y="714964"/>
                    </a:lnTo>
                    <a:lnTo>
                      <a:pt x="1774329" y="673465"/>
                    </a:lnTo>
                    <a:lnTo>
                      <a:pt x="1733297" y="636476"/>
                    </a:lnTo>
                    <a:lnTo>
                      <a:pt x="1676482" y="590466"/>
                    </a:lnTo>
                    <a:lnTo>
                      <a:pt x="1647173" y="569716"/>
                    </a:lnTo>
                    <a:lnTo>
                      <a:pt x="1631392" y="558439"/>
                    </a:lnTo>
                    <a:lnTo>
                      <a:pt x="1579537" y="511526"/>
                    </a:lnTo>
                    <a:lnTo>
                      <a:pt x="1470417" y="405071"/>
                    </a:lnTo>
                    <a:lnTo>
                      <a:pt x="1296816" y="231856"/>
                    </a:lnTo>
                    <a:lnTo>
                      <a:pt x="1182285" y="119537"/>
                    </a:lnTo>
                    <a:lnTo>
                      <a:pt x="1123667" y="65407"/>
                    </a:lnTo>
                    <a:lnTo>
                      <a:pt x="1104278" y="49619"/>
                    </a:lnTo>
                    <a:lnTo>
                      <a:pt x="1086692" y="38342"/>
                    </a:lnTo>
                    <a:close/>
                  </a:path>
                </a:pathLst>
              </a:custGeom>
              <a:solidFill>
                <a:srgbClr val="FFD5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9">
                <a:extLst>
                  <a:ext uri="{FF2B5EF4-FFF2-40B4-BE49-F238E27FC236}">
                    <a16:creationId xmlns:a16="http://schemas.microsoft.com/office/drawing/2014/main" id="{8AA3F8FD-3833-44C4-84F6-6C15FA66A33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254856" y="4780083"/>
                <a:ext cx="740110" cy="830763"/>
              </a:xfrm>
              <a:custGeom>
                <a:avLst/>
                <a:gdLst>
                  <a:gd name="T0" fmla="*/ 19 w 1639"/>
                  <a:gd name="T1" fmla="*/ 307 h 1843"/>
                  <a:gd name="T2" fmla="*/ 182 w 1639"/>
                  <a:gd name="T3" fmla="*/ 266 h 1843"/>
                  <a:gd name="T4" fmla="*/ 231 w 1639"/>
                  <a:gd name="T5" fmla="*/ 230 h 1843"/>
                  <a:gd name="T6" fmla="*/ 177 w 1639"/>
                  <a:gd name="T7" fmla="*/ 118 h 1843"/>
                  <a:gd name="T8" fmla="*/ 154 w 1639"/>
                  <a:gd name="T9" fmla="*/ 0 h 1843"/>
                  <a:gd name="T10" fmla="*/ 231 w 1639"/>
                  <a:gd name="T11" fmla="*/ 135 h 1843"/>
                  <a:gd name="T12" fmla="*/ 314 w 1639"/>
                  <a:gd name="T13" fmla="*/ 219 h 1843"/>
                  <a:gd name="T14" fmla="*/ 380 w 1639"/>
                  <a:gd name="T15" fmla="*/ 252 h 1843"/>
                  <a:gd name="T16" fmla="*/ 680 w 1639"/>
                  <a:gd name="T17" fmla="*/ 340 h 1843"/>
                  <a:gd name="T18" fmla="*/ 836 w 1639"/>
                  <a:gd name="T19" fmla="*/ 356 h 1843"/>
                  <a:gd name="T20" fmla="*/ 890 w 1639"/>
                  <a:gd name="T21" fmla="*/ 340 h 1843"/>
                  <a:gd name="T22" fmla="*/ 923 w 1639"/>
                  <a:gd name="T23" fmla="*/ 311 h 1843"/>
                  <a:gd name="T24" fmla="*/ 974 w 1639"/>
                  <a:gd name="T25" fmla="*/ 191 h 1843"/>
                  <a:gd name="T26" fmla="*/ 974 w 1639"/>
                  <a:gd name="T27" fmla="*/ 204 h 1843"/>
                  <a:gd name="T28" fmla="*/ 990 w 1639"/>
                  <a:gd name="T29" fmla="*/ 428 h 1843"/>
                  <a:gd name="T30" fmla="*/ 1018 w 1639"/>
                  <a:gd name="T31" fmla="*/ 504 h 1843"/>
                  <a:gd name="T32" fmla="*/ 1294 w 1639"/>
                  <a:gd name="T33" fmla="*/ 909 h 1843"/>
                  <a:gd name="T34" fmla="*/ 1464 w 1639"/>
                  <a:gd name="T35" fmla="*/ 1092 h 1843"/>
                  <a:gd name="T36" fmla="*/ 1514 w 1639"/>
                  <a:gd name="T37" fmla="*/ 1109 h 1843"/>
                  <a:gd name="T38" fmla="*/ 1629 w 1639"/>
                  <a:gd name="T39" fmla="*/ 1103 h 1843"/>
                  <a:gd name="T40" fmla="*/ 1623 w 1639"/>
                  <a:gd name="T41" fmla="*/ 1103 h 1843"/>
                  <a:gd name="T42" fmla="*/ 1508 w 1639"/>
                  <a:gd name="T43" fmla="*/ 1178 h 1843"/>
                  <a:gd name="T44" fmla="*/ 1485 w 1639"/>
                  <a:gd name="T45" fmla="*/ 1228 h 1843"/>
                  <a:gd name="T46" fmla="*/ 1481 w 1639"/>
                  <a:gd name="T47" fmla="*/ 1312 h 1843"/>
                  <a:gd name="T48" fmla="*/ 1527 w 1639"/>
                  <a:gd name="T49" fmla="*/ 1776 h 1843"/>
                  <a:gd name="T50" fmla="*/ 1524 w 1639"/>
                  <a:gd name="T51" fmla="*/ 1786 h 1843"/>
                  <a:gd name="T52" fmla="*/ 1438 w 1639"/>
                  <a:gd name="T53" fmla="*/ 1312 h 1843"/>
                  <a:gd name="T54" fmla="*/ 1433 w 1639"/>
                  <a:gd name="T55" fmla="*/ 1236 h 1843"/>
                  <a:gd name="T56" fmla="*/ 1384 w 1639"/>
                  <a:gd name="T57" fmla="*/ 1146 h 1843"/>
                  <a:gd name="T58" fmla="*/ 1281 w 1639"/>
                  <a:gd name="T59" fmla="*/ 1028 h 1843"/>
                  <a:gd name="T60" fmla="*/ 1255 w 1639"/>
                  <a:gd name="T61" fmla="*/ 972 h 1843"/>
                  <a:gd name="T62" fmla="*/ 1013 w 1639"/>
                  <a:gd name="T63" fmla="*/ 610 h 1843"/>
                  <a:gd name="T64" fmla="*/ 925 w 1639"/>
                  <a:gd name="T65" fmla="*/ 451 h 1843"/>
                  <a:gd name="T66" fmla="*/ 913 w 1639"/>
                  <a:gd name="T67" fmla="*/ 438 h 1843"/>
                  <a:gd name="T68" fmla="*/ 717 w 1639"/>
                  <a:gd name="T69" fmla="*/ 412 h 1843"/>
                  <a:gd name="T70" fmla="*/ 347 w 1639"/>
                  <a:gd name="T71" fmla="*/ 317 h 1843"/>
                  <a:gd name="T72" fmla="*/ 283 w 1639"/>
                  <a:gd name="T73" fmla="*/ 281 h 1843"/>
                  <a:gd name="T74" fmla="*/ 239 w 1639"/>
                  <a:gd name="T75" fmla="*/ 295 h 1843"/>
                  <a:gd name="T76" fmla="*/ 49 w 1639"/>
                  <a:gd name="T77" fmla="*/ 314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9" h="1843">
                    <a:moveTo>
                      <a:pt x="0" y="307"/>
                    </a:moveTo>
                    <a:lnTo>
                      <a:pt x="19" y="307"/>
                    </a:lnTo>
                    <a:lnTo>
                      <a:pt x="124" y="289"/>
                    </a:lnTo>
                    <a:lnTo>
                      <a:pt x="182" y="266"/>
                    </a:lnTo>
                    <a:lnTo>
                      <a:pt x="216" y="243"/>
                    </a:lnTo>
                    <a:lnTo>
                      <a:pt x="231" y="230"/>
                    </a:lnTo>
                    <a:lnTo>
                      <a:pt x="221" y="214"/>
                    </a:lnTo>
                    <a:lnTo>
                      <a:pt x="177" y="118"/>
                    </a:lnTo>
                    <a:lnTo>
                      <a:pt x="156" y="39"/>
                    </a:lnTo>
                    <a:lnTo>
                      <a:pt x="154" y="0"/>
                    </a:lnTo>
                    <a:lnTo>
                      <a:pt x="163" y="21"/>
                    </a:lnTo>
                    <a:lnTo>
                      <a:pt x="231" y="135"/>
                    </a:lnTo>
                    <a:lnTo>
                      <a:pt x="278" y="190"/>
                    </a:lnTo>
                    <a:lnTo>
                      <a:pt x="314" y="219"/>
                    </a:lnTo>
                    <a:lnTo>
                      <a:pt x="333" y="230"/>
                    </a:lnTo>
                    <a:lnTo>
                      <a:pt x="380" y="252"/>
                    </a:lnTo>
                    <a:lnTo>
                      <a:pt x="542" y="305"/>
                    </a:lnTo>
                    <a:lnTo>
                      <a:pt x="680" y="340"/>
                    </a:lnTo>
                    <a:lnTo>
                      <a:pt x="764" y="353"/>
                    </a:lnTo>
                    <a:lnTo>
                      <a:pt x="836" y="356"/>
                    </a:lnTo>
                    <a:lnTo>
                      <a:pt x="873" y="348"/>
                    </a:lnTo>
                    <a:lnTo>
                      <a:pt x="890" y="340"/>
                    </a:lnTo>
                    <a:lnTo>
                      <a:pt x="896" y="333"/>
                    </a:lnTo>
                    <a:lnTo>
                      <a:pt x="923" y="311"/>
                    </a:lnTo>
                    <a:lnTo>
                      <a:pt x="955" y="261"/>
                    </a:lnTo>
                    <a:lnTo>
                      <a:pt x="974" y="191"/>
                    </a:lnTo>
                    <a:lnTo>
                      <a:pt x="974" y="178"/>
                    </a:lnTo>
                    <a:lnTo>
                      <a:pt x="974" y="204"/>
                    </a:lnTo>
                    <a:lnTo>
                      <a:pt x="980" y="337"/>
                    </a:lnTo>
                    <a:lnTo>
                      <a:pt x="990" y="428"/>
                    </a:lnTo>
                    <a:lnTo>
                      <a:pt x="998" y="461"/>
                    </a:lnTo>
                    <a:lnTo>
                      <a:pt x="1018" y="504"/>
                    </a:lnTo>
                    <a:lnTo>
                      <a:pt x="1135" y="688"/>
                    </a:lnTo>
                    <a:lnTo>
                      <a:pt x="1294" y="909"/>
                    </a:lnTo>
                    <a:lnTo>
                      <a:pt x="1404" y="1040"/>
                    </a:lnTo>
                    <a:lnTo>
                      <a:pt x="1464" y="1092"/>
                    </a:lnTo>
                    <a:lnTo>
                      <a:pt x="1485" y="1100"/>
                    </a:lnTo>
                    <a:lnTo>
                      <a:pt x="1514" y="1109"/>
                    </a:lnTo>
                    <a:lnTo>
                      <a:pt x="1569" y="1112"/>
                    </a:lnTo>
                    <a:lnTo>
                      <a:pt x="1629" y="1103"/>
                    </a:lnTo>
                    <a:lnTo>
                      <a:pt x="1639" y="1100"/>
                    </a:lnTo>
                    <a:lnTo>
                      <a:pt x="1623" y="1103"/>
                    </a:lnTo>
                    <a:lnTo>
                      <a:pt x="1546" y="1142"/>
                    </a:lnTo>
                    <a:lnTo>
                      <a:pt x="1508" y="1178"/>
                    </a:lnTo>
                    <a:lnTo>
                      <a:pt x="1491" y="1210"/>
                    </a:lnTo>
                    <a:lnTo>
                      <a:pt x="1485" y="1228"/>
                    </a:lnTo>
                    <a:lnTo>
                      <a:pt x="1481" y="1247"/>
                    </a:lnTo>
                    <a:lnTo>
                      <a:pt x="1481" y="1312"/>
                    </a:lnTo>
                    <a:lnTo>
                      <a:pt x="1489" y="1456"/>
                    </a:lnTo>
                    <a:lnTo>
                      <a:pt x="1527" y="1776"/>
                    </a:lnTo>
                    <a:lnTo>
                      <a:pt x="1537" y="1843"/>
                    </a:lnTo>
                    <a:lnTo>
                      <a:pt x="1524" y="1786"/>
                    </a:lnTo>
                    <a:lnTo>
                      <a:pt x="1466" y="1496"/>
                    </a:lnTo>
                    <a:lnTo>
                      <a:pt x="1438" y="1312"/>
                    </a:lnTo>
                    <a:lnTo>
                      <a:pt x="1435" y="1254"/>
                    </a:lnTo>
                    <a:lnTo>
                      <a:pt x="1433" y="1236"/>
                    </a:lnTo>
                    <a:lnTo>
                      <a:pt x="1420" y="1198"/>
                    </a:lnTo>
                    <a:lnTo>
                      <a:pt x="1384" y="1146"/>
                    </a:lnTo>
                    <a:lnTo>
                      <a:pt x="1322" y="1080"/>
                    </a:lnTo>
                    <a:lnTo>
                      <a:pt x="1281" y="1028"/>
                    </a:lnTo>
                    <a:lnTo>
                      <a:pt x="1260" y="991"/>
                    </a:lnTo>
                    <a:lnTo>
                      <a:pt x="1255" y="972"/>
                    </a:lnTo>
                    <a:lnTo>
                      <a:pt x="1187" y="864"/>
                    </a:lnTo>
                    <a:lnTo>
                      <a:pt x="1013" y="610"/>
                    </a:lnTo>
                    <a:lnTo>
                      <a:pt x="948" y="504"/>
                    </a:lnTo>
                    <a:lnTo>
                      <a:pt x="925" y="451"/>
                    </a:lnTo>
                    <a:lnTo>
                      <a:pt x="922" y="435"/>
                    </a:lnTo>
                    <a:lnTo>
                      <a:pt x="913" y="438"/>
                    </a:lnTo>
                    <a:lnTo>
                      <a:pt x="857" y="435"/>
                    </a:lnTo>
                    <a:lnTo>
                      <a:pt x="717" y="412"/>
                    </a:lnTo>
                    <a:lnTo>
                      <a:pt x="487" y="358"/>
                    </a:lnTo>
                    <a:lnTo>
                      <a:pt x="347" y="317"/>
                    </a:lnTo>
                    <a:lnTo>
                      <a:pt x="291" y="291"/>
                    </a:lnTo>
                    <a:lnTo>
                      <a:pt x="283" y="281"/>
                    </a:lnTo>
                    <a:lnTo>
                      <a:pt x="285" y="282"/>
                    </a:lnTo>
                    <a:lnTo>
                      <a:pt x="239" y="295"/>
                    </a:lnTo>
                    <a:lnTo>
                      <a:pt x="153" y="311"/>
                    </a:lnTo>
                    <a:lnTo>
                      <a:pt x="49" y="314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0">
                <a:extLst>
                  <a:ext uri="{FF2B5EF4-FFF2-40B4-BE49-F238E27FC236}">
                    <a16:creationId xmlns:a16="http://schemas.microsoft.com/office/drawing/2014/main" id="{82A8B903-85D9-4AC8-B553-A53FF1528DD6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581179" y="4951771"/>
                <a:ext cx="359907" cy="289549"/>
              </a:xfrm>
              <a:custGeom>
                <a:avLst/>
                <a:gdLst>
                  <a:gd name="T0" fmla="*/ 793 w 796"/>
                  <a:gd name="T1" fmla="*/ 308 h 641"/>
                  <a:gd name="T2" fmla="*/ 762 w 796"/>
                  <a:gd name="T3" fmla="*/ 319 h 641"/>
                  <a:gd name="T4" fmla="*/ 599 w 796"/>
                  <a:gd name="T5" fmla="*/ 371 h 641"/>
                  <a:gd name="T6" fmla="*/ 520 w 796"/>
                  <a:gd name="T7" fmla="*/ 387 h 641"/>
                  <a:gd name="T8" fmla="*/ 476 w 796"/>
                  <a:gd name="T9" fmla="*/ 389 h 641"/>
                  <a:gd name="T10" fmla="*/ 461 w 796"/>
                  <a:gd name="T11" fmla="*/ 384 h 641"/>
                  <a:gd name="T12" fmla="*/ 445 w 796"/>
                  <a:gd name="T13" fmla="*/ 377 h 641"/>
                  <a:gd name="T14" fmla="*/ 397 w 796"/>
                  <a:gd name="T15" fmla="*/ 340 h 641"/>
                  <a:gd name="T16" fmla="*/ 305 w 796"/>
                  <a:gd name="T17" fmla="*/ 252 h 641"/>
                  <a:gd name="T18" fmla="*/ 115 w 796"/>
                  <a:gd name="T19" fmla="*/ 44 h 641"/>
                  <a:gd name="T20" fmla="*/ 76 w 796"/>
                  <a:gd name="T21" fmla="*/ 0 h 641"/>
                  <a:gd name="T22" fmla="*/ 26 w 796"/>
                  <a:gd name="T23" fmla="*/ 26 h 641"/>
                  <a:gd name="T24" fmla="*/ 0 w 796"/>
                  <a:gd name="T25" fmla="*/ 26 h 641"/>
                  <a:gd name="T26" fmla="*/ 41 w 796"/>
                  <a:gd name="T27" fmla="*/ 60 h 641"/>
                  <a:gd name="T28" fmla="*/ 229 w 796"/>
                  <a:gd name="T29" fmla="*/ 249 h 641"/>
                  <a:gd name="T30" fmla="*/ 302 w 796"/>
                  <a:gd name="T31" fmla="*/ 350 h 641"/>
                  <a:gd name="T32" fmla="*/ 330 w 796"/>
                  <a:gd name="T33" fmla="*/ 410 h 641"/>
                  <a:gd name="T34" fmla="*/ 332 w 796"/>
                  <a:gd name="T35" fmla="*/ 435 h 641"/>
                  <a:gd name="T36" fmla="*/ 154 w 796"/>
                  <a:gd name="T37" fmla="*/ 615 h 641"/>
                  <a:gd name="T38" fmla="*/ 154 w 796"/>
                  <a:gd name="T39" fmla="*/ 641 h 641"/>
                  <a:gd name="T40" fmla="*/ 224 w 796"/>
                  <a:gd name="T41" fmla="*/ 589 h 641"/>
                  <a:gd name="T42" fmla="*/ 361 w 796"/>
                  <a:gd name="T43" fmla="*/ 485 h 641"/>
                  <a:gd name="T44" fmla="*/ 420 w 796"/>
                  <a:gd name="T45" fmla="*/ 449 h 641"/>
                  <a:gd name="T46" fmla="*/ 450 w 796"/>
                  <a:gd name="T47" fmla="*/ 436 h 641"/>
                  <a:gd name="T48" fmla="*/ 461 w 796"/>
                  <a:gd name="T49" fmla="*/ 435 h 641"/>
                  <a:gd name="T50" fmla="*/ 512 w 796"/>
                  <a:gd name="T51" fmla="*/ 425 h 641"/>
                  <a:gd name="T52" fmla="*/ 629 w 796"/>
                  <a:gd name="T53" fmla="*/ 390 h 641"/>
                  <a:gd name="T54" fmla="*/ 736 w 796"/>
                  <a:gd name="T55" fmla="*/ 353 h 641"/>
                  <a:gd name="T56" fmla="*/ 785 w 796"/>
                  <a:gd name="T57" fmla="*/ 327 h 641"/>
                  <a:gd name="T58" fmla="*/ 796 w 796"/>
                  <a:gd name="T59" fmla="*/ 312 h 641"/>
                  <a:gd name="T60" fmla="*/ 793 w 796"/>
                  <a:gd name="T61" fmla="*/ 308 h 641"/>
                  <a:gd name="T62" fmla="*/ 793 w 796"/>
                  <a:gd name="T63" fmla="*/ 30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6" h="641">
                    <a:moveTo>
                      <a:pt x="793" y="308"/>
                    </a:moveTo>
                    <a:lnTo>
                      <a:pt x="762" y="319"/>
                    </a:lnTo>
                    <a:lnTo>
                      <a:pt x="599" y="371"/>
                    </a:lnTo>
                    <a:lnTo>
                      <a:pt x="520" y="387"/>
                    </a:lnTo>
                    <a:lnTo>
                      <a:pt x="476" y="389"/>
                    </a:lnTo>
                    <a:lnTo>
                      <a:pt x="461" y="384"/>
                    </a:lnTo>
                    <a:lnTo>
                      <a:pt x="445" y="377"/>
                    </a:lnTo>
                    <a:lnTo>
                      <a:pt x="397" y="340"/>
                    </a:lnTo>
                    <a:lnTo>
                      <a:pt x="305" y="252"/>
                    </a:lnTo>
                    <a:lnTo>
                      <a:pt x="115" y="44"/>
                    </a:lnTo>
                    <a:lnTo>
                      <a:pt x="76" y="0"/>
                    </a:lnTo>
                    <a:lnTo>
                      <a:pt x="26" y="26"/>
                    </a:lnTo>
                    <a:lnTo>
                      <a:pt x="0" y="26"/>
                    </a:lnTo>
                    <a:lnTo>
                      <a:pt x="41" y="60"/>
                    </a:lnTo>
                    <a:lnTo>
                      <a:pt x="229" y="249"/>
                    </a:lnTo>
                    <a:lnTo>
                      <a:pt x="302" y="350"/>
                    </a:lnTo>
                    <a:lnTo>
                      <a:pt x="330" y="410"/>
                    </a:lnTo>
                    <a:lnTo>
                      <a:pt x="332" y="435"/>
                    </a:lnTo>
                    <a:lnTo>
                      <a:pt x="154" y="615"/>
                    </a:lnTo>
                    <a:lnTo>
                      <a:pt x="154" y="641"/>
                    </a:lnTo>
                    <a:lnTo>
                      <a:pt x="224" y="589"/>
                    </a:lnTo>
                    <a:lnTo>
                      <a:pt x="361" y="485"/>
                    </a:lnTo>
                    <a:lnTo>
                      <a:pt x="420" y="449"/>
                    </a:lnTo>
                    <a:lnTo>
                      <a:pt x="450" y="436"/>
                    </a:lnTo>
                    <a:lnTo>
                      <a:pt x="461" y="435"/>
                    </a:lnTo>
                    <a:lnTo>
                      <a:pt x="512" y="425"/>
                    </a:lnTo>
                    <a:lnTo>
                      <a:pt x="629" y="390"/>
                    </a:lnTo>
                    <a:lnTo>
                      <a:pt x="736" y="353"/>
                    </a:lnTo>
                    <a:lnTo>
                      <a:pt x="785" y="327"/>
                    </a:lnTo>
                    <a:lnTo>
                      <a:pt x="796" y="312"/>
                    </a:lnTo>
                    <a:lnTo>
                      <a:pt x="793" y="308"/>
                    </a:lnTo>
                    <a:lnTo>
                      <a:pt x="793" y="308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1">
                <a:extLst>
                  <a:ext uri="{FF2B5EF4-FFF2-40B4-BE49-F238E27FC236}">
                    <a16:creationId xmlns:a16="http://schemas.microsoft.com/office/drawing/2014/main" id="{23150D66-8A0D-4D47-BDFD-CEC8C82F95C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349389" y="5173294"/>
                <a:ext cx="312551" cy="392380"/>
              </a:xfrm>
              <a:custGeom>
                <a:avLst/>
                <a:gdLst>
                  <a:gd name="T0" fmla="*/ 2 w 692"/>
                  <a:gd name="T1" fmla="*/ 871 h 871"/>
                  <a:gd name="T2" fmla="*/ 0 w 692"/>
                  <a:gd name="T3" fmla="*/ 871 h 871"/>
                  <a:gd name="T4" fmla="*/ 26 w 692"/>
                  <a:gd name="T5" fmla="*/ 835 h 871"/>
                  <a:gd name="T6" fmla="*/ 35 w 692"/>
                  <a:gd name="T7" fmla="*/ 809 h 871"/>
                  <a:gd name="T8" fmla="*/ 61 w 692"/>
                  <a:gd name="T9" fmla="*/ 730 h 871"/>
                  <a:gd name="T10" fmla="*/ 77 w 692"/>
                  <a:gd name="T11" fmla="*/ 641 h 871"/>
                  <a:gd name="T12" fmla="*/ 87 w 692"/>
                  <a:gd name="T13" fmla="*/ 605 h 871"/>
                  <a:gd name="T14" fmla="*/ 106 w 692"/>
                  <a:gd name="T15" fmla="*/ 570 h 871"/>
                  <a:gd name="T16" fmla="*/ 129 w 692"/>
                  <a:gd name="T17" fmla="*/ 487 h 871"/>
                  <a:gd name="T18" fmla="*/ 163 w 692"/>
                  <a:gd name="T19" fmla="*/ 421 h 871"/>
                  <a:gd name="T20" fmla="*/ 196 w 692"/>
                  <a:gd name="T21" fmla="*/ 363 h 871"/>
                  <a:gd name="T22" fmla="*/ 231 w 692"/>
                  <a:gd name="T23" fmla="*/ 282 h 871"/>
                  <a:gd name="T24" fmla="*/ 231 w 692"/>
                  <a:gd name="T25" fmla="*/ 256 h 871"/>
                  <a:gd name="T26" fmla="*/ 231 w 692"/>
                  <a:gd name="T27" fmla="*/ 256 h 871"/>
                  <a:gd name="T28" fmla="*/ 231 w 692"/>
                  <a:gd name="T29" fmla="*/ 256 h 871"/>
                  <a:gd name="T30" fmla="*/ 301 w 692"/>
                  <a:gd name="T31" fmla="*/ 186 h 871"/>
                  <a:gd name="T32" fmla="*/ 359 w 692"/>
                  <a:gd name="T33" fmla="*/ 154 h 871"/>
                  <a:gd name="T34" fmla="*/ 417 w 692"/>
                  <a:gd name="T35" fmla="*/ 120 h 871"/>
                  <a:gd name="T36" fmla="*/ 455 w 692"/>
                  <a:gd name="T37" fmla="*/ 86 h 871"/>
                  <a:gd name="T38" fmla="*/ 513 w 692"/>
                  <a:gd name="T39" fmla="*/ 52 h 871"/>
                  <a:gd name="T40" fmla="*/ 618 w 692"/>
                  <a:gd name="T41" fmla="*/ 4 h 871"/>
                  <a:gd name="T42" fmla="*/ 666 w 692"/>
                  <a:gd name="T43" fmla="*/ 0 h 871"/>
                  <a:gd name="T44" fmla="*/ 692 w 692"/>
                  <a:gd name="T45" fmla="*/ 0 h 871"/>
                  <a:gd name="T46" fmla="*/ 689 w 692"/>
                  <a:gd name="T47" fmla="*/ 0 h 871"/>
                  <a:gd name="T48" fmla="*/ 667 w 692"/>
                  <a:gd name="T49" fmla="*/ 17 h 871"/>
                  <a:gd name="T50" fmla="*/ 644 w 692"/>
                  <a:gd name="T51" fmla="*/ 42 h 871"/>
                  <a:gd name="T52" fmla="*/ 574 w 692"/>
                  <a:gd name="T53" fmla="*/ 85 h 871"/>
                  <a:gd name="T54" fmla="*/ 545 w 692"/>
                  <a:gd name="T55" fmla="*/ 120 h 871"/>
                  <a:gd name="T56" fmla="*/ 487 w 692"/>
                  <a:gd name="T57" fmla="*/ 154 h 871"/>
                  <a:gd name="T58" fmla="*/ 430 w 692"/>
                  <a:gd name="T59" fmla="*/ 190 h 871"/>
                  <a:gd name="T60" fmla="*/ 391 w 692"/>
                  <a:gd name="T61" fmla="*/ 225 h 871"/>
                  <a:gd name="T62" fmla="*/ 333 w 692"/>
                  <a:gd name="T63" fmla="*/ 256 h 871"/>
                  <a:gd name="T64" fmla="*/ 307 w 692"/>
                  <a:gd name="T65" fmla="*/ 282 h 871"/>
                  <a:gd name="T66" fmla="*/ 307 w 692"/>
                  <a:gd name="T67" fmla="*/ 282 h 871"/>
                  <a:gd name="T68" fmla="*/ 307 w 692"/>
                  <a:gd name="T69" fmla="*/ 282 h 871"/>
                  <a:gd name="T70" fmla="*/ 307 w 692"/>
                  <a:gd name="T71" fmla="*/ 282 h 871"/>
                  <a:gd name="T72" fmla="*/ 307 w 692"/>
                  <a:gd name="T73" fmla="*/ 308 h 871"/>
                  <a:gd name="T74" fmla="*/ 273 w 692"/>
                  <a:gd name="T75" fmla="*/ 387 h 871"/>
                  <a:gd name="T76" fmla="*/ 241 w 692"/>
                  <a:gd name="T77" fmla="*/ 429 h 871"/>
                  <a:gd name="T78" fmla="*/ 205 w 692"/>
                  <a:gd name="T79" fmla="*/ 513 h 871"/>
                  <a:gd name="T80" fmla="*/ 170 w 692"/>
                  <a:gd name="T81" fmla="*/ 570 h 871"/>
                  <a:gd name="T82" fmla="*/ 154 w 692"/>
                  <a:gd name="T83" fmla="*/ 605 h 871"/>
                  <a:gd name="T84" fmla="*/ 129 w 692"/>
                  <a:gd name="T85" fmla="*/ 641 h 871"/>
                  <a:gd name="T86" fmla="*/ 118 w 692"/>
                  <a:gd name="T87" fmla="*/ 676 h 871"/>
                  <a:gd name="T88" fmla="*/ 84 w 692"/>
                  <a:gd name="T89" fmla="*/ 730 h 871"/>
                  <a:gd name="T90" fmla="*/ 36 w 692"/>
                  <a:gd name="T91" fmla="*/ 792 h 871"/>
                  <a:gd name="T92" fmla="*/ 34 w 692"/>
                  <a:gd name="T93" fmla="*/ 812 h 871"/>
                  <a:gd name="T94" fmla="*/ 26 w 692"/>
                  <a:gd name="T95" fmla="*/ 861 h 871"/>
                  <a:gd name="T96" fmla="*/ 0 w 692"/>
                  <a:gd name="T97" fmla="*/ 871 h 871"/>
                  <a:gd name="T98" fmla="*/ 8 w 692"/>
                  <a:gd name="T99" fmla="*/ 871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2" h="871">
                    <a:moveTo>
                      <a:pt x="0" y="871"/>
                    </a:moveTo>
                    <a:lnTo>
                      <a:pt x="2" y="871"/>
                    </a:lnTo>
                    <a:lnTo>
                      <a:pt x="13" y="871"/>
                    </a:lnTo>
                    <a:lnTo>
                      <a:pt x="0" y="871"/>
                    </a:lnTo>
                    <a:lnTo>
                      <a:pt x="16" y="856"/>
                    </a:lnTo>
                    <a:lnTo>
                      <a:pt x="26" y="835"/>
                    </a:lnTo>
                    <a:lnTo>
                      <a:pt x="26" y="820"/>
                    </a:lnTo>
                    <a:lnTo>
                      <a:pt x="35" y="809"/>
                    </a:lnTo>
                    <a:lnTo>
                      <a:pt x="46" y="782"/>
                    </a:lnTo>
                    <a:lnTo>
                      <a:pt x="61" y="730"/>
                    </a:lnTo>
                    <a:lnTo>
                      <a:pt x="77" y="691"/>
                    </a:lnTo>
                    <a:lnTo>
                      <a:pt x="77" y="641"/>
                    </a:lnTo>
                    <a:lnTo>
                      <a:pt x="77" y="625"/>
                    </a:lnTo>
                    <a:lnTo>
                      <a:pt x="87" y="605"/>
                    </a:lnTo>
                    <a:lnTo>
                      <a:pt x="103" y="589"/>
                    </a:lnTo>
                    <a:lnTo>
                      <a:pt x="106" y="570"/>
                    </a:lnTo>
                    <a:lnTo>
                      <a:pt x="126" y="523"/>
                    </a:lnTo>
                    <a:lnTo>
                      <a:pt x="129" y="487"/>
                    </a:lnTo>
                    <a:lnTo>
                      <a:pt x="144" y="468"/>
                    </a:lnTo>
                    <a:lnTo>
                      <a:pt x="163" y="421"/>
                    </a:lnTo>
                    <a:lnTo>
                      <a:pt x="180" y="385"/>
                    </a:lnTo>
                    <a:lnTo>
                      <a:pt x="196" y="363"/>
                    </a:lnTo>
                    <a:lnTo>
                      <a:pt x="215" y="305"/>
                    </a:lnTo>
                    <a:lnTo>
                      <a:pt x="231" y="282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83" y="206"/>
                    </a:lnTo>
                    <a:lnTo>
                      <a:pt x="301" y="186"/>
                    </a:lnTo>
                    <a:lnTo>
                      <a:pt x="340" y="157"/>
                    </a:lnTo>
                    <a:lnTo>
                      <a:pt x="359" y="154"/>
                    </a:lnTo>
                    <a:lnTo>
                      <a:pt x="378" y="138"/>
                    </a:lnTo>
                    <a:lnTo>
                      <a:pt x="417" y="120"/>
                    </a:lnTo>
                    <a:lnTo>
                      <a:pt x="435" y="104"/>
                    </a:lnTo>
                    <a:lnTo>
                      <a:pt x="455" y="86"/>
                    </a:lnTo>
                    <a:lnTo>
                      <a:pt x="493" y="68"/>
                    </a:lnTo>
                    <a:lnTo>
                      <a:pt x="513" y="52"/>
                    </a:lnTo>
                    <a:lnTo>
                      <a:pt x="551" y="33"/>
                    </a:lnTo>
                    <a:lnTo>
                      <a:pt x="618" y="4"/>
                    </a:lnTo>
                    <a:lnTo>
                      <a:pt x="641" y="0"/>
                    </a:lnTo>
                    <a:lnTo>
                      <a:pt x="666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89" y="0"/>
                    </a:lnTo>
                    <a:lnTo>
                      <a:pt x="674" y="7"/>
                    </a:lnTo>
                    <a:lnTo>
                      <a:pt x="667" y="17"/>
                    </a:lnTo>
                    <a:lnTo>
                      <a:pt x="666" y="26"/>
                    </a:lnTo>
                    <a:lnTo>
                      <a:pt x="644" y="42"/>
                    </a:lnTo>
                    <a:lnTo>
                      <a:pt x="601" y="62"/>
                    </a:lnTo>
                    <a:lnTo>
                      <a:pt x="574" y="85"/>
                    </a:lnTo>
                    <a:lnTo>
                      <a:pt x="564" y="104"/>
                    </a:lnTo>
                    <a:lnTo>
                      <a:pt x="545" y="120"/>
                    </a:lnTo>
                    <a:lnTo>
                      <a:pt x="506" y="138"/>
                    </a:lnTo>
                    <a:lnTo>
                      <a:pt x="487" y="154"/>
                    </a:lnTo>
                    <a:lnTo>
                      <a:pt x="468" y="170"/>
                    </a:lnTo>
                    <a:lnTo>
                      <a:pt x="430" y="190"/>
                    </a:lnTo>
                    <a:lnTo>
                      <a:pt x="411" y="206"/>
                    </a:lnTo>
                    <a:lnTo>
                      <a:pt x="391" y="225"/>
                    </a:lnTo>
                    <a:lnTo>
                      <a:pt x="353" y="254"/>
                    </a:lnTo>
                    <a:lnTo>
                      <a:pt x="333" y="256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308"/>
                    </a:lnTo>
                    <a:lnTo>
                      <a:pt x="291" y="330"/>
                    </a:lnTo>
                    <a:lnTo>
                      <a:pt x="273" y="387"/>
                    </a:lnTo>
                    <a:lnTo>
                      <a:pt x="257" y="411"/>
                    </a:lnTo>
                    <a:lnTo>
                      <a:pt x="241" y="429"/>
                    </a:lnTo>
                    <a:lnTo>
                      <a:pt x="221" y="478"/>
                    </a:lnTo>
                    <a:lnTo>
                      <a:pt x="205" y="513"/>
                    </a:lnTo>
                    <a:lnTo>
                      <a:pt x="189" y="531"/>
                    </a:lnTo>
                    <a:lnTo>
                      <a:pt x="170" y="570"/>
                    </a:lnTo>
                    <a:lnTo>
                      <a:pt x="154" y="589"/>
                    </a:lnTo>
                    <a:lnTo>
                      <a:pt x="154" y="605"/>
                    </a:lnTo>
                    <a:lnTo>
                      <a:pt x="144" y="625"/>
                    </a:lnTo>
                    <a:lnTo>
                      <a:pt x="129" y="641"/>
                    </a:lnTo>
                    <a:lnTo>
                      <a:pt x="129" y="657"/>
                    </a:lnTo>
                    <a:lnTo>
                      <a:pt x="118" y="676"/>
                    </a:lnTo>
                    <a:lnTo>
                      <a:pt x="103" y="691"/>
                    </a:lnTo>
                    <a:lnTo>
                      <a:pt x="84" y="730"/>
                    </a:lnTo>
                    <a:lnTo>
                      <a:pt x="55" y="776"/>
                    </a:lnTo>
                    <a:lnTo>
                      <a:pt x="36" y="792"/>
                    </a:lnTo>
                    <a:lnTo>
                      <a:pt x="26" y="795"/>
                    </a:lnTo>
                    <a:lnTo>
                      <a:pt x="34" y="812"/>
                    </a:lnTo>
                    <a:lnTo>
                      <a:pt x="36" y="841"/>
                    </a:lnTo>
                    <a:lnTo>
                      <a:pt x="26" y="861"/>
                    </a:lnTo>
                    <a:lnTo>
                      <a:pt x="10" y="870"/>
                    </a:lnTo>
                    <a:lnTo>
                      <a:pt x="0" y="871"/>
                    </a:lnTo>
                    <a:lnTo>
                      <a:pt x="13" y="871"/>
                    </a:lnTo>
                    <a:lnTo>
                      <a:pt x="8" y="871"/>
                    </a:lnTo>
                    <a:lnTo>
                      <a:pt x="0" y="871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2">
                <a:extLst>
                  <a:ext uri="{FF2B5EF4-FFF2-40B4-BE49-F238E27FC236}">
                    <a16:creationId xmlns:a16="http://schemas.microsoft.com/office/drawing/2014/main" id="{3FFE6A3B-C3E4-4B4C-A5AF-30A6ED7A63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-299531" y="6368774"/>
                <a:ext cx="1339504" cy="380203"/>
              </a:xfrm>
              <a:custGeom>
                <a:avLst/>
                <a:gdLst>
                  <a:gd name="T0" fmla="*/ 2969 w 2969"/>
                  <a:gd name="T1" fmla="*/ 844 h 844"/>
                  <a:gd name="T2" fmla="*/ 2867 w 2969"/>
                  <a:gd name="T3" fmla="*/ 0 h 844"/>
                  <a:gd name="T4" fmla="*/ 0 w 2969"/>
                  <a:gd name="T5" fmla="*/ 333 h 844"/>
                  <a:gd name="T6" fmla="*/ 76 w 2969"/>
                  <a:gd name="T7" fmla="*/ 844 h 844"/>
                  <a:gd name="T8" fmla="*/ 2969 w 2969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9" h="844">
                    <a:moveTo>
                      <a:pt x="2969" y="844"/>
                    </a:moveTo>
                    <a:lnTo>
                      <a:pt x="2867" y="0"/>
                    </a:lnTo>
                    <a:lnTo>
                      <a:pt x="0" y="333"/>
                    </a:lnTo>
                    <a:lnTo>
                      <a:pt x="76" y="844"/>
                    </a:lnTo>
                    <a:lnTo>
                      <a:pt x="2969" y="844"/>
                    </a:lnTo>
                    <a:close/>
                  </a:path>
                </a:pathLst>
              </a:custGeom>
              <a:solidFill>
                <a:srgbClr val="EFE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D1395DDB-4798-4901-96C1-6E8A0C25E5B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577058" y="4964241"/>
                <a:ext cx="588570" cy="925475"/>
              </a:xfrm>
              <a:custGeom>
                <a:avLst/>
                <a:gdLst>
                  <a:gd name="T0" fmla="*/ 0 w 1305"/>
                  <a:gd name="T1" fmla="*/ 105 h 2052"/>
                  <a:gd name="T2" fmla="*/ 6 w 1305"/>
                  <a:gd name="T3" fmla="*/ 100 h 2052"/>
                  <a:gd name="T4" fmla="*/ 66 w 1305"/>
                  <a:gd name="T5" fmla="*/ 62 h 2052"/>
                  <a:gd name="T6" fmla="*/ 147 w 1305"/>
                  <a:gd name="T7" fmla="*/ 33 h 2052"/>
                  <a:gd name="T8" fmla="*/ 212 w 1305"/>
                  <a:gd name="T9" fmla="*/ 20 h 2052"/>
                  <a:gd name="T10" fmla="*/ 285 w 1305"/>
                  <a:gd name="T11" fmla="*/ 20 h 2052"/>
                  <a:gd name="T12" fmla="*/ 366 w 1305"/>
                  <a:gd name="T13" fmla="*/ 37 h 2052"/>
                  <a:gd name="T14" fmla="*/ 409 w 1305"/>
                  <a:gd name="T15" fmla="*/ 54 h 2052"/>
                  <a:gd name="T16" fmla="*/ 452 w 1305"/>
                  <a:gd name="T17" fmla="*/ 74 h 2052"/>
                  <a:gd name="T18" fmla="*/ 529 w 1305"/>
                  <a:gd name="T19" fmla="*/ 134 h 2052"/>
                  <a:gd name="T20" fmla="*/ 599 w 1305"/>
                  <a:gd name="T21" fmla="*/ 207 h 2052"/>
                  <a:gd name="T22" fmla="*/ 661 w 1305"/>
                  <a:gd name="T23" fmla="*/ 291 h 2052"/>
                  <a:gd name="T24" fmla="*/ 748 w 1305"/>
                  <a:gd name="T25" fmla="*/ 429 h 2052"/>
                  <a:gd name="T26" fmla="*/ 848 w 1305"/>
                  <a:gd name="T27" fmla="*/ 613 h 2052"/>
                  <a:gd name="T28" fmla="*/ 896 w 1305"/>
                  <a:gd name="T29" fmla="*/ 694 h 2052"/>
                  <a:gd name="T30" fmla="*/ 919 w 1305"/>
                  <a:gd name="T31" fmla="*/ 734 h 2052"/>
                  <a:gd name="T32" fmla="*/ 955 w 1305"/>
                  <a:gd name="T33" fmla="*/ 825 h 2052"/>
                  <a:gd name="T34" fmla="*/ 982 w 1305"/>
                  <a:gd name="T35" fmla="*/ 924 h 2052"/>
                  <a:gd name="T36" fmla="*/ 1001 w 1305"/>
                  <a:gd name="T37" fmla="*/ 1028 h 2052"/>
                  <a:gd name="T38" fmla="*/ 1018 w 1305"/>
                  <a:gd name="T39" fmla="*/ 1178 h 2052"/>
                  <a:gd name="T40" fmla="*/ 1024 w 1305"/>
                  <a:gd name="T41" fmla="*/ 1339 h 2052"/>
                  <a:gd name="T42" fmla="*/ 1024 w 1305"/>
                  <a:gd name="T43" fmla="*/ 1385 h 2052"/>
                  <a:gd name="T44" fmla="*/ 1025 w 1305"/>
                  <a:gd name="T45" fmla="*/ 1408 h 2052"/>
                  <a:gd name="T46" fmla="*/ 1038 w 1305"/>
                  <a:gd name="T47" fmla="*/ 1476 h 2052"/>
                  <a:gd name="T48" fmla="*/ 1077 w 1305"/>
                  <a:gd name="T49" fmla="*/ 1613 h 2052"/>
                  <a:gd name="T50" fmla="*/ 1138 w 1305"/>
                  <a:gd name="T51" fmla="*/ 1771 h 2052"/>
                  <a:gd name="T52" fmla="*/ 1184 w 1305"/>
                  <a:gd name="T53" fmla="*/ 1873 h 2052"/>
                  <a:gd name="T54" fmla="*/ 1231 w 1305"/>
                  <a:gd name="T55" fmla="*/ 1961 h 2052"/>
                  <a:gd name="T56" fmla="*/ 1282 w 1305"/>
                  <a:gd name="T57" fmla="*/ 2029 h 2052"/>
                  <a:gd name="T58" fmla="*/ 1305 w 1305"/>
                  <a:gd name="T59" fmla="*/ 2052 h 2052"/>
                  <a:gd name="T60" fmla="*/ 1298 w 1305"/>
                  <a:gd name="T61" fmla="*/ 2040 h 2052"/>
                  <a:gd name="T62" fmla="*/ 1226 w 1305"/>
                  <a:gd name="T63" fmla="*/ 1927 h 2052"/>
                  <a:gd name="T64" fmla="*/ 1154 w 1305"/>
                  <a:gd name="T65" fmla="*/ 1788 h 2052"/>
                  <a:gd name="T66" fmla="*/ 1109 w 1305"/>
                  <a:gd name="T67" fmla="*/ 1685 h 2052"/>
                  <a:gd name="T68" fmla="*/ 1073 w 1305"/>
                  <a:gd name="T69" fmla="*/ 1575 h 2052"/>
                  <a:gd name="T70" fmla="*/ 1051 w 1305"/>
                  <a:gd name="T71" fmla="*/ 1464 h 2052"/>
                  <a:gd name="T72" fmla="*/ 1050 w 1305"/>
                  <a:gd name="T73" fmla="*/ 1411 h 2052"/>
                  <a:gd name="T74" fmla="*/ 1049 w 1305"/>
                  <a:gd name="T75" fmla="*/ 1358 h 2052"/>
                  <a:gd name="T76" fmla="*/ 1041 w 1305"/>
                  <a:gd name="T77" fmla="*/ 1243 h 2052"/>
                  <a:gd name="T78" fmla="*/ 1025 w 1305"/>
                  <a:gd name="T79" fmla="*/ 1120 h 2052"/>
                  <a:gd name="T80" fmla="*/ 1000 w 1305"/>
                  <a:gd name="T81" fmla="*/ 989 h 2052"/>
                  <a:gd name="T82" fmla="*/ 964 w 1305"/>
                  <a:gd name="T83" fmla="*/ 852 h 2052"/>
                  <a:gd name="T84" fmla="*/ 916 w 1305"/>
                  <a:gd name="T85" fmla="*/ 710 h 2052"/>
                  <a:gd name="T86" fmla="*/ 857 w 1305"/>
                  <a:gd name="T87" fmla="*/ 563 h 2052"/>
                  <a:gd name="T88" fmla="*/ 784 w 1305"/>
                  <a:gd name="T89" fmla="*/ 413 h 2052"/>
                  <a:gd name="T90" fmla="*/ 742 w 1305"/>
                  <a:gd name="T91" fmla="*/ 335 h 2052"/>
                  <a:gd name="T92" fmla="*/ 699 w 1305"/>
                  <a:gd name="T93" fmla="*/ 266 h 2052"/>
                  <a:gd name="T94" fmla="*/ 604 w 1305"/>
                  <a:gd name="T95" fmla="*/ 155 h 2052"/>
                  <a:gd name="T96" fmla="*/ 504 w 1305"/>
                  <a:gd name="T97" fmla="*/ 74 h 2052"/>
                  <a:gd name="T98" fmla="*/ 402 w 1305"/>
                  <a:gd name="T99" fmla="*/ 24 h 2052"/>
                  <a:gd name="T100" fmla="*/ 301 w 1305"/>
                  <a:gd name="T101" fmla="*/ 0 h 2052"/>
                  <a:gd name="T102" fmla="*/ 205 w 1305"/>
                  <a:gd name="T103" fmla="*/ 1 h 2052"/>
                  <a:gd name="T104" fmla="*/ 114 w 1305"/>
                  <a:gd name="T105" fmla="*/ 27 h 2052"/>
                  <a:gd name="T106" fmla="*/ 35 w 1305"/>
                  <a:gd name="T107" fmla="*/ 73 h 2052"/>
                  <a:gd name="T108" fmla="*/ 0 w 1305"/>
                  <a:gd name="T109" fmla="*/ 105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2052">
                    <a:moveTo>
                      <a:pt x="0" y="105"/>
                    </a:moveTo>
                    <a:lnTo>
                      <a:pt x="6" y="100"/>
                    </a:lnTo>
                    <a:lnTo>
                      <a:pt x="66" y="62"/>
                    </a:lnTo>
                    <a:lnTo>
                      <a:pt x="147" y="33"/>
                    </a:lnTo>
                    <a:lnTo>
                      <a:pt x="212" y="20"/>
                    </a:lnTo>
                    <a:lnTo>
                      <a:pt x="285" y="20"/>
                    </a:lnTo>
                    <a:lnTo>
                      <a:pt x="366" y="37"/>
                    </a:lnTo>
                    <a:lnTo>
                      <a:pt x="409" y="54"/>
                    </a:lnTo>
                    <a:lnTo>
                      <a:pt x="452" y="74"/>
                    </a:lnTo>
                    <a:lnTo>
                      <a:pt x="529" y="134"/>
                    </a:lnTo>
                    <a:lnTo>
                      <a:pt x="599" y="207"/>
                    </a:lnTo>
                    <a:lnTo>
                      <a:pt x="661" y="291"/>
                    </a:lnTo>
                    <a:lnTo>
                      <a:pt x="748" y="429"/>
                    </a:lnTo>
                    <a:lnTo>
                      <a:pt x="848" y="613"/>
                    </a:lnTo>
                    <a:lnTo>
                      <a:pt x="896" y="694"/>
                    </a:lnTo>
                    <a:lnTo>
                      <a:pt x="919" y="734"/>
                    </a:lnTo>
                    <a:lnTo>
                      <a:pt x="955" y="825"/>
                    </a:lnTo>
                    <a:lnTo>
                      <a:pt x="982" y="924"/>
                    </a:lnTo>
                    <a:lnTo>
                      <a:pt x="1001" y="1028"/>
                    </a:lnTo>
                    <a:lnTo>
                      <a:pt x="1018" y="1178"/>
                    </a:lnTo>
                    <a:lnTo>
                      <a:pt x="1024" y="1339"/>
                    </a:lnTo>
                    <a:lnTo>
                      <a:pt x="1024" y="1385"/>
                    </a:lnTo>
                    <a:lnTo>
                      <a:pt x="1025" y="1408"/>
                    </a:lnTo>
                    <a:lnTo>
                      <a:pt x="1038" y="1476"/>
                    </a:lnTo>
                    <a:lnTo>
                      <a:pt x="1077" y="1613"/>
                    </a:lnTo>
                    <a:lnTo>
                      <a:pt x="1138" y="1771"/>
                    </a:lnTo>
                    <a:lnTo>
                      <a:pt x="1184" y="1873"/>
                    </a:lnTo>
                    <a:lnTo>
                      <a:pt x="1231" y="1961"/>
                    </a:lnTo>
                    <a:lnTo>
                      <a:pt x="1282" y="2029"/>
                    </a:lnTo>
                    <a:lnTo>
                      <a:pt x="1305" y="2052"/>
                    </a:lnTo>
                    <a:lnTo>
                      <a:pt x="1298" y="2040"/>
                    </a:lnTo>
                    <a:lnTo>
                      <a:pt x="1226" y="1927"/>
                    </a:lnTo>
                    <a:lnTo>
                      <a:pt x="1154" y="1788"/>
                    </a:lnTo>
                    <a:lnTo>
                      <a:pt x="1109" y="1685"/>
                    </a:lnTo>
                    <a:lnTo>
                      <a:pt x="1073" y="1575"/>
                    </a:lnTo>
                    <a:lnTo>
                      <a:pt x="1051" y="1464"/>
                    </a:lnTo>
                    <a:lnTo>
                      <a:pt x="1050" y="1411"/>
                    </a:lnTo>
                    <a:lnTo>
                      <a:pt x="1049" y="1358"/>
                    </a:lnTo>
                    <a:lnTo>
                      <a:pt x="1041" y="1243"/>
                    </a:lnTo>
                    <a:lnTo>
                      <a:pt x="1025" y="1120"/>
                    </a:lnTo>
                    <a:lnTo>
                      <a:pt x="1000" y="989"/>
                    </a:lnTo>
                    <a:lnTo>
                      <a:pt x="964" y="852"/>
                    </a:lnTo>
                    <a:lnTo>
                      <a:pt x="916" y="710"/>
                    </a:lnTo>
                    <a:lnTo>
                      <a:pt x="857" y="563"/>
                    </a:lnTo>
                    <a:lnTo>
                      <a:pt x="784" y="413"/>
                    </a:lnTo>
                    <a:lnTo>
                      <a:pt x="742" y="335"/>
                    </a:lnTo>
                    <a:lnTo>
                      <a:pt x="699" y="266"/>
                    </a:lnTo>
                    <a:lnTo>
                      <a:pt x="604" y="155"/>
                    </a:lnTo>
                    <a:lnTo>
                      <a:pt x="504" y="74"/>
                    </a:lnTo>
                    <a:lnTo>
                      <a:pt x="402" y="24"/>
                    </a:lnTo>
                    <a:lnTo>
                      <a:pt x="301" y="0"/>
                    </a:lnTo>
                    <a:lnTo>
                      <a:pt x="205" y="1"/>
                    </a:lnTo>
                    <a:lnTo>
                      <a:pt x="114" y="27"/>
                    </a:lnTo>
                    <a:lnTo>
                      <a:pt x="35" y="73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02E90574-0A63-4622-B924-3593D48108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762739" flipH="1">
                <a:off x="-872864" y="6442960"/>
                <a:ext cx="1708882" cy="18091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EF4B07AC-CF9B-451A-A3AF-0F38C9A9E8F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446526" y="6990687"/>
                <a:ext cx="301727" cy="300374"/>
              </a:xfrm>
              <a:custGeom>
                <a:avLst/>
                <a:gdLst>
                  <a:gd name="T0" fmla="*/ 334 w 667"/>
                  <a:gd name="T1" fmla="*/ 0 h 666"/>
                  <a:gd name="T2" fmla="*/ 367 w 667"/>
                  <a:gd name="T3" fmla="*/ 1 h 666"/>
                  <a:gd name="T4" fmla="*/ 432 w 667"/>
                  <a:gd name="T5" fmla="*/ 14 h 666"/>
                  <a:gd name="T6" fmla="*/ 493 w 667"/>
                  <a:gd name="T7" fmla="*/ 40 h 666"/>
                  <a:gd name="T8" fmla="*/ 546 w 667"/>
                  <a:gd name="T9" fmla="*/ 76 h 666"/>
                  <a:gd name="T10" fmla="*/ 591 w 667"/>
                  <a:gd name="T11" fmla="*/ 120 h 666"/>
                  <a:gd name="T12" fmla="*/ 627 w 667"/>
                  <a:gd name="T13" fmla="*/ 174 h 666"/>
                  <a:gd name="T14" fmla="*/ 653 w 667"/>
                  <a:gd name="T15" fmla="*/ 234 h 666"/>
                  <a:gd name="T16" fmla="*/ 666 w 667"/>
                  <a:gd name="T17" fmla="*/ 299 h 666"/>
                  <a:gd name="T18" fmla="*/ 667 w 667"/>
                  <a:gd name="T19" fmla="*/ 332 h 666"/>
                  <a:gd name="T20" fmla="*/ 666 w 667"/>
                  <a:gd name="T21" fmla="*/ 367 h 666"/>
                  <a:gd name="T22" fmla="*/ 653 w 667"/>
                  <a:gd name="T23" fmla="*/ 432 h 666"/>
                  <a:gd name="T24" fmla="*/ 627 w 667"/>
                  <a:gd name="T25" fmla="*/ 492 h 666"/>
                  <a:gd name="T26" fmla="*/ 591 w 667"/>
                  <a:gd name="T27" fmla="*/ 545 h 666"/>
                  <a:gd name="T28" fmla="*/ 546 w 667"/>
                  <a:gd name="T29" fmla="*/ 590 h 666"/>
                  <a:gd name="T30" fmla="*/ 493 w 667"/>
                  <a:gd name="T31" fmla="*/ 626 h 666"/>
                  <a:gd name="T32" fmla="*/ 432 w 667"/>
                  <a:gd name="T33" fmla="*/ 652 h 666"/>
                  <a:gd name="T34" fmla="*/ 367 w 667"/>
                  <a:gd name="T35" fmla="*/ 665 h 666"/>
                  <a:gd name="T36" fmla="*/ 334 w 667"/>
                  <a:gd name="T37" fmla="*/ 666 h 666"/>
                  <a:gd name="T38" fmla="*/ 300 w 667"/>
                  <a:gd name="T39" fmla="*/ 665 h 666"/>
                  <a:gd name="T40" fmla="*/ 235 w 667"/>
                  <a:gd name="T41" fmla="*/ 652 h 666"/>
                  <a:gd name="T42" fmla="*/ 174 w 667"/>
                  <a:gd name="T43" fmla="*/ 626 h 666"/>
                  <a:gd name="T44" fmla="*/ 121 w 667"/>
                  <a:gd name="T45" fmla="*/ 590 h 666"/>
                  <a:gd name="T46" fmla="*/ 76 w 667"/>
                  <a:gd name="T47" fmla="*/ 545 h 666"/>
                  <a:gd name="T48" fmla="*/ 40 w 667"/>
                  <a:gd name="T49" fmla="*/ 492 h 666"/>
                  <a:gd name="T50" fmla="*/ 15 w 667"/>
                  <a:gd name="T51" fmla="*/ 432 h 666"/>
                  <a:gd name="T52" fmla="*/ 2 w 667"/>
                  <a:gd name="T53" fmla="*/ 367 h 666"/>
                  <a:gd name="T54" fmla="*/ 0 w 667"/>
                  <a:gd name="T55" fmla="*/ 332 h 666"/>
                  <a:gd name="T56" fmla="*/ 2 w 667"/>
                  <a:gd name="T57" fmla="*/ 299 h 666"/>
                  <a:gd name="T58" fmla="*/ 15 w 667"/>
                  <a:gd name="T59" fmla="*/ 234 h 666"/>
                  <a:gd name="T60" fmla="*/ 40 w 667"/>
                  <a:gd name="T61" fmla="*/ 174 h 666"/>
                  <a:gd name="T62" fmla="*/ 76 w 667"/>
                  <a:gd name="T63" fmla="*/ 120 h 666"/>
                  <a:gd name="T64" fmla="*/ 121 w 667"/>
                  <a:gd name="T65" fmla="*/ 76 h 666"/>
                  <a:gd name="T66" fmla="*/ 174 w 667"/>
                  <a:gd name="T67" fmla="*/ 40 h 666"/>
                  <a:gd name="T68" fmla="*/ 235 w 667"/>
                  <a:gd name="T69" fmla="*/ 14 h 666"/>
                  <a:gd name="T70" fmla="*/ 300 w 667"/>
                  <a:gd name="T71" fmla="*/ 1 h 666"/>
                  <a:gd name="T72" fmla="*/ 334 w 667"/>
                  <a:gd name="T73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7" h="666">
                    <a:moveTo>
                      <a:pt x="334" y="0"/>
                    </a:moveTo>
                    <a:lnTo>
                      <a:pt x="367" y="1"/>
                    </a:lnTo>
                    <a:lnTo>
                      <a:pt x="432" y="14"/>
                    </a:lnTo>
                    <a:lnTo>
                      <a:pt x="493" y="40"/>
                    </a:lnTo>
                    <a:lnTo>
                      <a:pt x="546" y="76"/>
                    </a:lnTo>
                    <a:lnTo>
                      <a:pt x="591" y="120"/>
                    </a:lnTo>
                    <a:lnTo>
                      <a:pt x="627" y="174"/>
                    </a:lnTo>
                    <a:lnTo>
                      <a:pt x="653" y="234"/>
                    </a:lnTo>
                    <a:lnTo>
                      <a:pt x="666" y="299"/>
                    </a:lnTo>
                    <a:lnTo>
                      <a:pt x="667" y="332"/>
                    </a:lnTo>
                    <a:lnTo>
                      <a:pt x="666" y="367"/>
                    </a:lnTo>
                    <a:lnTo>
                      <a:pt x="653" y="432"/>
                    </a:lnTo>
                    <a:lnTo>
                      <a:pt x="627" y="492"/>
                    </a:lnTo>
                    <a:lnTo>
                      <a:pt x="591" y="545"/>
                    </a:lnTo>
                    <a:lnTo>
                      <a:pt x="546" y="590"/>
                    </a:lnTo>
                    <a:lnTo>
                      <a:pt x="493" y="626"/>
                    </a:lnTo>
                    <a:lnTo>
                      <a:pt x="432" y="652"/>
                    </a:lnTo>
                    <a:lnTo>
                      <a:pt x="367" y="665"/>
                    </a:lnTo>
                    <a:lnTo>
                      <a:pt x="334" y="666"/>
                    </a:lnTo>
                    <a:lnTo>
                      <a:pt x="300" y="665"/>
                    </a:lnTo>
                    <a:lnTo>
                      <a:pt x="235" y="652"/>
                    </a:lnTo>
                    <a:lnTo>
                      <a:pt x="174" y="626"/>
                    </a:lnTo>
                    <a:lnTo>
                      <a:pt x="121" y="590"/>
                    </a:lnTo>
                    <a:lnTo>
                      <a:pt x="76" y="545"/>
                    </a:lnTo>
                    <a:lnTo>
                      <a:pt x="40" y="492"/>
                    </a:lnTo>
                    <a:lnTo>
                      <a:pt x="15" y="432"/>
                    </a:lnTo>
                    <a:lnTo>
                      <a:pt x="2" y="367"/>
                    </a:lnTo>
                    <a:lnTo>
                      <a:pt x="0" y="332"/>
                    </a:lnTo>
                    <a:lnTo>
                      <a:pt x="2" y="299"/>
                    </a:lnTo>
                    <a:lnTo>
                      <a:pt x="15" y="234"/>
                    </a:lnTo>
                    <a:lnTo>
                      <a:pt x="40" y="174"/>
                    </a:lnTo>
                    <a:lnTo>
                      <a:pt x="76" y="120"/>
                    </a:lnTo>
                    <a:lnTo>
                      <a:pt x="121" y="76"/>
                    </a:lnTo>
                    <a:lnTo>
                      <a:pt x="174" y="40"/>
                    </a:lnTo>
                    <a:lnTo>
                      <a:pt x="235" y="14"/>
                    </a:lnTo>
                    <a:lnTo>
                      <a:pt x="300" y="1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 54"/>
              <p:cNvSpPr/>
              <p:nvPr/>
            </p:nvSpPr>
            <p:spPr>
              <a:xfrm flipH="1">
                <a:off x="1984813" y="5136109"/>
                <a:ext cx="255812" cy="248861"/>
              </a:xfrm>
              <a:custGeom>
                <a:avLst/>
                <a:gdLst>
                  <a:gd name="connsiteX0" fmla="*/ 363802 w 371841"/>
                  <a:gd name="connsiteY0" fmla="*/ 76764 h 361736"/>
                  <a:gd name="connsiteX1" fmla="*/ 188542 w 371841"/>
                  <a:gd name="connsiteY1" fmla="*/ 564 h 361736"/>
                  <a:gd name="connsiteX2" fmla="*/ 13282 w 371841"/>
                  <a:gd name="connsiteY2" fmla="*/ 53904 h 361736"/>
                  <a:gd name="connsiteX3" fmla="*/ 20902 w 371841"/>
                  <a:gd name="connsiteY3" fmla="*/ 252024 h 361736"/>
                  <a:gd name="connsiteX4" fmla="*/ 89482 w 371841"/>
                  <a:gd name="connsiteY4" fmla="*/ 358704 h 361736"/>
                  <a:gd name="connsiteX5" fmla="*/ 318082 w 371841"/>
                  <a:gd name="connsiteY5" fmla="*/ 137724 h 361736"/>
                  <a:gd name="connsiteX6" fmla="*/ 363802 w 371841"/>
                  <a:gd name="connsiteY6" fmla="*/ 76764 h 36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841" h="361736">
                    <a:moveTo>
                      <a:pt x="363802" y="76764"/>
                    </a:moveTo>
                    <a:cubicBezTo>
                      <a:pt x="342212" y="53904"/>
                      <a:pt x="246962" y="4374"/>
                      <a:pt x="188542" y="564"/>
                    </a:cubicBezTo>
                    <a:cubicBezTo>
                      <a:pt x="130122" y="-3246"/>
                      <a:pt x="41222" y="11994"/>
                      <a:pt x="13282" y="53904"/>
                    </a:cubicBezTo>
                    <a:cubicBezTo>
                      <a:pt x="-14658" y="95814"/>
                      <a:pt x="8202" y="201224"/>
                      <a:pt x="20902" y="252024"/>
                    </a:cubicBezTo>
                    <a:cubicBezTo>
                      <a:pt x="33602" y="302824"/>
                      <a:pt x="39952" y="377754"/>
                      <a:pt x="89482" y="358704"/>
                    </a:cubicBezTo>
                    <a:cubicBezTo>
                      <a:pt x="139012" y="339654"/>
                      <a:pt x="274902" y="183444"/>
                      <a:pt x="318082" y="137724"/>
                    </a:cubicBezTo>
                    <a:cubicBezTo>
                      <a:pt x="361262" y="92004"/>
                      <a:pt x="385392" y="99624"/>
                      <a:pt x="363802" y="7676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4942949" y="3685869"/>
            <a:ext cx="1558563" cy="36819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     23PAGE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5276409" y="3760923"/>
            <a:ext cx="188913" cy="214312"/>
          </a:xfrm>
          <a:custGeom>
            <a:avLst/>
            <a:gdLst>
              <a:gd name="T0" fmla="*/ 573 w 594"/>
              <a:gd name="T1" fmla="*/ 298 h 671"/>
              <a:gd name="T2" fmla="*/ 63 w 594"/>
              <a:gd name="T3" fmla="*/ 5 h 671"/>
              <a:gd name="T4" fmla="*/ 53 w 594"/>
              <a:gd name="T5" fmla="*/ 0 h 671"/>
              <a:gd name="T6" fmla="*/ 31 w 594"/>
              <a:gd name="T7" fmla="*/ 0 h 671"/>
              <a:gd name="T8" fmla="*/ 21 w 594"/>
              <a:gd name="T9" fmla="*/ 5 h 671"/>
              <a:gd name="T10" fmla="*/ 12 w 594"/>
              <a:gd name="T11" fmla="*/ 12 h 671"/>
              <a:gd name="T12" fmla="*/ 1 w 594"/>
              <a:gd name="T13" fmla="*/ 30 h 671"/>
              <a:gd name="T14" fmla="*/ 0 w 594"/>
              <a:gd name="T15" fmla="*/ 41 h 671"/>
              <a:gd name="T16" fmla="*/ 0 w 594"/>
              <a:gd name="T17" fmla="*/ 630 h 671"/>
              <a:gd name="T18" fmla="*/ 1 w 594"/>
              <a:gd name="T19" fmla="*/ 640 h 671"/>
              <a:gd name="T20" fmla="*/ 12 w 594"/>
              <a:gd name="T21" fmla="*/ 659 h 671"/>
              <a:gd name="T22" fmla="*/ 21 w 594"/>
              <a:gd name="T23" fmla="*/ 666 h 671"/>
              <a:gd name="T24" fmla="*/ 31 w 594"/>
              <a:gd name="T25" fmla="*/ 670 h 671"/>
              <a:gd name="T26" fmla="*/ 41 w 594"/>
              <a:gd name="T27" fmla="*/ 671 h 671"/>
              <a:gd name="T28" fmla="*/ 53 w 594"/>
              <a:gd name="T29" fmla="*/ 670 h 671"/>
              <a:gd name="T30" fmla="*/ 63 w 594"/>
              <a:gd name="T31" fmla="*/ 666 h 671"/>
              <a:gd name="T32" fmla="*/ 573 w 594"/>
              <a:gd name="T33" fmla="*/ 371 h 671"/>
              <a:gd name="T34" fmla="*/ 582 w 594"/>
              <a:gd name="T35" fmla="*/ 365 h 671"/>
              <a:gd name="T36" fmla="*/ 593 w 594"/>
              <a:gd name="T37" fmla="*/ 346 h 671"/>
              <a:gd name="T38" fmla="*/ 594 w 594"/>
              <a:gd name="T39" fmla="*/ 336 h 671"/>
              <a:gd name="T40" fmla="*/ 593 w 594"/>
              <a:gd name="T41" fmla="*/ 324 h 671"/>
              <a:gd name="T42" fmla="*/ 582 w 594"/>
              <a:gd name="T43" fmla="*/ 305 h 671"/>
              <a:gd name="T44" fmla="*/ 573 w 594"/>
              <a:gd name="T45" fmla="*/ 298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4" h="671">
                <a:moveTo>
                  <a:pt x="573" y="298"/>
                </a:moveTo>
                <a:lnTo>
                  <a:pt x="63" y="5"/>
                </a:lnTo>
                <a:lnTo>
                  <a:pt x="53" y="0"/>
                </a:lnTo>
                <a:lnTo>
                  <a:pt x="31" y="0"/>
                </a:lnTo>
                <a:lnTo>
                  <a:pt x="21" y="5"/>
                </a:lnTo>
                <a:lnTo>
                  <a:pt x="12" y="12"/>
                </a:lnTo>
                <a:lnTo>
                  <a:pt x="1" y="30"/>
                </a:lnTo>
                <a:lnTo>
                  <a:pt x="0" y="41"/>
                </a:lnTo>
                <a:lnTo>
                  <a:pt x="0" y="630"/>
                </a:lnTo>
                <a:lnTo>
                  <a:pt x="1" y="640"/>
                </a:lnTo>
                <a:lnTo>
                  <a:pt x="12" y="659"/>
                </a:lnTo>
                <a:lnTo>
                  <a:pt x="21" y="666"/>
                </a:lnTo>
                <a:lnTo>
                  <a:pt x="31" y="670"/>
                </a:lnTo>
                <a:lnTo>
                  <a:pt x="41" y="671"/>
                </a:lnTo>
                <a:lnTo>
                  <a:pt x="53" y="670"/>
                </a:lnTo>
                <a:lnTo>
                  <a:pt x="63" y="666"/>
                </a:lnTo>
                <a:lnTo>
                  <a:pt x="573" y="371"/>
                </a:lnTo>
                <a:lnTo>
                  <a:pt x="582" y="365"/>
                </a:lnTo>
                <a:lnTo>
                  <a:pt x="593" y="346"/>
                </a:lnTo>
                <a:lnTo>
                  <a:pt x="594" y="336"/>
                </a:lnTo>
                <a:lnTo>
                  <a:pt x="593" y="324"/>
                </a:lnTo>
                <a:lnTo>
                  <a:pt x="582" y="305"/>
                </a:lnTo>
                <a:lnTo>
                  <a:pt x="573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1935887" y="896739"/>
            <a:ext cx="9105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9525">
                  <a:solidFill>
                    <a:prstClr val="white">
                      <a:lumMod val="95000"/>
                    </a:prstClr>
                  </a:solidFill>
                </a:ln>
                <a:solidFill>
                  <a:srgbClr val="FF66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</a:t>
            </a:r>
            <a:r>
              <a:rPr lang="ko-KR" altLang="en-US" sz="4800" b="1" kern="0">
                <a:ln w="9525">
                  <a:solidFill>
                    <a:prstClr val="white">
                      <a:lumMod val="95000"/>
                    </a:prstClr>
                  </a:solidFill>
                </a:ln>
                <a:solidFill>
                  <a:srgbClr val="FF66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 </a:t>
            </a:r>
            <a:endParaRPr lang="en-US" altLang="ko-KR" sz="4800" b="1" kern="0" dirty="0">
              <a:ln w="9525">
                <a:solidFill>
                  <a:prstClr val="white">
                    <a:lumMod val="95000"/>
                  </a:prstClr>
                </a:solidFill>
              </a:ln>
              <a:solidFill>
                <a:srgbClr val="FF6699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0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41289 0.389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194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9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DA5D67F-2F55-4DF3-94E2-7F0AF9225372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222496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_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742C0-A7F2-433E-BD1C-C2730E77C1F0}"/>
              </a:ext>
            </a:extLst>
          </p:cNvPr>
          <p:cNvSpPr txBox="1"/>
          <p:nvPr/>
        </p:nvSpPr>
        <p:spPr>
          <a:xfrm>
            <a:off x="810013" y="1773360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2019.08.30 ~ 2019.12.22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국민체육진흥공단</a:t>
            </a:r>
            <a:r>
              <a:rPr lang="en-US" altLang="ko-KR" sz="2100" b="0" dirty="0">
                <a:solidFill>
                  <a:schemeClr val="tx1"/>
                </a:solidFill>
              </a:rPr>
              <a:t> /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국내작가 </a:t>
            </a:r>
            <a:r>
              <a:rPr lang="en-US" altLang="ko-KR" sz="2100" b="0" dirty="0">
                <a:solidFill>
                  <a:schemeClr val="tx1"/>
                </a:solidFill>
              </a:rPr>
              <a:t>16</a:t>
            </a:r>
            <a:r>
              <a:rPr lang="ko-KR" altLang="en-US" sz="2100" b="0" dirty="0">
                <a:solidFill>
                  <a:schemeClr val="tx1"/>
                </a:solidFill>
              </a:rPr>
              <a:t>명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출품작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조각 및 설치작품 </a:t>
            </a:r>
            <a:r>
              <a:rPr lang="en-US" altLang="ko-KR" sz="2100" b="0" dirty="0">
                <a:solidFill>
                  <a:schemeClr val="tx1"/>
                </a:solidFill>
              </a:rPr>
              <a:t>50</a:t>
            </a:r>
            <a:r>
              <a:rPr lang="ko-KR" altLang="en-US" sz="2100" b="0" dirty="0">
                <a:solidFill>
                  <a:schemeClr val="tx1"/>
                </a:solidFill>
              </a:rPr>
              <a:t>여 점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전시연계 프로그램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76CC07-9838-4904-AC03-AF967E21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54" y="4423399"/>
            <a:ext cx="2067213" cy="132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F0327B-768B-4B0F-BC8A-6071101E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67" y="4423399"/>
            <a:ext cx="2143424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16084-8157-484D-91ED-EB496ECB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80" y="4394820"/>
            <a:ext cx="2076740" cy="140037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5151F26-C3BB-4A69-AD07-95AA225F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0433" y="597096"/>
            <a:ext cx="3888241" cy="5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19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222496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_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</a:p>
        </p:txBody>
      </p:sp>
      <p:sp>
        <p:nvSpPr>
          <p:cNvPr id="12" name="자유형 6">
            <a:extLst>
              <a:ext uri="{FF2B5EF4-FFF2-40B4-BE49-F238E27FC236}">
                <a16:creationId xmlns:a16="http://schemas.microsoft.com/office/drawing/2014/main" id="{000C610C-20F5-4D2A-9F98-51C33553D0F0}"/>
              </a:ext>
            </a:extLst>
          </p:cNvPr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31">
            <a:extLst>
              <a:ext uri="{FF2B5EF4-FFF2-40B4-BE49-F238E27FC236}">
                <a16:creationId xmlns:a16="http://schemas.microsoft.com/office/drawing/2014/main" id="{7896E9B1-F928-4B4B-AC55-C1ECF513B4A5}"/>
              </a:ext>
            </a:extLst>
          </p:cNvPr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86F8F-561B-400D-960D-2F02EF363C3B}"/>
              </a:ext>
            </a:extLst>
          </p:cNvPr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15" name="모서리가 둥근 직사각형 22">
            <a:extLst>
              <a:ext uri="{FF2B5EF4-FFF2-40B4-BE49-F238E27FC236}">
                <a16:creationId xmlns:a16="http://schemas.microsoft.com/office/drawing/2014/main" id="{BB7A3AB5-F2F5-4D31-9E68-DE65F651EA94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4FB6B-21EF-4938-B61E-D9435928725B}"/>
              </a:ext>
            </a:extLst>
          </p:cNvPr>
          <p:cNvSpPr txBox="1"/>
          <p:nvPr/>
        </p:nvSpPr>
        <p:spPr>
          <a:xfrm>
            <a:off x="810013" y="1312560"/>
            <a:ext cx="354263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우리들을 위한 작업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F2E99-25EE-4C84-93AE-75DA03040463}"/>
              </a:ext>
            </a:extLst>
          </p:cNvPr>
          <p:cNvSpPr txBox="1"/>
          <p:nvPr/>
        </p:nvSpPr>
        <p:spPr>
          <a:xfrm>
            <a:off x="810013" y="1773360"/>
            <a:ext cx="10178662" cy="14757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2019.11.22 ~ 2019.12.22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국민체육진흥공단</a:t>
            </a:r>
            <a:r>
              <a:rPr lang="en-US" altLang="ko-KR" sz="2100" b="0" dirty="0">
                <a:solidFill>
                  <a:schemeClr val="tx1"/>
                </a:solidFill>
              </a:rPr>
              <a:t> /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</a:rPr>
              <a:t> 드로잉센터 작가들</a:t>
            </a:r>
          </a:p>
        </p:txBody>
      </p:sp>
      <p:pic>
        <p:nvPicPr>
          <p:cNvPr id="18" name="Picture 2" descr="우리들을 위한 작업  포스터">
            <a:extLst>
              <a:ext uri="{FF2B5EF4-FFF2-40B4-BE49-F238E27FC236}">
                <a16:creationId xmlns:a16="http://schemas.microsoft.com/office/drawing/2014/main" id="{72440CDE-17C8-46E4-B46A-2F7258F3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33" y="585238"/>
            <a:ext cx="3888241" cy="55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2086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9C14C-7B8E-4D9C-A5F1-1DEC69E8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1446970"/>
            <a:ext cx="5355191" cy="479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E21CF-D29E-4946-80D7-F10B0333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62" y="1446970"/>
            <a:ext cx="5355190" cy="4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974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9C14C-7B8E-4D9C-A5F1-1DEC69E8E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825" y="1446970"/>
            <a:ext cx="5100190" cy="479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E21CF-D29E-4946-80D7-F10B0333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2851" y="1446970"/>
            <a:ext cx="5215211" cy="4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2567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6C2D1-DA54-48A3-8D55-FE944AF74FA3}"/>
              </a:ext>
            </a:extLst>
          </p:cNvPr>
          <p:cNvSpPr txBox="1"/>
          <p:nvPr/>
        </p:nvSpPr>
        <p:spPr>
          <a:xfrm>
            <a:off x="700956" y="1548954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1</a:t>
            </a:r>
            <a:r>
              <a:rPr lang="ko-KR" altLang="en-US" sz="2100" b="0" dirty="0">
                <a:solidFill>
                  <a:schemeClr val="tx1"/>
                </a:solidFill>
              </a:rPr>
              <a:t>관에서는 다양한 주제의 전시회와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외부 작품들에 대한 초청 전시회를 실행합니다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조각 공원에서 시작된 </a:t>
            </a:r>
            <a:r>
              <a:rPr lang="ko-KR" altLang="en-US" sz="2100" b="0" dirty="0" err="1">
                <a:solidFill>
                  <a:schemeClr val="tx1"/>
                </a:solidFill>
              </a:rPr>
              <a:t>미술관답게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관에서는 조각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설치 미술작품에 대한 전시를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주로 진행하며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소마미술관에서</a:t>
            </a:r>
            <a:r>
              <a:rPr lang="ko-KR" altLang="en-US" sz="2100" b="0" dirty="0">
                <a:solidFill>
                  <a:schemeClr val="tx1"/>
                </a:solidFill>
              </a:rPr>
              <a:t> 진행하는 드로잉센터에 공모한 작가들의 작품을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전시합니다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44209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699"/>
                </a:solidFill>
              </a:rPr>
              <a:t>목차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22" name="자유형 31">
            <a:extLst>
              <a:ext uri="{FF2B5EF4-FFF2-40B4-BE49-F238E27FC236}">
                <a16:creationId xmlns:a16="http://schemas.microsoft.com/office/drawing/2014/main" id="{81E578C0-88C0-49A8-814B-3E108579F1AE}"/>
              </a:ext>
            </a:extLst>
          </p:cNvPr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6899510-8EB5-4880-9F6C-4A39D1AD728E}"/>
              </a:ext>
            </a:extLst>
          </p:cNvPr>
          <p:cNvSpPr/>
          <p:nvPr/>
        </p:nvSpPr>
        <p:spPr>
          <a:xfrm>
            <a:off x="568325" y="10364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알려지지 않은</a:t>
            </a:r>
            <a:r>
              <a:rPr lang="en-US" altLang="ko-KR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(?)</a:t>
            </a:r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+mj-ea"/>
                <a:ea typeface="+mj-ea"/>
              </a:rPr>
              <a:t>미술관</a:t>
            </a:r>
          </a:p>
        </p:txBody>
      </p:sp>
    </p:spTree>
    <p:extLst>
      <p:ext uri="{BB962C8B-B14F-4D97-AF65-F5344CB8AC3E}">
        <p14:creationId xmlns:p14="http://schemas.microsoft.com/office/powerpoint/2010/main" val="218550789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699"/>
                </a:solidFill>
              </a:rPr>
              <a:t>대중적인 미술관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D1D6C-C1B6-499E-B8C7-142A5391E0B3}"/>
              </a:ext>
            </a:extLst>
          </p:cNvPr>
          <p:cNvSpPr txBox="1"/>
          <p:nvPr/>
        </p:nvSpPr>
        <p:spPr>
          <a:xfrm>
            <a:off x="2765116" y="2085192"/>
            <a:ext cx="568296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6000" dirty="0" err="1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겸재</a:t>
            </a:r>
            <a:r>
              <a:rPr lang="ko-KR" altLang="en-US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정선 미술관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26ADD7-90D0-4E01-802F-0480167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58" y="3100855"/>
            <a:ext cx="5187281" cy="18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4982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55908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Seoul Olympic Museum of Arts /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3" y="1773360"/>
            <a:ext cx="9902728" cy="42970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소마</a:t>
            </a:r>
            <a:r>
              <a:rPr lang="en-US" altLang="ko-KR" sz="2100" b="0" dirty="0">
                <a:solidFill>
                  <a:schemeClr val="tx1"/>
                </a:solidFill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</a:rPr>
              <a:t>미술관은 국민체육진흥공단에서 운영하는 미술관으로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1987</a:t>
            </a:r>
            <a:r>
              <a:rPr lang="ko-KR" altLang="en-US" sz="2100" b="0" dirty="0">
                <a:solidFill>
                  <a:schemeClr val="tx1"/>
                </a:solidFill>
              </a:rPr>
              <a:t>년 세계현대미술제 국제 야외조각 심포지엄 개최를 시작으로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1988</a:t>
            </a:r>
            <a:r>
              <a:rPr lang="ko-KR" altLang="en-US" sz="2100" b="0" dirty="0">
                <a:solidFill>
                  <a:schemeClr val="tx1"/>
                </a:solidFill>
              </a:rPr>
              <a:t>년 서울 올림픽공원 개원 시 조성된 야외 조각공원으로 사용</a:t>
            </a:r>
            <a:r>
              <a:rPr lang="en-US" altLang="ko-KR" sz="21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1998</a:t>
            </a:r>
            <a:r>
              <a:rPr lang="ko-KR" altLang="en-US" sz="2100" b="0" dirty="0">
                <a:solidFill>
                  <a:schemeClr val="tx1"/>
                </a:solidFill>
              </a:rPr>
              <a:t>년 미술관으로 등록하였고 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2004</a:t>
            </a:r>
            <a:r>
              <a:rPr lang="ko-KR" altLang="en-US" sz="2100" b="0" dirty="0">
                <a:solidFill>
                  <a:schemeClr val="tx1"/>
                </a:solidFill>
              </a:rPr>
              <a:t>년 서울 올림픽 미술관이라는 이름으로 개관</a:t>
            </a:r>
            <a:r>
              <a:rPr lang="en-US" altLang="ko-KR" sz="21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2006</a:t>
            </a:r>
            <a:r>
              <a:rPr lang="ko-KR" altLang="en-US" sz="2100" b="0" dirty="0">
                <a:solidFill>
                  <a:schemeClr val="tx1"/>
                </a:solidFill>
              </a:rPr>
              <a:t>년 소마</a:t>
            </a:r>
            <a:r>
              <a:rPr lang="en-US" altLang="ko-KR" sz="2100" b="0" dirty="0">
                <a:solidFill>
                  <a:schemeClr val="tx1"/>
                </a:solidFill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</a:rPr>
              <a:t>미술관으로 명칭으로 개명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드로잉센터를 개관하고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2013</a:t>
            </a:r>
            <a:r>
              <a:rPr lang="ko-KR" altLang="en-US" sz="2100" b="0" dirty="0">
                <a:solidFill>
                  <a:schemeClr val="tx1"/>
                </a:solidFill>
              </a:rPr>
              <a:t>년 전시공간 확장 사업을 시작하여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2018</a:t>
            </a:r>
            <a:r>
              <a:rPr lang="ko-KR" altLang="en-US" sz="2100" b="0" dirty="0">
                <a:solidFill>
                  <a:schemeClr val="tx1"/>
                </a:solidFill>
              </a:rPr>
              <a:t>년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관을 개관한 미술관입니다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  <a:endParaRPr lang="ko-KR" altLang="en-US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622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64788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미술관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2" y="1773363"/>
            <a:ext cx="10297011" cy="42970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지상 </a:t>
            </a:r>
            <a:r>
              <a:rPr lang="en-US" altLang="ko-KR" sz="2100" b="0" dirty="0">
                <a:solidFill>
                  <a:schemeClr val="tx1"/>
                </a:solidFill>
              </a:rPr>
              <a:t>1, 2</a:t>
            </a:r>
            <a:r>
              <a:rPr lang="ko-KR" altLang="en-US" sz="2100" b="0" dirty="0">
                <a:solidFill>
                  <a:schemeClr val="tx1"/>
                </a:solidFill>
              </a:rPr>
              <a:t>층에 </a:t>
            </a:r>
            <a:r>
              <a:rPr lang="en-US" altLang="ko-KR" sz="2100" b="0" dirty="0">
                <a:solidFill>
                  <a:schemeClr val="tx1"/>
                </a:solidFill>
              </a:rPr>
              <a:t>6</a:t>
            </a:r>
            <a:r>
              <a:rPr lang="ko-KR" altLang="en-US" sz="2100" b="0" dirty="0">
                <a:solidFill>
                  <a:schemeClr val="tx1"/>
                </a:solidFill>
              </a:rPr>
              <a:t>개의 전시공간으로 이루어진 </a:t>
            </a:r>
            <a:r>
              <a:rPr lang="en-US" altLang="ko-KR" sz="2100" b="0" dirty="0">
                <a:solidFill>
                  <a:schemeClr val="tx1"/>
                </a:solidFill>
              </a:rPr>
              <a:t>1</a:t>
            </a:r>
            <a:r>
              <a:rPr lang="ko-KR" altLang="en-US" sz="2100" b="0" dirty="0">
                <a:solidFill>
                  <a:schemeClr val="tx1"/>
                </a:solidFill>
              </a:rPr>
              <a:t>관과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지하의 </a:t>
            </a:r>
            <a:r>
              <a:rPr lang="en-US" altLang="ko-KR" sz="2100" b="0" dirty="0">
                <a:solidFill>
                  <a:schemeClr val="tx1"/>
                </a:solidFill>
              </a:rPr>
              <a:t>4</a:t>
            </a:r>
            <a:r>
              <a:rPr lang="ko-KR" altLang="en-US" sz="2100" b="0" dirty="0">
                <a:solidFill>
                  <a:schemeClr val="tx1"/>
                </a:solidFill>
              </a:rPr>
              <a:t>개의 전시실로 이루어진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관으로 구성되어 있으며 총 </a:t>
            </a:r>
            <a:r>
              <a:rPr lang="en-US" altLang="ko-KR" sz="2100" b="0" dirty="0">
                <a:solidFill>
                  <a:schemeClr val="tx1"/>
                </a:solidFill>
              </a:rPr>
              <a:t>213</a:t>
            </a:r>
            <a:r>
              <a:rPr lang="ko-KR" altLang="en-US" sz="2100" b="0" dirty="0">
                <a:solidFill>
                  <a:schemeClr val="tx1"/>
                </a:solidFill>
              </a:rPr>
              <a:t>개의 소장품을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보유하고 있는 미술관입니다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드로잉센터</a:t>
            </a:r>
            <a:r>
              <a:rPr lang="en-US" altLang="ko-KR" sz="2100" b="0" dirty="0">
                <a:solidFill>
                  <a:schemeClr val="tx1"/>
                </a:solidFill>
              </a:rPr>
              <a:t>(Drawing Center)</a:t>
            </a:r>
            <a:r>
              <a:rPr lang="ko-KR" altLang="en-US" sz="2100" b="0" dirty="0">
                <a:solidFill>
                  <a:schemeClr val="tx1"/>
                </a:solidFill>
              </a:rPr>
              <a:t>를 운영하며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연 </a:t>
            </a:r>
            <a:r>
              <a:rPr lang="en-US" altLang="ko-KR" sz="2100" b="0" dirty="0">
                <a:solidFill>
                  <a:schemeClr val="tx1"/>
                </a:solidFill>
              </a:rPr>
              <a:t>2~3</a:t>
            </a:r>
            <a:r>
              <a:rPr lang="ko-KR" altLang="en-US" sz="2100" b="0" dirty="0">
                <a:solidFill>
                  <a:schemeClr val="tx1"/>
                </a:solidFill>
              </a:rPr>
              <a:t>회의 공모전을 통해 신진 작가의 발굴에 힘쓰고 있습니다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성인 파운데이션 과정과 어린이 조각 아카데미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드로잉 아카데미 등의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정규 교육 프로그램을 운영하며 관람체험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공교육 연계 등의 다양한 프로그램을 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진행하고 있습니다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28669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관람안내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3" y="1773360"/>
            <a:ext cx="9902728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관람 시간 </a:t>
            </a:r>
            <a:r>
              <a:rPr lang="en-US" altLang="ko-KR" sz="2100" b="0" dirty="0">
                <a:solidFill>
                  <a:schemeClr val="tx1"/>
                </a:solidFill>
              </a:rPr>
              <a:t>: 10:00 ~ 18:00 (</a:t>
            </a:r>
            <a:r>
              <a:rPr lang="ko-KR" altLang="en-US" sz="2100" b="0" dirty="0">
                <a:solidFill>
                  <a:schemeClr val="tx1"/>
                </a:solidFill>
              </a:rPr>
              <a:t>입장 마감 </a:t>
            </a:r>
            <a:r>
              <a:rPr lang="en-US" altLang="ko-KR" sz="2100" b="0" dirty="0">
                <a:solidFill>
                  <a:schemeClr val="tx1"/>
                </a:solidFill>
              </a:rPr>
              <a:t>17:00)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휴관일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매주 월요일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신정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설 및 추석 당일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도슨트 시간 </a:t>
            </a:r>
            <a:r>
              <a:rPr lang="en-US" altLang="ko-KR" sz="2100" b="0" dirty="0">
                <a:solidFill>
                  <a:schemeClr val="tx1"/>
                </a:solidFill>
              </a:rPr>
              <a:t>: 14:00, 16:00 (2</a:t>
            </a:r>
            <a:r>
              <a:rPr lang="ko-KR" altLang="en-US" sz="2100" b="0" dirty="0">
                <a:solidFill>
                  <a:schemeClr val="tx1"/>
                </a:solidFill>
              </a:rPr>
              <a:t>회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관람표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관람안내를 쓸지 말지 고민됩니다</a:t>
            </a:r>
            <a:r>
              <a:rPr lang="en-US" altLang="ko-KR" sz="2100" b="0" dirty="0">
                <a:solidFill>
                  <a:schemeClr val="tx1"/>
                </a:solidFill>
              </a:rPr>
              <a:t>…</a:t>
            </a:r>
            <a:endParaRPr lang="ko-KR" altLang="en-US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5285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r>
              <a:rPr lang="ko-KR" altLang="en-US" sz="2800" b="1" dirty="0">
                <a:solidFill>
                  <a:srgbClr val="FF6699"/>
                </a:solidFill>
              </a:rPr>
              <a:t> 위치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2B7CD-CC16-4D9E-BF1C-79995A05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1024917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325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7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r>
              <a:rPr lang="ko-KR" altLang="en-US" sz="2800" b="1" dirty="0">
                <a:solidFill>
                  <a:srgbClr val="FF6699"/>
                </a:solidFill>
              </a:rPr>
              <a:t> 위치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DD2D1-E2EB-4B13-AFAB-CC66F4D5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67" y="1266826"/>
            <a:ext cx="7774421" cy="3180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E5D840-E487-43E0-8DFD-AD92ED867E53}"/>
              </a:ext>
            </a:extLst>
          </p:cNvPr>
          <p:cNvSpPr txBox="1"/>
          <p:nvPr/>
        </p:nvSpPr>
        <p:spPr>
          <a:xfrm>
            <a:off x="2198267" y="4634861"/>
            <a:ext cx="7172236" cy="14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주변 역 </a:t>
            </a:r>
            <a:r>
              <a:rPr lang="en-US" altLang="ko-KR" sz="2100" b="0" dirty="0">
                <a:solidFill>
                  <a:schemeClr val="tx1"/>
                </a:solidFill>
              </a:rPr>
              <a:t>: 5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방이역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올림픽공원역</a:t>
            </a:r>
            <a:r>
              <a:rPr lang="en-US" altLang="ko-KR" sz="2100" b="0" dirty="0">
                <a:solidFill>
                  <a:schemeClr val="tx1"/>
                </a:solidFill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</a:rPr>
              <a:t>한국체대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	    8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뭉촌토성역</a:t>
            </a:r>
            <a:r>
              <a:rPr lang="en-US" altLang="ko-KR" sz="2100" b="0" dirty="0">
                <a:solidFill>
                  <a:schemeClr val="tx1"/>
                </a:solidFill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</a:rPr>
              <a:t>평화의문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	    9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한성백제역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올림픽공원역</a:t>
            </a:r>
            <a:endParaRPr lang="en-US" altLang="ko-KR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314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8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DA5D67F-2F55-4DF3-94E2-7F0AF9225372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194284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-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안녕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742C0-A7F2-433E-BD1C-C2730E77C1F0}"/>
              </a:ext>
            </a:extLst>
          </p:cNvPr>
          <p:cNvSpPr txBox="1"/>
          <p:nvPr/>
        </p:nvSpPr>
        <p:spPr>
          <a:xfrm>
            <a:off x="810013" y="1773361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2019.08.22 ~ 2020.01.05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빅토리아 앤 알버트 뮤지엄 </a:t>
            </a:r>
            <a:r>
              <a:rPr lang="en-US" altLang="ko-KR" sz="2100" b="0" dirty="0">
                <a:solidFill>
                  <a:schemeClr val="tx1"/>
                </a:solidFill>
              </a:rPr>
              <a:t>/ </a:t>
            </a:r>
            <a:r>
              <a:rPr lang="ko-KR" altLang="en-US" sz="2100" b="0" dirty="0">
                <a:solidFill>
                  <a:schemeClr val="tx1"/>
                </a:solidFill>
              </a:rPr>
              <a:t>㈜</a:t>
            </a:r>
            <a:r>
              <a:rPr lang="ko-KR" altLang="en-US" sz="2100" b="0" dirty="0" err="1">
                <a:solidFill>
                  <a:schemeClr val="tx1"/>
                </a:solidFill>
              </a:rPr>
              <a:t>바이스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E.H</a:t>
            </a:r>
            <a:r>
              <a:rPr lang="ko-KR" altLang="en-US" sz="2100" b="0" dirty="0" err="1">
                <a:solidFill>
                  <a:schemeClr val="tx1"/>
                </a:solidFill>
              </a:rPr>
              <a:t>쉐퍼드</a:t>
            </a:r>
            <a:r>
              <a:rPr lang="en-US" altLang="ko-KR" sz="2100" b="0" dirty="0">
                <a:solidFill>
                  <a:schemeClr val="tx1"/>
                </a:solidFill>
              </a:rPr>
              <a:t>, A.A</a:t>
            </a:r>
            <a:r>
              <a:rPr lang="ko-KR" altLang="en-US" sz="2100" b="0" dirty="0" err="1">
                <a:solidFill>
                  <a:schemeClr val="tx1"/>
                </a:solidFill>
              </a:rPr>
              <a:t>밀른</a:t>
            </a:r>
            <a:r>
              <a:rPr lang="ko-KR" altLang="en-US" sz="2100" b="0" dirty="0">
                <a:solidFill>
                  <a:schemeClr val="tx1"/>
                </a:solidFill>
              </a:rPr>
              <a:t> 등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출품작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 err="1">
                <a:solidFill>
                  <a:schemeClr val="tx1"/>
                </a:solidFill>
              </a:rPr>
              <a:t>곰돌이</a:t>
            </a:r>
            <a:r>
              <a:rPr lang="ko-KR" altLang="en-US" sz="2100" b="0" dirty="0">
                <a:solidFill>
                  <a:schemeClr val="tx1"/>
                </a:solidFill>
              </a:rPr>
              <a:t> 푸 원작 속 이야기 소재 </a:t>
            </a:r>
            <a:r>
              <a:rPr lang="en-US" altLang="ko-KR" sz="2100" b="0" dirty="0">
                <a:solidFill>
                  <a:schemeClr val="tx1"/>
                </a:solidFill>
              </a:rPr>
              <a:t>230</a:t>
            </a:r>
            <a:r>
              <a:rPr lang="ko-KR" altLang="en-US" sz="2100" b="0" dirty="0">
                <a:solidFill>
                  <a:schemeClr val="tx1"/>
                </a:solidFill>
              </a:rPr>
              <a:t>여 점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전시연계 프로그램</a:t>
            </a:r>
            <a:endParaRPr lang="en-US" altLang="ko-KR" sz="2100" b="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D243B2-F922-4BD7-833F-033D278D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4377664"/>
            <a:ext cx="2191056" cy="1629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FDC258-F799-4F3D-95B4-8018F94D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30" y="4434822"/>
            <a:ext cx="2133898" cy="1571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BDABFE-07D5-4AF7-B1EE-B763100B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26" y="4390453"/>
            <a:ext cx="2143424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62677-553B-4B55-9A94-1538B8FE6E34}"/>
              </a:ext>
            </a:extLst>
          </p:cNvPr>
          <p:cNvSpPr txBox="1"/>
          <p:nvPr/>
        </p:nvSpPr>
        <p:spPr>
          <a:xfrm>
            <a:off x="6174035" y="6051118"/>
            <a:ext cx="2100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외 </a:t>
            </a:r>
            <a:r>
              <a:rPr lang="en-US" altLang="ko-KR" sz="2100" dirty="0"/>
              <a:t>1</a:t>
            </a:r>
            <a:r>
              <a:rPr lang="ko-KR" altLang="en-US" sz="2100" dirty="0"/>
              <a:t>개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B956DD0-6DAB-45A2-BB97-33D8D2E8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0552" y="597096"/>
            <a:ext cx="3628003" cy="5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9109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480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야놀자 야체 B</vt:lpstr>
      <vt:lpstr>-윤고딕340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임채선</cp:lastModifiedBy>
  <cp:revision>15</cp:revision>
  <dcterms:created xsi:type="dcterms:W3CDTF">2019-09-02T04:35:38Z</dcterms:created>
  <dcterms:modified xsi:type="dcterms:W3CDTF">2019-12-08T11:50:32Z</dcterms:modified>
</cp:coreProperties>
</file>