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463DB-1B65-46E4-9578-C5127380E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6DE5E7-3CC2-4CA9-8315-239117983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23493-CD95-4C93-AE5D-FEC45748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1392-948E-4D25-833C-8B415887D6E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E0B3F-525C-4D8C-9511-ECFFBD65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5C960-7F1C-4F15-B2BC-E9E63213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2226-F648-4556-A0EB-5F5F2383F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A996-686E-46C2-8D3D-E41D7657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027EB-0659-4A8E-A9D8-9BCDC871F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3C2A4-0D9F-4617-B523-3C641BBA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1392-948E-4D25-833C-8B415887D6E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D9C9D-23FC-46E6-B11C-0640C50F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AA87F-26E8-4089-9A00-17C6001D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2226-F648-4556-A0EB-5F5F2383F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4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1B55B9-9AAB-4E10-868F-23FC54EA1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5C8AAA-A8DC-454B-90C6-35A5AFB1E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157A5-7101-499D-9947-3ED3A903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1392-948E-4D25-833C-8B415887D6E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522F6-10DF-4EE1-9C07-8AACC214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2DAC5-1A66-49F1-A9C9-6B2F0E21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2226-F648-4556-A0EB-5F5F2383F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5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4E14D-0447-48C4-96A3-DEBF01BB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6A168-84C9-457D-8189-354217E0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549BD-BB75-492B-B435-7B129BB5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1392-948E-4D25-833C-8B415887D6E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77B42-7C68-4386-81CA-4BA4365D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DCB7C-CC90-41DB-8AE0-ED6699F9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2226-F648-4556-A0EB-5F5F2383F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4A85C-9820-4AF7-B9E0-B364BFD9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94CE8-0B88-4175-8C26-3BDBB98B5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EFC88-CDBC-40AC-99B6-0EF6ECCF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1392-948E-4D25-833C-8B415887D6E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8E8FF-8FA4-4E94-92D2-36F8022B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BDB6A-9B21-4956-BF2D-A5A47B24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2226-F648-4556-A0EB-5F5F2383F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1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3644D-1653-4162-A9A2-9A08E48B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3F98A-E4AC-4C8E-8E32-01179503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662751-4368-4DA5-B789-9C5CD8602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C0733-DB6C-49BE-AB0D-C02DBA53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1392-948E-4D25-833C-8B415887D6E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1768B-6B47-4AC8-A5A4-BEEF9296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88923-35DD-4E94-9E8B-7B56F733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2226-F648-4556-A0EB-5F5F2383F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5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B854A-22CE-48E7-8F4F-EA242345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3222E4-67E7-4B9D-AB46-E89C46E8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49DA80-9892-4EEA-994D-6BCE3DDD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C1159-C08B-432C-90E4-BFA4DC5D2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B745BE-8E38-4353-B56F-23285ADF7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6F81C9-7E6C-4C71-99FA-740F609A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1392-948E-4D25-833C-8B415887D6E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CE4DFC-3790-44A2-948F-B71A747B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A63F35-E8BC-46D6-B0E6-B335E99E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2226-F648-4556-A0EB-5F5F2383F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542C6-DC2E-479F-A46B-46707809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1312B4-DE4B-42B6-9BFE-01980D42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1392-948E-4D25-833C-8B415887D6E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31E3B6-8781-4D9D-AD2A-77FF27EA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0EDA9E-3DCC-4B5F-94B7-A006C6A0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2226-F648-4556-A0EB-5F5F2383F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6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68477A-0425-423F-B043-560398AB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1392-948E-4D25-833C-8B415887D6E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374107-7F0A-407A-803D-3F846D16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EBB684-53D0-4350-999B-01C4A855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2226-F648-4556-A0EB-5F5F2383F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BB358-7BCC-4936-98B0-0E3858A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68820-FDA7-4185-97F7-8456226E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7654CD-F6D8-4FE5-9CD5-8F9890054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CAF58-B2C7-4662-9876-41421032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1392-948E-4D25-833C-8B415887D6E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119DA-E168-40FF-9C89-5D446CE8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514D32-8B4A-4272-A78C-D54D437D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2226-F648-4556-A0EB-5F5F2383F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1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06F03-2975-489F-B42E-F6AEE02A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B0A511-E3D7-40FA-9536-1D18A97F0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DFBF9-8AF9-45C7-ADB7-C0CFDC997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471A6C-9035-4B19-9F07-B7CBA421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1392-948E-4D25-833C-8B415887D6E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73B02-F643-4A72-959D-2650F2B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92FF3-5A40-4512-A60D-ED756A35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2226-F648-4556-A0EB-5F5F2383F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83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D7661D-6CC5-4315-965F-D3E342EC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A4262-9AF2-42B0-B48E-306A2F57B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536F6-9D90-4B89-BE76-D565D6118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1392-948E-4D25-833C-8B415887D6E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1A27A-B693-4655-8ADA-C4CD9051E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B8233-FD0C-4C3C-9EB8-6FDDAE182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2226-F648-4556-A0EB-5F5F2383F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6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757487-A849-40D6-BA27-9C637B9BF6AF}"/>
              </a:ext>
            </a:extLst>
          </p:cNvPr>
          <p:cNvSpPr/>
          <p:nvPr/>
        </p:nvSpPr>
        <p:spPr>
          <a:xfrm>
            <a:off x="192505" y="1833656"/>
            <a:ext cx="11571703" cy="18798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 descr="모자, 그리기이(가) 표시된 사진&#10;&#10;자동 생성된 설명">
            <a:extLst>
              <a:ext uri="{FF2B5EF4-FFF2-40B4-BE49-F238E27FC236}">
                <a16:creationId xmlns:a16="http://schemas.microsoft.com/office/drawing/2014/main" id="{EC52AFBC-D1DC-43E6-8979-A57CEDA96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28" y="1202896"/>
            <a:ext cx="2221831" cy="12919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1C7119-A33D-45C2-961D-FDE462626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3" y="2173264"/>
            <a:ext cx="1800000" cy="1800000"/>
          </a:xfrm>
          <a:prstGeom prst="rect">
            <a:avLst/>
          </a:prstGeom>
        </p:spPr>
      </p:pic>
      <p:pic>
        <p:nvPicPr>
          <p:cNvPr id="10" name="그림 9" descr="개체, 시계이(가) 표시된 사진&#10;&#10;자동 생성된 설명">
            <a:extLst>
              <a:ext uri="{FF2B5EF4-FFF2-40B4-BE49-F238E27FC236}">
                <a16:creationId xmlns:a16="http://schemas.microsoft.com/office/drawing/2014/main" id="{B8890865-B642-4700-9AE4-FD04E07BD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68" y="2169000"/>
            <a:ext cx="2498859" cy="1260000"/>
          </a:xfrm>
          <a:prstGeom prst="rect">
            <a:avLst/>
          </a:prstGeom>
        </p:spPr>
      </p:pic>
      <p:pic>
        <p:nvPicPr>
          <p:cNvPr id="12" name="그림 11" descr="거울이(가) 표시된 사진&#10;&#10;자동 생성된 설명">
            <a:extLst>
              <a:ext uri="{FF2B5EF4-FFF2-40B4-BE49-F238E27FC236}">
                <a16:creationId xmlns:a16="http://schemas.microsoft.com/office/drawing/2014/main" id="{827DCFCD-B77A-424B-9CAF-A4A61B160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4" y="5001059"/>
            <a:ext cx="1357385" cy="1357385"/>
          </a:xfrm>
          <a:prstGeom prst="rect">
            <a:avLst/>
          </a:prstGeom>
        </p:spPr>
      </p:pic>
      <p:pic>
        <p:nvPicPr>
          <p:cNvPr id="16" name="그림 15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A7F03615-A638-4D6F-A7DE-3B0C5C1661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52" y="2173264"/>
            <a:ext cx="2160000" cy="1620000"/>
          </a:xfrm>
          <a:prstGeom prst="rect">
            <a:avLst/>
          </a:prstGeom>
        </p:spPr>
      </p:pic>
      <p:pic>
        <p:nvPicPr>
          <p:cNvPr id="18" name="그림 17" descr="표지판이(가) 표시된 사진&#10;&#10;자동 생성된 설명">
            <a:extLst>
              <a:ext uri="{FF2B5EF4-FFF2-40B4-BE49-F238E27FC236}">
                <a16:creationId xmlns:a16="http://schemas.microsoft.com/office/drawing/2014/main" id="{43698C0B-ED0D-4347-89AB-7BE3FF3937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160" y="2169000"/>
            <a:ext cx="1512000" cy="1260000"/>
          </a:xfrm>
          <a:prstGeom prst="rect">
            <a:avLst/>
          </a:prstGeom>
        </p:spPr>
      </p:pic>
      <p:pic>
        <p:nvPicPr>
          <p:cNvPr id="20" name="그림 19" descr="표지판이(가) 표시된 사진&#10;&#10;자동 생성된 설명">
            <a:extLst>
              <a:ext uri="{FF2B5EF4-FFF2-40B4-BE49-F238E27FC236}">
                <a16:creationId xmlns:a16="http://schemas.microsoft.com/office/drawing/2014/main" id="{9D65944D-D27F-4B09-B7C0-223C00BD2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4" y="2173264"/>
            <a:ext cx="1260000" cy="12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0B16EA-0B86-407E-A600-29ABC49C9E85}"/>
              </a:ext>
            </a:extLst>
          </p:cNvPr>
          <p:cNvSpPr txBox="1"/>
          <p:nvPr/>
        </p:nvSpPr>
        <p:spPr>
          <a:xfrm>
            <a:off x="474413" y="676035"/>
            <a:ext cx="2712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Linux </a:t>
            </a:r>
            <a:r>
              <a:rPr lang="ko-KR" altLang="en-US" sz="4000" dirty="0"/>
              <a:t>서버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EE9A9C5-E485-457D-B7FF-4EAD3879EE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88" y="4568836"/>
            <a:ext cx="2221832" cy="2221832"/>
          </a:xfrm>
          <a:prstGeom prst="rect">
            <a:avLst/>
          </a:prstGeom>
        </p:spPr>
      </p:pic>
      <p:pic>
        <p:nvPicPr>
          <p:cNvPr id="28" name="그림 27" descr="거울이(가) 표시된 사진&#10;&#10;자동 생성된 설명">
            <a:extLst>
              <a:ext uri="{FF2B5EF4-FFF2-40B4-BE49-F238E27FC236}">
                <a16:creationId xmlns:a16="http://schemas.microsoft.com/office/drawing/2014/main" id="{7B0772F9-58ED-4D90-8A37-2A7B5DE7E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700" y="5001058"/>
            <a:ext cx="1357385" cy="1357385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6AA86F-83F8-4576-AB2F-69F1891E2FE5}"/>
              </a:ext>
            </a:extLst>
          </p:cNvPr>
          <p:cNvCxnSpPr>
            <a:cxnSpLocks/>
          </p:cNvCxnSpPr>
          <p:nvPr/>
        </p:nvCxnSpPr>
        <p:spPr>
          <a:xfrm>
            <a:off x="6801469" y="3793264"/>
            <a:ext cx="1251668" cy="132416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68D1FEEE-BCF9-45CD-ABAD-5EB3FC7D7A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46" y="316281"/>
            <a:ext cx="1257571" cy="125757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513FB41-DFBA-4AD8-A3BA-55D74FF9E391}"/>
              </a:ext>
            </a:extLst>
          </p:cNvPr>
          <p:cNvSpPr txBox="1"/>
          <p:nvPr/>
        </p:nvSpPr>
        <p:spPr>
          <a:xfrm>
            <a:off x="7572287" y="4088412"/>
            <a:ext cx="23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SSH,</a:t>
            </a:r>
            <a:r>
              <a:rPr lang="ko-KR" altLang="en-US" sz="2400" dirty="0"/>
              <a:t> </a:t>
            </a:r>
            <a:r>
              <a:rPr lang="en-US" altLang="ko-KR" sz="2400" dirty="0"/>
              <a:t>Console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1E1FF3-BD7B-4B52-B079-EDBEFF54A62B}"/>
              </a:ext>
            </a:extLst>
          </p:cNvPr>
          <p:cNvSpPr txBox="1"/>
          <p:nvPr/>
        </p:nvSpPr>
        <p:spPr>
          <a:xfrm>
            <a:off x="7946828" y="6360654"/>
            <a:ext cx="1885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내부 사용자</a:t>
            </a:r>
            <a:endParaRPr lang="en-US" altLang="ko-KR" sz="2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F397A58-7056-4425-8E40-7695B5A4F40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223393" y="3802847"/>
            <a:ext cx="0" cy="119821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477C72-613A-4194-8C72-FE7CE1122FD9}"/>
              </a:ext>
            </a:extLst>
          </p:cNvPr>
          <p:cNvSpPr txBox="1"/>
          <p:nvPr/>
        </p:nvSpPr>
        <p:spPr>
          <a:xfrm>
            <a:off x="4297851" y="4256328"/>
            <a:ext cx="23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TCP, UDP, HTTP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448076F-BDA2-4E6D-AD72-8892E8FEADE9}"/>
              </a:ext>
            </a:extLst>
          </p:cNvPr>
          <p:cNvCxnSpPr>
            <a:cxnSpLocks/>
          </p:cNvCxnSpPr>
          <p:nvPr/>
        </p:nvCxnSpPr>
        <p:spPr>
          <a:xfrm flipV="1">
            <a:off x="1232631" y="3802847"/>
            <a:ext cx="0" cy="119821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D2AB841-6AE9-4803-A653-24307F4B8422}"/>
              </a:ext>
            </a:extLst>
          </p:cNvPr>
          <p:cNvSpPr txBox="1"/>
          <p:nvPr/>
        </p:nvSpPr>
        <p:spPr>
          <a:xfrm>
            <a:off x="1272351" y="4224515"/>
            <a:ext cx="23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TCP, UDP, HTTP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4E1593-27D1-4198-8372-34506781B110}"/>
              </a:ext>
            </a:extLst>
          </p:cNvPr>
          <p:cNvSpPr txBox="1"/>
          <p:nvPr/>
        </p:nvSpPr>
        <p:spPr>
          <a:xfrm>
            <a:off x="329575" y="6358443"/>
            <a:ext cx="1885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외부 </a:t>
            </a:r>
            <a:r>
              <a:rPr lang="ko-KR" altLang="en-US" sz="2400" dirty="0"/>
              <a:t>사용자</a:t>
            </a:r>
            <a:endParaRPr lang="en-US" altLang="ko-KR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2203EF-317A-4C3F-843E-09D5E01BF08B}"/>
              </a:ext>
            </a:extLst>
          </p:cNvPr>
          <p:cNvSpPr txBox="1"/>
          <p:nvPr/>
        </p:nvSpPr>
        <p:spPr>
          <a:xfrm>
            <a:off x="3355075" y="6358442"/>
            <a:ext cx="1885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외부 </a:t>
            </a:r>
            <a:r>
              <a:rPr lang="ko-KR" altLang="en-US" sz="2400" dirty="0"/>
              <a:t>사용자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2026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임채선</dc:creator>
  <cp:lastModifiedBy>임채선</cp:lastModifiedBy>
  <cp:revision>5</cp:revision>
  <dcterms:created xsi:type="dcterms:W3CDTF">2020-04-27T07:19:21Z</dcterms:created>
  <dcterms:modified xsi:type="dcterms:W3CDTF">2020-04-27T08:07:25Z</dcterms:modified>
</cp:coreProperties>
</file>